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4.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5.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1.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1.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2.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3.xml" ContentType="application/vnd.openxmlformats-officedocument.themeOverride+xml"/>
  <Override PartName="/ppt/notesSlides/notesSlide49.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4.xml" ContentType="application/vnd.openxmlformats-officedocument.themeOverride+xml"/>
  <Override PartName="/ppt/notesSlides/notesSlide50.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51.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5.xml" ContentType="application/vnd.openxmlformats-officedocument.themeOverride+xml"/>
  <Override PartName="/ppt/drawings/drawing2.xml" ContentType="application/vnd.openxmlformats-officedocument.drawingml.chartshape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rts/chart15.xml" ContentType="application/vnd.openxmlformats-officedocument.drawingml.chart+xml"/>
  <Override PartName="/ppt/notesSlides/notesSlide56.xml" ContentType="application/vnd.openxmlformats-officedocument.presentationml.notesSlide+xml"/>
  <Override PartName="/ppt/charts/chart16.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57.xml" ContentType="application/vnd.openxmlformats-officedocument.presentationml.notesSlide+xml"/>
  <Override PartName="/ppt/charts/chart17.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6.xml" ContentType="application/vnd.openxmlformats-officedocument.themeOverride+xml"/>
  <Override PartName="/ppt/notesSlides/notesSlide58.xml" ContentType="application/vnd.openxmlformats-officedocument.presentationml.notesSlide+xml"/>
  <Override PartName="/ppt/charts/chart18.xml" ContentType="application/vnd.openxmlformats-officedocument.drawingml.chart+xml"/>
  <Override PartName="/ppt/notesSlides/notesSlide59.xml" ContentType="application/vnd.openxmlformats-officedocument.presentationml.notesSlide+xml"/>
  <Override PartName="/ppt/charts/chart19.xml" ContentType="application/vnd.openxmlformats-officedocument.drawingml.chart+xml"/>
  <Override PartName="/ppt/theme/themeOverride7.xml" ContentType="application/vnd.openxmlformats-officedocument.themeOverr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harts/chart20.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charts/chart21.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91" r:id="rId5"/>
    <p:sldMasterId id="2147483719" r:id="rId6"/>
    <p:sldMasterId id="2147483809" r:id="rId7"/>
    <p:sldMasterId id="2147483859" r:id="rId8"/>
    <p:sldMasterId id="2147483901" r:id="rId9"/>
  </p:sldMasterIdLst>
  <p:notesMasterIdLst>
    <p:notesMasterId r:id="rId89"/>
  </p:notesMasterIdLst>
  <p:sldIdLst>
    <p:sldId id="2147483493" r:id="rId10"/>
    <p:sldId id="2147483125" r:id="rId11"/>
    <p:sldId id="2147483154" r:id="rId12"/>
    <p:sldId id="2147483126" r:id="rId13"/>
    <p:sldId id="748" r:id="rId14"/>
    <p:sldId id="2147483119" r:id="rId15"/>
    <p:sldId id="2147483120" r:id="rId16"/>
    <p:sldId id="2147481626" r:id="rId17"/>
    <p:sldId id="2147483130" r:id="rId18"/>
    <p:sldId id="2147483127" r:id="rId19"/>
    <p:sldId id="2147483128" r:id="rId20"/>
    <p:sldId id="2147483131" r:id="rId21"/>
    <p:sldId id="2147483132" r:id="rId22"/>
    <p:sldId id="2147483133" r:id="rId23"/>
    <p:sldId id="2147483129" r:id="rId24"/>
    <p:sldId id="260" r:id="rId25"/>
    <p:sldId id="262" r:id="rId26"/>
    <p:sldId id="2147480541" r:id="rId27"/>
    <p:sldId id="264" r:id="rId28"/>
    <p:sldId id="265" r:id="rId29"/>
    <p:sldId id="2147483134" r:id="rId30"/>
    <p:sldId id="258" r:id="rId31"/>
    <p:sldId id="2147481248" r:id="rId32"/>
    <p:sldId id="2147481247" r:id="rId33"/>
    <p:sldId id="2147483155" r:id="rId34"/>
    <p:sldId id="2147199700" r:id="rId35"/>
    <p:sldId id="2147483135" r:id="rId36"/>
    <p:sldId id="2147483138" r:id="rId37"/>
    <p:sldId id="2147483136" r:id="rId38"/>
    <p:sldId id="2147481241" r:id="rId39"/>
    <p:sldId id="2147481243" r:id="rId40"/>
    <p:sldId id="2147483499" r:id="rId41"/>
    <p:sldId id="2147199762" r:id="rId42"/>
    <p:sldId id="2147483495" r:id="rId43"/>
    <p:sldId id="2147481245" r:id="rId44"/>
    <p:sldId id="2147481246" r:id="rId45"/>
    <p:sldId id="2147483486" r:id="rId46"/>
    <p:sldId id="2147483137" r:id="rId47"/>
    <p:sldId id="2147480524" r:id="rId48"/>
    <p:sldId id="2147483496" r:id="rId49"/>
    <p:sldId id="2147480526" r:id="rId50"/>
    <p:sldId id="2147480532" r:id="rId51"/>
    <p:sldId id="2147480527" r:id="rId52"/>
    <p:sldId id="2147483139" r:id="rId53"/>
    <p:sldId id="2147483506" r:id="rId54"/>
    <p:sldId id="2147483151" r:id="rId55"/>
    <p:sldId id="2147483152" r:id="rId56"/>
    <p:sldId id="2147481258" r:id="rId57"/>
    <p:sldId id="2147483113" r:id="rId58"/>
    <p:sldId id="2147483106" r:id="rId59"/>
    <p:sldId id="2147483153" r:id="rId60"/>
    <p:sldId id="2147483150" r:id="rId61"/>
    <p:sldId id="2147483148" r:id="rId62"/>
    <p:sldId id="2147483140" r:id="rId63"/>
    <p:sldId id="2147199651" r:id="rId64"/>
    <p:sldId id="2147483109" r:id="rId65"/>
    <p:sldId id="2147483110" r:id="rId66"/>
    <p:sldId id="2147483115" r:id="rId67"/>
    <p:sldId id="2147483145" r:id="rId68"/>
    <p:sldId id="2147483112" r:id="rId69"/>
    <p:sldId id="2147483141" r:id="rId70"/>
    <p:sldId id="2147483501" r:id="rId71"/>
    <p:sldId id="2147483502" r:id="rId72"/>
    <p:sldId id="2147483503" r:id="rId73"/>
    <p:sldId id="2147483504" r:id="rId74"/>
    <p:sldId id="2147483500" r:id="rId75"/>
    <p:sldId id="2147483505" r:id="rId76"/>
    <p:sldId id="2147483488" r:id="rId77"/>
    <p:sldId id="2147483142" r:id="rId78"/>
    <p:sldId id="2147480497" r:id="rId79"/>
    <p:sldId id="2147480502" r:id="rId80"/>
    <p:sldId id="2147483498" r:id="rId81"/>
    <p:sldId id="2147480499" r:id="rId82"/>
    <p:sldId id="2147480501" r:id="rId83"/>
    <p:sldId id="2147483143" r:id="rId84"/>
    <p:sldId id="2147483492" r:id="rId85"/>
    <p:sldId id="2147483487" r:id="rId86"/>
    <p:sldId id="2147483490" r:id="rId87"/>
    <p:sldId id="2147199703" r:id="rId88"/>
  </p:sldIdLst>
  <p:sldSz cx="12192000" cy="6858000"/>
  <p:notesSz cx="7010400" cy="92964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nledning og sammendrag" id="{9617AFCC-66EF-43A3-82CB-2F4988C2626A}">
          <p14:sldIdLst>
            <p14:sldId id="2147483493"/>
            <p14:sldId id="2147483125"/>
            <p14:sldId id="2147483154"/>
            <p14:sldId id="2147483126"/>
            <p14:sldId id="748"/>
            <p14:sldId id="2147483119"/>
            <p14:sldId id="2147483120"/>
            <p14:sldId id="2147481626"/>
            <p14:sldId id="2147483130"/>
            <p14:sldId id="2147483127"/>
          </p14:sldIdLst>
        </p14:section>
        <p14:section name="Framtidshistorier" id="{337B6F2D-D240-49F9-8D44-646E9FC6FC24}">
          <p14:sldIdLst>
            <p14:sldId id="2147483128"/>
            <p14:sldId id="2147483131"/>
            <p14:sldId id="2147483132"/>
            <p14:sldId id="2147483133"/>
          </p14:sldIdLst>
        </p14:section>
        <p14:section name="Nav-ansattes perspektiver" id="{137AB727-9BBC-4627-8CD8-A02A2623CEC2}">
          <p14:sldIdLst>
            <p14:sldId id="2147483129"/>
            <p14:sldId id="260"/>
            <p14:sldId id="262"/>
            <p14:sldId id="2147480541"/>
            <p14:sldId id="264"/>
            <p14:sldId id="265"/>
          </p14:sldIdLst>
        </p14:section>
        <p14:section name="Demografi" id="{CAFF016B-4065-4783-A68F-5DBFAEEA8077}">
          <p14:sldIdLst>
            <p14:sldId id="2147483134"/>
            <p14:sldId id="258"/>
            <p14:sldId id="2147481248"/>
            <p14:sldId id="2147481247"/>
            <p14:sldId id="2147483155"/>
            <p14:sldId id="2147199700"/>
            <p14:sldId id="2147483135"/>
            <p14:sldId id="2147483138"/>
          </p14:sldIdLst>
        </p14:section>
        <p14:section name="Arbeidsmarked" id="{43D28688-DA3B-4C99-A72C-038E72869BBA}">
          <p14:sldIdLst>
            <p14:sldId id="2147483136"/>
            <p14:sldId id="2147481241"/>
            <p14:sldId id="2147481243"/>
            <p14:sldId id="2147483499"/>
            <p14:sldId id="2147199762"/>
            <p14:sldId id="2147483495"/>
            <p14:sldId id="2147481245"/>
            <p14:sldId id="2147481246"/>
            <p14:sldId id="2147483486"/>
          </p14:sldIdLst>
        </p14:section>
        <p14:section name="Brukerforventninger" id="{2ADD3E2C-0E80-425E-937D-02F6005E3102}">
          <p14:sldIdLst>
            <p14:sldId id="2147483137"/>
            <p14:sldId id="2147480524"/>
            <p14:sldId id="2147483496"/>
            <p14:sldId id="2147480526"/>
            <p14:sldId id="2147480532"/>
            <p14:sldId id="2147480527"/>
          </p14:sldIdLst>
        </p14:section>
        <p14:section name="Teknologi" id="{6CF5FE59-F3A8-4EC9-BDAA-51E636781E3A}">
          <p14:sldIdLst>
            <p14:sldId id="2147483139"/>
            <p14:sldId id="2147483506"/>
            <p14:sldId id="2147483151"/>
            <p14:sldId id="2147483152"/>
            <p14:sldId id="2147481258"/>
            <p14:sldId id="2147483113"/>
            <p14:sldId id="2147483106"/>
            <p14:sldId id="2147483153"/>
            <p14:sldId id="2147483150"/>
            <p14:sldId id="2147483148"/>
          </p14:sldIdLst>
        </p14:section>
        <p14:section name="Levekår" id="{54634C31-DC7A-4B92-BB1E-FB21458AF658}">
          <p14:sldIdLst>
            <p14:sldId id="2147483140"/>
            <p14:sldId id="2147199651"/>
            <p14:sldId id="2147483109"/>
            <p14:sldId id="2147483110"/>
            <p14:sldId id="2147483115"/>
            <p14:sldId id="2147483145"/>
            <p14:sldId id="2147483112"/>
          </p14:sldIdLst>
        </p14:section>
        <p14:section name="Helse" id="{305D9540-7A91-4BEE-8AF6-63DD818DF5B9}">
          <p14:sldIdLst>
            <p14:sldId id="2147483141"/>
            <p14:sldId id="2147483501"/>
            <p14:sldId id="2147483502"/>
            <p14:sldId id="2147483503"/>
            <p14:sldId id="2147483504"/>
            <p14:sldId id="2147483500"/>
            <p14:sldId id="2147483505"/>
            <p14:sldId id="2147483488"/>
          </p14:sldIdLst>
        </p14:section>
        <p14:section name="Politiske trender" id="{298459AC-FD7C-4C88-8D16-35936D32DD47}">
          <p14:sldIdLst>
            <p14:sldId id="2147483142"/>
            <p14:sldId id="2147480497"/>
            <p14:sldId id="2147480502"/>
            <p14:sldId id="2147483498"/>
            <p14:sldId id="2147480499"/>
            <p14:sldId id="2147480501"/>
          </p14:sldIdLst>
        </p14:section>
        <p14:section name="Kompetanse" id="{2281381E-4422-4BA1-8A5E-1E0925715477}">
          <p14:sldIdLst>
            <p14:sldId id="2147483143"/>
            <p14:sldId id="2147483492"/>
          </p14:sldIdLst>
        </p14:section>
        <p14:section name="Oppsummering" id="{A67075DD-94B1-4A03-AEEF-F0EF7A7AD2CF}">
          <p14:sldIdLst>
            <p14:sldId id="2147483487"/>
            <p14:sldId id="2147483490"/>
            <p14:sldId id="2147199703"/>
          </p14:sldIdLst>
        </p14:section>
      </p14:sectionLst>
    </p:ex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1C82602-B29D-BA67-34F7-49A647553B5D}" name="Sortland, Magne" initials="SM" userId="S::magne.sortland@nav.no::543f2465-7f1e-40a1-8238-cd4a72da33fc" providerId="AD"/>
  <p188:author id="{180C510F-1BB1-B98F-6A41-07CD3587F7CB}" name="Lien, Ole Christian" initials="LC" userId="S::ole.christian.lien@nav.no::273202a6-48ae-4110-b993-7f020695e2c7" providerId="AD"/>
  <p188:author id="{F371D610-C817-ED97-577D-44FDE0CCE58F}" name="Ringnes, Ida Frisak" initials="RIF" userId="S::Ida.Frisak.Ringnes@nav.no::b59d8213-1dd3-4463-abd2-23b77ac9626d" providerId="AD"/>
  <p188:author id="{920B082A-2DAD-8BC8-732A-5B971BDED5AF}" name="Nossen, Jon Petter" initials="NJP" userId="S::Jon.Petter.Nossen@nav.no::4276b89b-734f-4e0c-813a-0a48ebe67d4f" providerId="AD"/>
  <p188:author id="{6A5CD842-146A-F3E5-A0A6-9F4329F4CA54}" name="Friess, Marianne Åsheim" initials="FÅ" userId="S::marianne.asheim.friess@nav.no::fc1461f3-aaaf-4a21-a95b-0a4fd8f5ce67" providerId="AD"/>
  <p188:author id="{B4B1CC51-6183-A57C-86EB-09E39342371D}" name="Nyberg, Tor Erik" initials="NE" userId="S::tor.erik.nyberg@nav.no::86602162-afdc-4b7e-9f14-fe6ed5d484a5" providerId="AD"/>
  <p188:author id="{A0990E57-34AD-3255-45D0-77D81A013208}" name="Schjold, Hanne Røvig" initials="SR" userId="S::hanne.rovig.schjold@nav.no::72e82339-bab0-442f-8ca6-e6f386a713ee" providerId="AD"/>
  <p188:author id="{FF96C65C-306E-9FBD-04FB-838AB4F8341E}" name="Johnsen, Stian Kersenboom" initials="" userId="S::Stian.Kersenboom.Johnsen@nav.no::49983df2-c8b6-4e8f-bd7c-12c0748e3969" providerId="AD"/>
  <p188:author id="{5A813C63-3E5E-DB04-A2E6-FB2B255B1F02}" name="Olsen, Hilde" initials="HO" userId="S::Hilde.Olsen@nav.no::7aeeccb4-49df-4887-ba6d-1890b8fd2221" providerId="AD"/>
  <p188:author id="{7764FD92-A1AC-72E8-6F63-D9C3082B4FBC}" name="Olsen, Hilde" initials="OH" userId="S::hilde.olsen@nav.no::7aeeccb4-49df-4887-ba6d-1890b8fd2221" providerId="AD"/>
  <p188:author id="{93D24A9F-4390-20CC-AF50-6BCDDD53FDAD}" name="Lima, Ivar Andreas Åsland" initials="" userId="S::Ivar.Andreas.Asland.Lima@nav.no::742e742b-1f42-410d-bea8-305ca860c93c" providerId="AD"/>
  <p188:author id="{081869A5-A7D7-B0E9-920C-38EAFDF302F0}" name="Holbæk-Hanssen, Jørgen" initials="HJ" userId="S::jorgen.holbek-hanssen@nav.no::a3d0a255-9183-455d-a309-251e105a1144" providerId="AD"/>
  <p188:author id="{8A7EE2A7-5135-C611-DE75-F52CD4DC5AD9}" name="Longva, Karen" initials="LK" userId="S::karen.longva@nav.no::e3768e4f-469e-41f2-93d8-5cf8e8e49ad7" providerId="AD"/>
  <p188:author id="{4DF1CFA9-0693-0CB8-9F3A-10B1970005A2}" name="Pedersen, Siri Hansen" initials="SP" userId="S::Siri.Hansen.Pedersen@nav.no::d5960567-fddd-4383-8147-53ca16f4db49" providerId="AD"/>
  <p188:author id="{EAF1F6BE-64F9-42A4-9E99-22D84CA6B19B}" name="Nossen, Jon Petter" initials="NJ" userId="S::jon.petter.nossen@nav.no::4276b89b-734f-4e0c-813a-0a48ebe67d4f" providerId="AD"/>
  <p188:author id="{FF8917C9-34B0-84E9-D08E-785E8668A8F3}" name="Lien, Ole Christian" initials="LOC" userId="S::Ole.Christian.Lien@nav.no::273202a6-48ae-4110-b993-7f020695e2c7" providerId="AD"/>
  <p188:author id="{F18AE0C9-B807-9848-EB82-4C53374A7E33}" name="Sandvik, Raija Kristin" initials="SRK" userId="S::Raija.Kristin.Sandvik@nav.no::086f37df-ac80-4ffd-8133-fa03d7fd1edb" providerId="AD"/>
  <p188:author id="{1B4EF6D4-0E7B-09DC-E0EC-EBFA9204B688}" name="Åsholt, Yngvar" initials="ÅY" userId="S::yngvar.asholt@nav.no::e891cc06-38f1-41bf-b9b3-372e5cc92dd1" providerId="AD"/>
  <p188:author id="{A591D4E0-055F-8C33-49A8-7429A325A960}" name="Høibjerg, Gard Ringen" initials="HGR" userId="S::gard.ringen.hoibjerg@nav.no::294f0737-741a-46ff-b151-3b2308e4b780" providerId="AD"/>
  <p188:author id="{97FB26E3-12D3-EE67-BA8D-F55027E70DB9}" name="Holbæk-Hanssen, Jørgen" initials="HHJ" userId="S::Jorgen.Holbek-Hanssen@nav.no::a3d0a255-9183-455d-a309-251e105a1144" providerId="AD"/>
  <p188:author id="{0AE36EE7-2702-95F7-529F-49A2B88B8581}" name="Sortland, Magne" initials="" userId="S::Magne.Sortland@nav.no::543f2465-7f1e-40a1-8238-cd4a72da33fc" providerId="AD"/>
  <p188:author id="{1DABE4E7-7ACB-2FA9-6C33-D9CD3876265D}" name="Schjold, Hanne Røvig" initials="SHR" userId="S::Hanne.Rovig.Schjold@nav.no::72e82339-bab0-442f-8ca6-e6f386a713ee" providerId="AD"/>
  <p188:author id="{E77119F9-295C-2472-36E8-911B8D2F7ED8}" name="Røstad, Håkon" initials="RH" userId="S::Hakon.Rostad@nav.no::c1637928-4d10-4cf2-9484-0473857c74e2" providerId="AD"/>
  <p188:author id="{074F03FD-29D0-A9A0-71AC-8F86EF675224}" name="Ringnes, Ida Frisak" initials="RF" userId="S::ida.frisak.ringnes@nav.no::b59d8213-1dd3-4463-abd2-23b77ac9626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orgersen, Arne" initials="BA" lastIdx="9" clrIdx="0">
    <p:extLst>
      <p:ext uri="{19B8F6BF-5375-455C-9EA6-DF929625EA0E}">
        <p15:presenceInfo xmlns:p15="http://schemas.microsoft.com/office/powerpoint/2012/main" userId="S::arne.borgersen@nav.no::5b7421b7-34ee-4bb7-9d9e-27d5cfa49d23" providerId="AD"/>
      </p:ext>
    </p:extLst>
  </p:cmAuthor>
  <p:cmAuthor id="2" name="Wright, Magnus Ystebø" initials="WMY" lastIdx="3" clrIdx="1">
    <p:extLst>
      <p:ext uri="{19B8F6BF-5375-455C-9EA6-DF929625EA0E}">
        <p15:presenceInfo xmlns:p15="http://schemas.microsoft.com/office/powerpoint/2012/main" userId="S::Magnus.Ystebo.Wright@nav.no::92103ea6-1dde-4fed-b593-004455047983" providerId="AD"/>
      </p:ext>
    </p:extLst>
  </p:cmAuthor>
  <p:cmAuthor id="3" name="Lien, Ole Christian" initials="LOC" lastIdx="17" clrIdx="2">
    <p:extLst>
      <p:ext uri="{19B8F6BF-5375-455C-9EA6-DF929625EA0E}">
        <p15:presenceInfo xmlns:p15="http://schemas.microsoft.com/office/powerpoint/2012/main" userId="S::Ole.Christian.Lien@nav.no::273202a6-48ae-4110-b993-7f020695e2c7" providerId="AD"/>
      </p:ext>
    </p:extLst>
  </p:cmAuthor>
  <p:cmAuthor id="4" name="Vidal-Gil, Eugenia" initials="VE" lastIdx="4" clrIdx="3">
    <p:extLst>
      <p:ext uri="{19B8F6BF-5375-455C-9EA6-DF929625EA0E}">
        <p15:presenceInfo xmlns:p15="http://schemas.microsoft.com/office/powerpoint/2012/main" userId="S::eugenia.vidal-gil@nav.no::101174e8-6051-4185-9d42-cd459f6118aa" providerId="AD"/>
      </p:ext>
    </p:extLst>
  </p:cmAuthor>
  <p:cmAuthor id="5" name="Prabhu, Robindra" initials="PR" lastIdx="2" clrIdx="4">
    <p:extLst>
      <p:ext uri="{19B8F6BF-5375-455C-9EA6-DF929625EA0E}">
        <p15:presenceInfo xmlns:p15="http://schemas.microsoft.com/office/powerpoint/2012/main" userId="S::robindra.prabhu@nav.no::59803c5f-7f50-4f10-99ec-5d107a6be6c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6B4"/>
    <a:srgbClr val="CCE1FF"/>
    <a:srgbClr val="66A5F4"/>
    <a:srgbClr val="002252"/>
    <a:srgbClr val="3386E0"/>
    <a:srgbClr val="E6F0FF"/>
    <a:srgbClr val="00347D"/>
    <a:srgbClr val="0067C5"/>
    <a:srgbClr val="E9E7E7"/>
    <a:srgbClr val="FFC2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D5FF6E-22B8-27E3-9106-9C08DA49BBC7}" v="2" dt="2025-05-19T07:29:31.485"/>
    <p1510:client id="{9FE507BC-981D-4C25-AE21-47F10A4CB567}" v="2" dt="2025-05-19T14:28:27.585"/>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ddels stil 2 – uthevin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iddels sti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ys stil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3845" autoAdjust="0"/>
  </p:normalViewPr>
  <p:slideViewPr>
    <p:cSldViewPr snapToGrid="0">
      <p:cViewPr varScale="1">
        <p:scale>
          <a:sx n="94" d="100"/>
          <a:sy n="94" d="100"/>
        </p:scale>
        <p:origin x="1194" y="90"/>
      </p:cViewPr>
      <p:guideLst>
        <p:guide orient="horz" pos="2183"/>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notesMaster" Target="notesMasters/notesMaster1.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5" Type="http://schemas.openxmlformats.org/officeDocument/2006/relationships/slideMaster" Target="slideMasters/slideMaster2.xml"/><Relationship Id="rId90" Type="http://schemas.openxmlformats.org/officeDocument/2006/relationships/commentAuthors" Target="commentAuthors.xml"/><Relationship Id="rId95" Type="http://schemas.microsoft.com/office/2016/11/relationships/changesInfo" Target="changesInfos/changesInfo1.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80" Type="http://schemas.openxmlformats.org/officeDocument/2006/relationships/slide" Target="slides/slide71.xml"/><Relationship Id="rId85" Type="http://schemas.openxmlformats.org/officeDocument/2006/relationships/slide" Target="slides/slide76.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presProps" Target="presProps.xml"/><Relationship Id="rId9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microsoft.com/office/2018/10/relationships/authors" Target="authors.xml"/><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en, Ole Christian" userId="273202a6-48ae-4110-b993-7f020695e2c7" providerId="ADAL" clId="{9FE507BC-981D-4C25-AE21-47F10A4CB567}"/>
    <pc:docChg chg="custSel addSld delSld modSld modSection">
      <pc:chgData name="Lien, Ole Christian" userId="273202a6-48ae-4110-b993-7f020695e2c7" providerId="ADAL" clId="{9FE507BC-981D-4C25-AE21-47F10A4CB567}" dt="2025-05-19T11:33:50.952" v="211" actId="20577"/>
      <pc:docMkLst>
        <pc:docMk/>
      </pc:docMkLst>
      <pc:sldChg chg="modSp mod modCm">
        <pc:chgData name="Lien, Ole Christian" userId="273202a6-48ae-4110-b993-7f020695e2c7" providerId="ADAL" clId="{9FE507BC-981D-4C25-AE21-47F10A4CB567}" dt="2025-05-14T17:08:43.553" v="207" actId="20577"/>
        <pc:sldMkLst>
          <pc:docMk/>
          <pc:sldMk cId="837988100" sldId="2147481243"/>
        </pc:sldMkLst>
        <pc:spChg chg="mod">
          <ac:chgData name="Lien, Ole Christian" userId="273202a6-48ae-4110-b993-7f020695e2c7" providerId="ADAL" clId="{9FE507BC-981D-4C25-AE21-47F10A4CB567}" dt="2025-05-14T17:08:43.553" v="207" actId="20577"/>
          <ac:spMkLst>
            <pc:docMk/>
            <pc:sldMk cId="837988100" sldId="2147481243"/>
            <ac:spMk id="5" creationId="{72C8F51F-1776-2483-969A-4925DD1C197E}"/>
          </ac:spMkLst>
        </pc:spChg>
        <pc:extLst>
          <p:ext xmlns:p="http://schemas.openxmlformats.org/presentationml/2006/main" uri="{D6D511B9-2390-475A-947B-AFAB55BFBCF1}">
            <pc226:cmChg xmlns:pc226="http://schemas.microsoft.com/office/powerpoint/2022/06/main/command" chg="mod">
              <pc226:chgData name="Lien, Ole Christian" userId="273202a6-48ae-4110-b993-7f020695e2c7" providerId="ADAL" clId="{9FE507BC-981D-4C25-AE21-47F10A4CB567}" dt="2025-05-14T17:08:43.553" v="207" actId="20577"/>
              <pc2:cmMkLst xmlns:pc2="http://schemas.microsoft.com/office/powerpoint/2019/9/main/command">
                <pc:docMk/>
                <pc:sldMk cId="837988100" sldId="2147481243"/>
                <pc2:cmMk id="{362E5027-8FF7-4DB9-932E-0686F54A1F0B}"/>
              </pc2:cmMkLst>
            </pc226:cmChg>
          </p:ext>
        </pc:extLst>
      </pc:sldChg>
      <pc:sldChg chg="modSp mod">
        <pc:chgData name="Lien, Ole Christian" userId="273202a6-48ae-4110-b993-7f020695e2c7" providerId="ADAL" clId="{9FE507BC-981D-4C25-AE21-47F10A4CB567}" dt="2025-05-14T11:24:02.321" v="156" actId="20577"/>
        <pc:sldMkLst>
          <pc:docMk/>
          <pc:sldMk cId="3243843509" sldId="2147481626"/>
        </pc:sldMkLst>
        <pc:spChg chg="mod">
          <ac:chgData name="Lien, Ole Christian" userId="273202a6-48ae-4110-b993-7f020695e2c7" providerId="ADAL" clId="{9FE507BC-981D-4C25-AE21-47F10A4CB567}" dt="2025-05-13T16:27:18.394" v="148" actId="20577"/>
          <ac:spMkLst>
            <pc:docMk/>
            <pc:sldMk cId="3243843509" sldId="2147481626"/>
            <ac:spMk id="9" creationId="{CFB39B73-8B8E-B3FF-881D-79296AB6387D}"/>
          </ac:spMkLst>
        </pc:spChg>
        <pc:spChg chg="mod">
          <ac:chgData name="Lien, Ole Christian" userId="273202a6-48ae-4110-b993-7f020695e2c7" providerId="ADAL" clId="{9FE507BC-981D-4C25-AE21-47F10A4CB567}" dt="2025-05-14T09:07:42.646" v="152" actId="1076"/>
          <ac:spMkLst>
            <pc:docMk/>
            <pc:sldMk cId="3243843509" sldId="2147481626"/>
            <ac:spMk id="11" creationId="{C929B38F-2B1F-7CE2-1E76-DF934C3EB867}"/>
          </ac:spMkLst>
        </pc:spChg>
        <pc:spChg chg="mod">
          <ac:chgData name="Lien, Ole Christian" userId="273202a6-48ae-4110-b993-7f020695e2c7" providerId="ADAL" clId="{9FE507BC-981D-4C25-AE21-47F10A4CB567}" dt="2025-05-14T09:07:58.350" v="154" actId="1076"/>
          <ac:spMkLst>
            <pc:docMk/>
            <pc:sldMk cId="3243843509" sldId="2147481626"/>
            <ac:spMk id="13" creationId="{A0CF9C7A-164E-1FD0-3768-876DC0586255}"/>
          </ac:spMkLst>
        </pc:spChg>
        <pc:spChg chg="mod">
          <ac:chgData name="Lien, Ole Christian" userId="273202a6-48ae-4110-b993-7f020695e2c7" providerId="ADAL" clId="{9FE507BC-981D-4C25-AE21-47F10A4CB567}" dt="2025-05-14T11:24:02.321" v="156" actId="20577"/>
          <ac:spMkLst>
            <pc:docMk/>
            <pc:sldMk cId="3243843509" sldId="2147481626"/>
            <ac:spMk id="23" creationId="{7CE769AB-0D88-BBCE-8EEC-51155D302B0F}"/>
          </ac:spMkLst>
        </pc:spChg>
        <pc:spChg chg="mod">
          <ac:chgData name="Lien, Ole Christian" userId="273202a6-48ae-4110-b993-7f020695e2c7" providerId="ADAL" clId="{9FE507BC-981D-4C25-AE21-47F10A4CB567}" dt="2025-05-14T09:07:33.968" v="151" actId="1076"/>
          <ac:spMkLst>
            <pc:docMk/>
            <pc:sldMk cId="3243843509" sldId="2147481626"/>
            <ac:spMk id="24" creationId="{5A46C491-BE6A-E975-19CB-119B3115CEA7}"/>
          </ac:spMkLst>
        </pc:spChg>
      </pc:sldChg>
      <pc:sldChg chg="addSp delSp modSp mod">
        <pc:chgData name="Lien, Ole Christian" userId="273202a6-48ae-4110-b993-7f020695e2c7" providerId="ADAL" clId="{9FE507BC-981D-4C25-AE21-47F10A4CB567}" dt="2025-05-09T08:06:05.878" v="13" actId="255"/>
        <pc:sldMkLst>
          <pc:docMk/>
          <pc:sldMk cId="4273785485" sldId="2147483110"/>
        </pc:sldMkLst>
        <pc:graphicFrameChg chg="add mod">
          <ac:chgData name="Lien, Ole Christian" userId="273202a6-48ae-4110-b993-7f020695e2c7" providerId="ADAL" clId="{9FE507BC-981D-4C25-AE21-47F10A4CB567}" dt="2025-05-09T08:06:05.878" v="13" actId="255"/>
          <ac:graphicFrameMkLst>
            <pc:docMk/>
            <pc:sldMk cId="4273785485" sldId="2147483110"/>
            <ac:graphicFrameMk id="4" creationId="{079421DC-563A-366E-6C34-D682F0E54CD8}"/>
          </ac:graphicFrameMkLst>
        </pc:graphicFrameChg>
      </pc:sldChg>
      <pc:sldChg chg="modSp mod">
        <pc:chgData name="Lien, Ole Christian" userId="273202a6-48ae-4110-b993-7f020695e2c7" providerId="ADAL" clId="{9FE507BC-981D-4C25-AE21-47F10A4CB567}" dt="2025-05-09T14:29:10.954" v="35" actId="20577"/>
        <pc:sldMkLst>
          <pc:docMk/>
          <pc:sldMk cId="3537124201" sldId="2147483123"/>
        </pc:sldMkLst>
      </pc:sldChg>
      <pc:sldChg chg="modSp mod">
        <pc:chgData name="Lien, Ole Christian" userId="273202a6-48ae-4110-b993-7f020695e2c7" providerId="ADAL" clId="{9FE507BC-981D-4C25-AE21-47F10A4CB567}" dt="2025-05-13T16:17:55.777" v="146" actId="20577"/>
        <pc:sldMkLst>
          <pc:docMk/>
          <pc:sldMk cId="640261270" sldId="2147483127"/>
        </pc:sldMkLst>
        <pc:spChg chg="mod">
          <ac:chgData name="Lien, Ole Christian" userId="273202a6-48ae-4110-b993-7f020695e2c7" providerId="ADAL" clId="{9FE507BC-981D-4C25-AE21-47F10A4CB567}" dt="2025-05-13T16:17:53.580" v="144" actId="20577"/>
          <ac:spMkLst>
            <pc:docMk/>
            <pc:sldMk cId="640261270" sldId="2147483127"/>
            <ac:spMk id="11" creationId="{8E29F2C7-C074-9495-63D9-BAC3F8254A9E}"/>
          </ac:spMkLst>
        </pc:spChg>
        <pc:spChg chg="mod">
          <ac:chgData name="Lien, Ole Christian" userId="273202a6-48ae-4110-b993-7f020695e2c7" providerId="ADAL" clId="{9FE507BC-981D-4C25-AE21-47F10A4CB567}" dt="2025-05-13T16:17:55.777" v="146" actId="20577"/>
          <ac:spMkLst>
            <pc:docMk/>
            <pc:sldMk cId="640261270" sldId="2147483127"/>
            <ac:spMk id="18" creationId="{A83C6B4B-5D80-30DC-03E8-7112CFAB62EA}"/>
          </ac:spMkLst>
        </pc:spChg>
      </pc:sldChg>
      <pc:sldChg chg="modNotesTx">
        <pc:chgData name="Lien, Ole Christian" userId="273202a6-48ae-4110-b993-7f020695e2c7" providerId="ADAL" clId="{9FE507BC-981D-4C25-AE21-47F10A4CB567}" dt="2025-05-19T11:33:50.952" v="211" actId="20577"/>
        <pc:sldMkLst>
          <pc:docMk/>
          <pc:sldMk cId="1423373753" sldId="2147483137"/>
        </pc:sldMkLst>
      </pc:sldChg>
      <pc:sldChg chg="modNotesTx">
        <pc:chgData name="Lien, Ole Christian" userId="273202a6-48ae-4110-b993-7f020695e2c7" providerId="ADAL" clId="{9FE507BC-981D-4C25-AE21-47F10A4CB567}" dt="2025-05-19T11:32:40.089" v="208"/>
        <pc:sldMkLst>
          <pc:docMk/>
          <pc:sldMk cId="650037218" sldId="2147483139"/>
        </pc:sldMkLst>
      </pc:sldChg>
      <pc:sldChg chg="modNotesTx">
        <pc:chgData name="Lien, Ole Christian" userId="273202a6-48ae-4110-b993-7f020695e2c7" providerId="ADAL" clId="{9FE507BC-981D-4C25-AE21-47F10A4CB567}" dt="2025-05-19T11:33:07.283" v="209"/>
        <pc:sldMkLst>
          <pc:docMk/>
          <pc:sldMk cId="2991975952" sldId="2147483140"/>
        </pc:sldMkLst>
      </pc:sldChg>
      <pc:sldChg chg="modSp mod">
        <pc:chgData name="Lien, Ole Christian" userId="273202a6-48ae-4110-b993-7f020695e2c7" providerId="ADAL" clId="{9FE507BC-981D-4C25-AE21-47F10A4CB567}" dt="2025-05-13T07:27:40.234" v="142" actId="20577"/>
        <pc:sldMkLst>
          <pc:docMk/>
          <pc:sldMk cId="1665701762" sldId="2147483490"/>
        </pc:sldMkLst>
        <pc:spChg chg="mod">
          <ac:chgData name="Lien, Ole Christian" userId="273202a6-48ae-4110-b993-7f020695e2c7" providerId="ADAL" clId="{9FE507BC-981D-4C25-AE21-47F10A4CB567}" dt="2025-05-09T16:56:55.622" v="91" actId="20577"/>
          <ac:spMkLst>
            <pc:docMk/>
            <pc:sldMk cId="1665701762" sldId="2147483490"/>
            <ac:spMk id="9" creationId="{C621D47A-0C1A-9BCC-3C02-77B8769BDF1F}"/>
          </ac:spMkLst>
        </pc:spChg>
        <pc:spChg chg="mod">
          <ac:chgData name="Lien, Ole Christian" userId="273202a6-48ae-4110-b993-7f020695e2c7" providerId="ADAL" clId="{9FE507BC-981D-4C25-AE21-47F10A4CB567}" dt="2025-05-13T07:27:40.234" v="142" actId="20577"/>
          <ac:spMkLst>
            <pc:docMk/>
            <pc:sldMk cId="1665701762" sldId="2147483490"/>
            <ac:spMk id="24" creationId="{696C8A45-8E9E-B314-91E4-9D19C81292D5}"/>
          </ac:spMkLst>
        </pc:spChg>
        <pc:spChg chg="mod">
          <ac:chgData name="Lien, Ole Christian" userId="273202a6-48ae-4110-b993-7f020695e2c7" providerId="ADAL" clId="{9FE507BC-981D-4C25-AE21-47F10A4CB567}" dt="2025-05-12T16:40:37.442" v="129" actId="20577"/>
          <ac:spMkLst>
            <pc:docMk/>
            <pc:sldMk cId="1665701762" sldId="2147483490"/>
            <ac:spMk id="25" creationId="{D1EAF678-BBAA-9A22-4DB8-C840EF52982B}"/>
          </ac:spMkLst>
        </pc:spChg>
        <pc:spChg chg="mod">
          <ac:chgData name="Lien, Ole Christian" userId="273202a6-48ae-4110-b993-7f020695e2c7" providerId="ADAL" clId="{9FE507BC-981D-4C25-AE21-47F10A4CB567}" dt="2025-05-09T17:06:27.902" v="128" actId="20577"/>
          <ac:spMkLst>
            <pc:docMk/>
            <pc:sldMk cId="1665701762" sldId="2147483490"/>
            <ac:spMk id="26" creationId="{FA5606F9-3313-57D7-9943-E704BD732B6B}"/>
          </ac:spMkLst>
        </pc:spChg>
      </pc:sldChg>
      <pc:sldChg chg="modSp mod">
        <pc:chgData name="Lien, Ole Christian" userId="273202a6-48ae-4110-b993-7f020695e2c7" providerId="ADAL" clId="{9FE507BC-981D-4C25-AE21-47F10A4CB567}" dt="2025-05-09T14:29:03.331" v="24" actId="20577"/>
        <pc:sldMkLst>
          <pc:docMk/>
          <pc:sldMk cId="812932138" sldId="2147483493"/>
        </pc:sldMkLst>
        <pc:spChg chg="mod">
          <ac:chgData name="Lien, Ole Christian" userId="273202a6-48ae-4110-b993-7f020695e2c7" providerId="ADAL" clId="{9FE507BC-981D-4C25-AE21-47F10A4CB567}" dt="2025-05-09T14:29:03.331" v="24" actId="20577"/>
          <ac:spMkLst>
            <pc:docMk/>
            <pc:sldMk cId="812932138" sldId="2147483493"/>
            <ac:spMk id="3" creationId="{FF0D578E-54AF-2BAC-55BE-9996CA045AD8}"/>
          </ac:spMkLst>
        </pc:spChg>
      </pc:sldChg>
      <pc:sldChg chg="del">
        <pc:chgData name="Lien, Ole Christian" userId="273202a6-48ae-4110-b993-7f020695e2c7" providerId="ADAL" clId="{9FE507BC-981D-4C25-AE21-47F10A4CB567}" dt="2025-05-09T14:35:35.072" v="37" actId="47"/>
        <pc:sldMkLst>
          <pc:docMk/>
          <pc:sldMk cId="634346268" sldId="2147483494"/>
        </pc:sldMkLst>
      </pc:sldChg>
      <pc:sldChg chg="add">
        <pc:chgData name="Lien, Ole Christian" userId="273202a6-48ae-4110-b993-7f020695e2c7" providerId="ADAL" clId="{9FE507BC-981D-4C25-AE21-47F10A4CB567}" dt="2025-05-09T14:35:20.309" v="36"/>
        <pc:sldMkLst>
          <pc:docMk/>
          <pc:sldMk cId="1987040199" sldId="2147483499"/>
        </pc:sldMkLst>
      </pc:sldChg>
    </pc:docChg>
  </pc:docChgLst>
  <pc:docChgLst>
    <pc:chgData name="Schjold, Hanne Røvig" userId="72e82339-bab0-442f-8ca6-e6f386a713ee" providerId="ADAL" clId="{2CA2B79C-B423-42ED-B3B6-304CB7AC1B44}"/>
    <pc:docChg chg="undo custSel addSld delSld modSld sldOrd delMainMaster modMainMaster addSection delSection modSection">
      <pc:chgData name="Schjold, Hanne Røvig" userId="72e82339-bab0-442f-8ca6-e6f386a713ee" providerId="ADAL" clId="{2CA2B79C-B423-42ED-B3B6-304CB7AC1B44}" dt="2025-05-08T12:59:34.598" v="6573"/>
      <pc:docMkLst>
        <pc:docMk/>
      </pc:docMkLst>
      <pc:sldChg chg="del">
        <pc:chgData name="Schjold, Hanne Røvig" userId="72e82339-bab0-442f-8ca6-e6f386a713ee" providerId="ADAL" clId="{2CA2B79C-B423-42ED-B3B6-304CB7AC1B44}" dt="2025-05-06T07:48:43.510" v="1262" actId="47"/>
        <pc:sldMkLst>
          <pc:docMk/>
          <pc:sldMk cId="500582401" sldId="256"/>
        </pc:sldMkLst>
      </pc:sldChg>
      <pc:sldChg chg="add del">
        <pc:chgData name="Schjold, Hanne Røvig" userId="72e82339-bab0-442f-8ca6-e6f386a713ee" providerId="ADAL" clId="{2CA2B79C-B423-42ED-B3B6-304CB7AC1B44}" dt="2025-05-07T09:13:07.518" v="5381" actId="2696"/>
        <pc:sldMkLst>
          <pc:docMk/>
          <pc:sldMk cId="2488852433" sldId="257"/>
        </pc:sldMkLst>
      </pc:sldChg>
      <pc:sldChg chg="addSp modSp add">
        <pc:chgData name="Schjold, Hanne Røvig" userId="72e82339-bab0-442f-8ca6-e6f386a713ee" providerId="ADAL" clId="{2CA2B79C-B423-42ED-B3B6-304CB7AC1B44}" dt="2025-05-07T12:05:04.852" v="5630"/>
        <pc:sldMkLst>
          <pc:docMk/>
          <pc:sldMk cId="3927170171" sldId="257"/>
        </pc:sldMkLst>
      </pc:sldChg>
      <pc:sldChg chg="addSp delSp modSp mod">
        <pc:chgData name="Schjold, Hanne Røvig" userId="72e82339-bab0-442f-8ca6-e6f386a713ee" providerId="ADAL" clId="{2CA2B79C-B423-42ED-B3B6-304CB7AC1B44}" dt="2025-05-06T08:25:42.530" v="1683" actId="21"/>
        <pc:sldMkLst>
          <pc:docMk/>
          <pc:sldMk cId="1122869184" sldId="258"/>
        </pc:sldMkLst>
        <pc:spChg chg="mod">
          <ac:chgData name="Schjold, Hanne Røvig" userId="72e82339-bab0-442f-8ca6-e6f386a713ee" providerId="ADAL" clId="{2CA2B79C-B423-42ED-B3B6-304CB7AC1B44}" dt="2025-05-06T08:25:28.200" v="1681" actId="255"/>
          <ac:spMkLst>
            <pc:docMk/>
            <pc:sldMk cId="1122869184" sldId="258"/>
            <ac:spMk id="26" creationId="{0030DD85-A7D9-6FC8-0F4A-2D1F3C853466}"/>
          </ac:spMkLst>
        </pc:spChg>
      </pc:sldChg>
      <pc:sldChg chg="del">
        <pc:chgData name="Schjold, Hanne Røvig" userId="72e82339-bab0-442f-8ca6-e6f386a713ee" providerId="ADAL" clId="{2CA2B79C-B423-42ED-B3B6-304CB7AC1B44}" dt="2025-05-07T11:44:42.403" v="5594" actId="47"/>
        <pc:sldMkLst>
          <pc:docMk/>
          <pc:sldMk cId="4099753072" sldId="259"/>
        </pc:sldMkLst>
      </pc:sldChg>
      <pc:sldChg chg="modSp mod">
        <pc:chgData name="Schjold, Hanne Røvig" userId="72e82339-bab0-442f-8ca6-e6f386a713ee" providerId="ADAL" clId="{2CA2B79C-B423-42ED-B3B6-304CB7AC1B44}" dt="2025-05-06T08:19:36.354" v="1568" actId="255"/>
        <pc:sldMkLst>
          <pc:docMk/>
          <pc:sldMk cId="1281420778" sldId="260"/>
        </pc:sldMkLst>
        <pc:spChg chg="mod">
          <ac:chgData name="Schjold, Hanne Røvig" userId="72e82339-bab0-442f-8ca6-e6f386a713ee" providerId="ADAL" clId="{2CA2B79C-B423-42ED-B3B6-304CB7AC1B44}" dt="2025-05-06T08:19:36.354" v="1568" actId="255"/>
          <ac:spMkLst>
            <pc:docMk/>
            <pc:sldMk cId="1281420778" sldId="260"/>
            <ac:spMk id="8" creationId="{C3237857-306A-460A-3EAB-3B5AEF8AB7EB}"/>
          </ac:spMkLst>
        </pc:spChg>
      </pc:sldChg>
      <pc:sldChg chg="add del">
        <pc:chgData name="Schjold, Hanne Røvig" userId="72e82339-bab0-442f-8ca6-e6f386a713ee" providerId="ADAL" clId="{2CA2B79C-B423-42ED-B3B6-304CB7AC1B44}" dt="2025-05-06T12:40:52.144" v="4156" actId="47"/>
        <pc:sldMkLst>
          <pc:docMk/>
          <pc:sldMk cId="276448998" sldId="261"/>
        </pc:sldMkLst>
      </pc:sldChg>
      <pc:sldChg chg="modSp mod">
        <pc:chgData name="Schjold, Hanne Røvig" userId="72e82339-bab0-442f-8ca6-e6f386a713ee" providerId="ADAL" clId="{2CA2B79C-B423-42ED-B3B6-304CB7AC1B44}" dt="2025-05-06T12:52:54.365" v="4230"/>
        <pc:sldMkLst>
          <pc:docMk/>
          <pc:sldMk cId="3424714636" sldId="262"/>
        </pc:sldMkLst>
        <pc:spChg chg="mod">
          <ac:chgData name="Schjold, Hanne Røvig" userId="72e82339-bab0-442f-8ca6-e6f386a713ee" providerId="ADAL" clId="{2CA2B79C-B423-42ED-B3B6-304CB7AC1B44}" dt="2025-05-06T08:19:58.593" v="1572" actId="255"/>
          <ac:spMkLst>
            <pc:docMk/>
            <pc:sldMk cId="3424714636" sldId="262"/>
            <ac:spMk id="2" creationId="{0BAA479B-314A-6A5B-01F5-2EF90B780749}"/>
          </ac:spMkLst>
        </pc:spChg>
        <pc:graphicFrameChg chg="mod">
          <ac:chgData name="Schjold, Hanne Røvig" userId="72e82339-bab0-442f-8ca6-e6f386a713ee" providerId="ADAL" clId="{2CA2B79C-B423-42ED-B3B6-304CB7AC1B44}" dt="2025-05-06T12:52:54.365" v="4230"/>
          <ac:graphicFrameMkLst>
            <pc:docMk/>
            <pc:sldMk cId="3424714636" sldId="262"/>
            <ac:graphicFrameMk id="13" creationId="{98A86130-81BF-E495-1721-FDD438A7E4DE}"/>
          </ac:graphicFrameMkLst>
        </pc:graphicFrameChg>
      </pc:sldChg>
      <pc:sldChg chg="del ord">
        <pc:chgData name="Schjold, Hanne Røvig" userId="72e82339-bab0-442f-8ca6-e6f386a713ee" providerId="ADAL" clId="{2CA2B79C-B423-42ED-B3B6-304CB7AC1B44}" dt="2025-05-06T08:14:26.133" v="1515" actId="47"/>
        <pc:sldMkLst>
          <pc:docMk/>
          <pc:sldMk cId="4087408831" sldId="263"/>
        </pc:sldMkLst>
      </pc:sldChg>
      <pc:sldChg chg="addSp delSp modSp mod">
        <pc:chgData name="Schjold, Hanne Røvig" userId="72e82339-bab0-442f-8ca6-e6f386a713ee" providerId="ADAL" clId="{2CA2B79C-B423-42ED-B3B6-304CB7AC1B44}" dt="2025-05-07T09:03:04.600" v="5323" actId="478"/>
        <pc:sldMkLst>
          <pc:docMk/>
          <pc:sldMk cId="2926975896" sldId="264"/>
        </pc:sldMkLst>
        <pc:graphicFrameChg chg="mod">
          <ac:chgData name="Schjold, Hanne Røvig" userId="72e82339-bab0-442f-8ca6-e6f386a713ee" providerId="ADAL" clId="{2CA2B79C-B423-42ED-B3B6-304CB7AC1B44}" dt="2025-05-06T08:22:21.239" v="1584" actId="207"/>
          <ac:graphicFrameMkLst>
            <pc:docMk/>
            <pc:sldMk cId="2926975896" sldId="264"/>
            <ac:graphicFrameMk id="8" creationId="{F57220D1-1A17-0C10-55AE-036EB17F12F4}"/>
          </ac:graphicFrameMkLst>
        </pc:graphicFrameChg>
      </pc:sldChg>
      <pc:sldChg chg="addSp delSp modSp mod">
        <pc:chgData name="Schjold, Hanne Røvig" userId="72e82339-bab0-442f-8ca6-e6f386a713ee" providerId="ADAL" clId="{2CA2B79C-B423-42ED-B3B6-304CB7AC1B44}" dt="2025-05-06T08:23:49.713" v="1630" actId="21"/>
        <pc:sldMkLst>
          <pc:docMk/>
          <pc:sldMk cId="2305797896" sldId="265"/>
        </pc:sldMkLst>
        <pc:graphicFrameChg chg="mod">
          <ac:chgData name="Schjold, Hanne Røvig" userId="72e82339-bab0-442f-8ca6-e6f386a713ee" providerId="ADAL" clId="{2CA2B79C-B423-42ED-B3B6-304CB7AC1B44}" dt="2025-05-06T08:23:44.079" v="1629" actId="207"/>
          <ac:graphicFrameMkLst>
            <pc:docMk/>
            <pc:sldMk cId="2305797896" sldId="265"/>
            <ac:graphicFrameMk id="9" creationId="{C1115DE9-4BA2-01BF-0E08-765DDACBA8CB}"/>
          </ac:graphicFrameMkLst>
        </pc:graphicFrameChg>
      </pc:sldChg>
      <pc:sldChg chg="add">
        <pc:chgData name="Schjold, Hanne Røvig" userId="72e82339-bab0-442f-8ca6-e6f386a713ee" providerId="ADAL" clId="{2CA2B79C-B423-42ED-B3B6-304CB7AC1B44}" dt="2025-05-06T13:50:08.389" v="4279"/>
        <pc:sldMkLst>
          <pc:docMk/>
          <pc:sldMk cId="3436182924" sldId="292"/>
        </pc:sldMkLst>
      </pc:sldChg>
      <pc:sldChg chg="del">
        <pc:chgData name="Schjold, Hanne Røvig" userId="72e82339-bab0-442f-8ca6-e6f386a713ee" providerId="ADAL" clId="{2CA2B79C-B423-42ED-B3B6-304CB7AC1B44}" dt="2025-05-06T09:07:29.669" v="2160" actId="47"/>
        <pc:sldMkLst>
          <pc:docMk/>
          <pc:sldMk cId="2544436590" sldId="562"/>
        </pc:sldMkLst>
      </pc:sldChg>
      <pc:sldChg chg="addSp delSp modSp mod">
        <pc:chgData name="Schjold, Hanne Røvig" userId="72e82339-bab0-442f-8ca6-e6f386a713ee" providerId="ADAL" clId="{2CA2B79C-B423-42ED-B3B6-304CB7AC1B44}" dt="2025-05-07T12:13:21.420" v="5642" actId="20577"/>
        <pc:sldMkLst>
          <pc:docMk/>
          <pc:sldMk cId="2931966506" sldId="748"/>
        </pc:sldMkLst>
        <pc:spChg chg="mod">
          <ac:chgData name="Schjold, Hanne Røvig" userId="72e82339-bab0-442f-8ca6-e6f386a713ee" providerId="ADAL" clId="{2CA2B79C-B423-42ED-B3B6-304CB7AC1B44}" dt="2025-05-07T10:01:24.348" v="5484" actId="692"/>
          <ac:spMkLst>
            <pc:docMk/>
            <pc:sldMk cId="2931966506" sldId="748"/>
            <ac:spMk id="2" creationId="{CDE99F9A-6019-AF0C-C752-F0F9AC802DCE}"/>
          </ac:spMkLst>
        </pc:spChg>
        <pc:spChg chg="mod">
          <ac:chgData name="Schjold, Hanne Røvig" userId="72e82339-bab0-442f-8ca6-e6f386a713ee" providerId="ADAL" clId="{2CA2B79C-B423-42ED-B3B6-304CB7AC1B44}" dt="2025-05-07T10:00:39.086" v="5479" actId="207"/>
          <ac:spMkLst>
            <pc:docMk/>
            <pc:sldMk cId="2931966506" sldId="748"/>
            <ac:spMk id="7" creationId="{F8FE29AC-4DDD-1E46-BB18-BCCB91B40B7B}"/>
          </ac:spMkLst>
        </pc:spChg>
        <pc:spChg chg="mod">
          <ac:chgData name="Schjold, Hanne Røvig" userId="72e82339-bab0-442f-8ca6-e6f386a713ee" providerId="ADAL" clId="{2CA2B79C-B423-42ED-B3B6-304CB7AC1B44}" dt="2025-05-07T10:05:28.717" v="5499" actId="207"/>
          <ac:spMkLst>
            <pc:docMk/>
            <pc:sldMk cId="2931966506" sldId="748"/>
            <ac:spMk id="8" creationId="{716BB0AC-55B5-C14A-A0E7-873105BC1607}"/>
          </ac:spMkLst>
        </pc:spChg>
        <pc:spChg chg="mod">
          <ac:chgData name="Schjold, Hanne Røvig" userId="72e82339-bab0-442f-8ca6-e6f386a713ee" providerId="ADAL" clId="{2CA2B79C-B423-42ED-B3B6-304CB7AC1B44}" dt="2025-05-07T10:00:32.928" v="5478" actId="207"/>
          <ac:spMkLst>
            <pc:docMk/>
            <pc:sldMk cId="2931966506" sldId="748"/>
            <ac:spMk id="9" creationId="{7846966C-837A-E242-9524-33C475CD172F}"/>
          </ac:spMkLst>
        </pc:spChg>
        <pc:spChg chg="mod">
          <ac:chgData name="Schjold, Hanne Røvig" userId="72e82339-bab0-442f-8ca6-e6f386a713ee" providerId="ADAL" clId="{2CA2B79C-B423-42ED-B3B6-304CB7AC1B44}" dt="2025-05-07T10:05:42.731" v="5503" actId="1035"/>
          <ac:spMkLst>
            <pc:docMk/>
            <pc:sldMk cId="2931966506" sldId="748"/>
            <ac:spMk id="10" creationId="{E0B8D9E6-C4DD-6340-B991-2DB8DBB9FA83}"/>
          </ac:spMkLst>
        </pc:spChg>
        <pc:spChg chg="mod">
          <ac:chgData name="Schjold, Hanne Røvig" userId="72e82339-bab0-442f-8ca6-e6f386a713ee" providerId="ADAL" clId="{2CA2B79C-B423-42ED-B3B6-304CB7AC1B44}" dt="2025-05-07T10:05:51.327" v="5504" actId="207"/>
          <ac:spMkLst>
            <pc:docMk/>
            <pc:sldMk cId="2931966506" sldId="748"/>
            <ac:spMk id="13" creationId="{B5983949-8F97-FB42-9D6C-A4694B83047E}"/>
          </ac:spMkLst>
        </pc:spChg>
        <pc:spChg chg="mod">
          <ac:chgData name="Schjold, Hanne Røvig" userId="72e82339-bab0-442f-8ca6-e6f386a713ee" providerId="ADAL" clId="{2CA2B79C-B423-42ED-B3B6-304CB7AC1B44}" dt="2025-05-07T10:05:51.327" v="5504" actId="207"/>
          <ac:spMkLst>
            <pc:docMk/>
            <pc:sldMk cId="2931966506" sldId="748"/>
            <ac:spMk id="14" creationId="{EC8AE87B-A22D-D54C-9DA4-194DDEAFB745}"/>
          </ac:spMkLst>
        </pc:spChg>
        <pc:spChg chg="mod">
          <ac:chgData name="Schjold, Hanne Røvig" userId="72e82339-bab0-442f-8ca6-e6f386a713ee" providerId="ADAL" clId="{2CA2B79C-B423-42ED-B3B6-304CB7AC1B44}" dt="2025-05-07T12:13:15.797" v="5638" actId="20577"/>
          <ac:spMkLst>
            <pc:docMk/>
            <pc:sldMk cId="2931966506" sldId="748"/>
            <ac:spMk id="20" creationId="{89D3E22F-0AB2-9B48-88B8-046228D1D6A0}"/>
          </ac:spMkLst>
        </pc:spChg>
        <pc:spChg chg="mod">
          <ac:chgData name="Schjold, Hanne Røvig" userId="72e82339-bab0-442f-8ca6-e6f386a713ee" providerId="ADAL" clId="{2CA2B79C-B423-42ED-B3B6-304CB7AC1B44}" dt="2025-05-07T12:13:21.420" v="5642" actId="20577"/>
          <ac:spMkLst>
            <pc:docMk/>
            <pc:sldMk cId="2931966506" sldId="748"/>
            <ac:spMk id="22" creationId="{1468A28C-0578-664C-B877-81651DE1A7F7}"/>
          </ac:spMkLst>
        </pc:spChg>
        <pc:cxnChg chg="mod">
          <ac:chgData name="Schjold, Hanne Røvig" userId="72e82339-bab0-442f-8ca6-e6f386a713ee" providerId="ADAL" clId="{2CA2B79C-B423-42ED-B3B6-304CB7AC1B44}" dt="2025-05-07T10:01:54.925" v="5491" actId="692"/>
          <ac:cxnSpMkLst>
            <pc:docMk/>
            <pc:sldMk cId="2931966506" sldId="748"/>
            <ac:cxnSpMk id="3" creationId="{5C21425A-7D5D-4A2F-9D5D-0BFE08268B0C}"/>
          </ac:cxnSpMkLst>
        </pc:cxnChg>
        <pc:cxnChg chg="mod">
          <ac:chgData name="Schjold, Hanne Røvig" userId="72e82339-bab0-442f-8ca6-e6f386a713ee" providerId="ADAL" clId="{2CA2B79C-B423-42ED-B3B6-304CB7AC1B44}" dt="2025-05-07T10:01:54.925" v="5491" actId="692"/>
          <ac:cxnSpMkLst>
            <pc:docMk/>
            <pc:sldMk cId="2931966506" sldId="748"/>
            <ac:cxnSpMk id="31" creationId="{592C413E-EE8F-4557-A913-99405C056DF5}"/>
          </ac:cxnSpMkLst>
        </pc:cxnChg>
        <pc:cxnChg chg="mod">
          <ac:chgData name="Schjold, Hanne Røvig" userId="72e82339-bab0-442f-8ca6-e6f386a713ee" providerId="ADAL" clId="{2CA2B79C-B423-42ED-B3B6-304CB7AC1B44}" dt="2025-05-07T10:01:54.925" v="5491" actId="692"/>
          <ac:cxnSpMkLst>
            <pc:docMk/>
            <pc:sldMk cId="2931966506" sldId="748"/>
            <ac:cxnSpMk id="32" creationId="{69EE6B9D-F0DC-437F-B55D-4371281E82B6}"/>
          </ac:cxnSpMkLst>
        </pc:cxnChg>
        <pc:cxnChg chg="mod">
          <ac:chgData name="Schjold, Hanne Røvig" userId="72e82339-bab0-442f-8ca6-e6f386a713ee" providerId="ADAL" clId="{2CA2B79C-B423-42ED-B3B6-304CB7AC1B44}" dt="2025-05-07T10:01:54.925" v="5491" actId="692"/>
          <ac:cxnSpMkLst>
            <pc:docMk/>
            <pc:sldMk cId="2931966506" sldId="748"/>
            <ac:cxnSpMk id="33" creationId="{02921945-F4B7-44C1-ABA6-9C1D19CC2CAF}"/>
          </ac:cxnSpMkLst>
        </pc:cxnChg>
      </pc:sldChg>
      <pc:sldChg chg="delSp modSp add mod delAnim modNotesTx">
        <pc:chgData name="Schjold, Hanne Røvig" userId="72e82339-bab0-442f-8ca6-e6f386a713ee" providerId="ADAL" clId="{2CA2B79C-B423-42ED-B3B6-304CB7AC1B44}" dt="2025-05-08T07:24:26.351" v="5907" actId="5793"/>
        <pc:sldMkLst>
          <pc:docMk/>
          <pc:sldMk cId="1756813612" sldId="2373"/>
        </pc:sldMkLst>
      </pc:sldChg>
      <pc:sldChg chg="del">
        <pc:chgData name="Schjold, Hanne Røvig" userId="72e82339-bab0-442f-8ca6-e6f386a713ee" providerId="ADAL" clId="{2CA2B79C-B423-42ED-B3B6-304CB7AC1B44}" dt="2025-05-06T09:07:59.403" v="2184" actId="47"/>
        <pc:sldMkLst>
          <pc:docMk/>
          <pc:sldMk cId="3250492731" sldId="3125"/>
        </pc:sldMkLst>
      </pc:sldChg>
      <pc:sldChg chg="add del">
        <pc:chgData name="Schjold, Hanne Røvig" userId="72e82339-bab0-442f-8ca6-e6f386a713ee" providerId="ADAL" clId="{2CA2B79C-B423-42ED-B3B6-304CB7AC1B44}" dt="2025-05-07T08:27:42.086" v="5154" actId="47"/>
        <pc:sldMkLst>
          <pc:docMk/>
          <pc:sldMk cId="1794329094" sldId="12758"/>
        </pc:sldMkLst>
      </pc:sldChg>
      <pc:sldChg chg="del">
        <pc:chgData name="Schjold, Hanne Røvig" userId="72e82339-bab0-442f-8ca6-e6f386a713ee" providerId="ADAL" clId="{2CA2B79C-B423-42ED-B3B6-304CB7AC1B44}" dt="2025-05-06T11:37:24.442" v="3503" actId="47"/>
        <pc:sldMkLst>
          <pc:docMk/>
          <pc:sldMk cId="3310657638" sldId="2147199640"/>
        </pc:sldMkLst>
      </pc:sldChg>
      <pc:sldChg chg="del">
        <pc:chgData name="Schjold, Hanne Røvig" userId="72e82339-bab0-442f-8ca6-e6f386a713ee" providerId="ADAL" clId="{2CA2B79C-B423-42ED-B3B6-304CB7AC1B44}" dt="2025-05-06T11:34:18.682" v="3476" actId="47"/>
        <pc:sldMkLst>
          <pc:docMk/>
          <pc:sldMk cId="3022543542" sldId="2147199643"/>
        </pc:sldMkLst>
      </pc:sldChg>
      <pc:sldChg chg="addSp modSp mod setBg">
        <pc:chgData name="Schjold, Hanne Røvig" userId="72e82339-bab0-442f-8ca6-e6f386a713ee" providerId="ADAL" clId="{2CA2B79C-B423-42ED-B3B6-304CB7AC1B44}" dt="2025-05-08T07:50:03.924" v="5935" actId="20577"/>
        <pc:sldMkLst>
          <pc:docMk/>
          <pc:sldMk cId="2096985387" sldId="2147199651"/>
        </pc:sldMkLst>
        <pc:spChg chg="add mod ord">
          <ac:chgData name="Schjold, Hanne Røvig" userId="72e82339-bab0-442f-8ca6-e6f386a713ee" providerId="ADAL" clId="{2CA2B79C-B423-42ED-B3B6-304CB7AC1B44}" dt="2025-05-07T08:29:04.098" v="5169" actId="1076"/>
          <ac:spMkLst>
            <pc:docMk/>
            <pc:sldMk cId="2096985387" sldId="2147199651"/>
            <ac:spMk id="3" creationId="{E48DF0CA-08FD-ECAD-6403-3B27686C1D2F}"/>
          </ac:spMkLst>
        </pc:spChg>
        <pc:spChg chg="add mod">
          <ac:chgData name="Schjold, Hanne Røvig" userId="72e82339-bab0-442f-8ca6-e6f386a713ee" providerId="ADAL" clId="{2CA2B79C-B423-42ED-B3B6-304CB7AC1B44}" dt="2025-05-08T07:50:03.924" v="5935" actId="20577"/>
          <ac:spMkLst>
            <pc:docMk/>
            <pc:sldMk cId="2096985387" sldId="2147199651"/>
            <ac:spMk id="4" creationId="{5F0630E8-1CCE-792A-FC69-B84E35FA0176}"/>
          </ac:spMkLst>
        </pc:spChg>
        <pc:picChg chg="mod modCrop">
          <ac:chgData name="Schjold, Hanne Røvig" userId="72e82339-bab0-442f-8ca6-e6f386a713ee" providerId="ADAL" clId="{2CA2B79C-B423-42ED-B3B6-304CB7AC1B44}" dt="2025-05-08T07:49:52.986" v="5926" actId="14826"/>
          <ac:picMkLst>
            <pc:docMk/>
            <pc:sldMk cId="2096985387" sldId="2147199651"/>
            <ac:picMk id="7" creationId="{D279216C-0495-6CEF-91B0-81AF334C5B34}"/>
          </ac:picMkLst>
        </pc:picChg>
      </pc:sldChg>
      <pc:sldChg chg="del">
        <pc:chgData name="Schjold, Hanne Røvig" userId="72e82339-bab0-442f-8ca6-e6f386a713ee" providerId="ADAL" clId="{2CA2B79C-B423-42ED-B3B6-304CB7AC1B44}" dt="2025-05-06T07:53:48.527" v="1281" actId="47"/>
        <pc:sldMkLst>
          <pc:docMk/>
          <pc:sldMk cId="2463229187" sldId="2147199675"/>
        </pc:sldMkLst>
      </pc:sldChg>
      <pc:sldChg chg="addSp delSp del mod">
        <pc:chgData name="Schjold, Hanne Røvig" userId="72e82339-bab0-442f-8ca6-e6f386a713ee" providerId="ADAL" clId="{2CA2B79C-B423-42ED-B3B6-304CB7AC1B44}" dt="2025-05-06T08:43:14.988" v="1862" actId="47"/>
        <pc:sldMkLst>
          <pc:docMk/>
          <pc:sldMk cId="613675044" sldId="2147199689"/>
        </pc:sldMkLst>
      </pc:sldChg>
      <pc:sldChg chg="del">
        <pc:chgData name="Schjold, Hanne Røvig" userId="72e82339-bab0-442f-8ca6-e6f386a713ee" providerId="ADAL" clId="{2CA2B79C-B423-42ED-B3B6-304CB7AC1B44}" dt="2025-05-06T09:01:15.354" v="2118" actId="47"/>
        <pc:sldMkLst>
          <pc:docMk/>
          <pc:sldMk cId="3828192015" sldId="2147199690"/>
        </pc:sldMkLst>
      </pc:sldChg>
      <pc:sldChg chg="del">
        <pc:chgData name="Schjold, Hanne Røvig" userId="72e82339-bab0-442f-8ca6-e6f386a713ee" providerId="ADAL" clId="{2CA2B79C-B423-42ED-B3B6-304CB7AC1B44}" dt="2025-05-06T09:03:59.738" v="2121" actId="47"/>
        <pc:sldMkLst>
          <pc:docMk/>
          <pc:sldMk cId="2293250089" sldId="2147199691"/>
        </pc:sldMkLst>
      </pc:sldChg>
      <pc:sldChg chg="delSp del mod">
        <pc:chgData name="Schjold, Hanne Røvig" userId="72e82339-bab0-442f-8ca6-e6f386a713ee" providerId="ADAL" clId="{2CA2B79C-B423-42ED-B3B6-304CB7AC1B44}" dt="2025-05-06T09:07:01.406" v="2140" actId="47"/>
        <pc:sldMkLst>
          <pc:docMk/>
          <pc:sldMk cId="457178272" sldId="2147199693"/>
        </pc:sldMkLst>
      </pc:sldChg>
      <pc:sldChg chg="del">
        <pc:chgData name="Schjold, Hanne Røvig" userId="72e82339-bab0-442f-8ca6-e6f386a713ee" providerId="ADAL" clId="{2CA2B79C-B423-42ED-B3B6-304CB7AC1B44}" dt="2025-05-06T06:54:43.096" v="494" actId="47"/>
        <pc:sldMkLst>
          <pc:docMk/>
          <pc:sldMk cId="3383914499" sldId="2147199697"/>
        </pc:sldMkLst>
      </pc:sldChg>
      <pc:sldChg chg="del">
        <pc:chgData name="Schjold, Hanne Røvig" userId="72e82339-bab0-442f-8ca6-e6f386a713ee" providerId="ADAL" clId="{2CA2B79C-B423-42ED-B3B6-304CB7AC1B44}" dt="2025-05-06T08:24:13.955" v="1634" actId="47"/>
        <pc:sldMkLst>
          <pc:docMk/>
          <pc:sldMk cId="3231242404" sldId="2147199698"/>
        </pc:sldMkLst>
      </pc:sldChg>
      <pc:sldChg chg="del">
        <pc:chgData name="Schjold, Hanne Røvig" userId="72e82339-bab0-442f-8ca6-e6f386a713ee" providerId="ADAL" clId="{2CA2B79C-B423-42ED-B3B6-304CB7AC1B44}" dt="2025-05-06T08:42:09.919" v="1857" actId="47"/>
        <pc:sldMkLst>
          <pc:docMk/>
          <pc:sldMk cId="2665262395" sldId="2147199699"/>
        </pc:sldMkLst>
      </pc:sldChg>
      <pc:sldChg chg="modSp mod">
        <pc:chgData name="Schjold, Hanne Røvig" userId="72e82339-bab0-442f-8ca6-e6f386a713ee" providerId="ADAL" clId="{2CA2B79C-B423-42ED-B3B6-304CB7AC1B44}" dt="2025-05-07T07:35:45.190" v="4507" actId="1076"/>
        <pc:sldMkLst>
          <pc:docMk/>
          <pc:sldMk cId="856081156" sldId="2147199700"/>
        </pc:sldMkLst>
        <pc:spChg chg="mod">
          <ac:chgData name="Schjold, Hanne Røvig" userId="72e82339-bab0-442f-8ca6-e6f386a713ee" providerId="ADAL" clId="{2CA2B79C-B423-42ED-B3B6-304CB7AC1B44}" dt="2025-05-06T08:29:13.976" v="1730" actId="113"/>
          <ac:spMkLst>
            <pc:docMk/>
            <pc:sldMk cId="856081156" sldId="2147199700"/>
            <ac:spMk id="2" creationId="{0AF10096-5A25-066E-84AF-717214DD7554}"/>
          </ac:spMkLst>
        </pc:spChg>
        <pc:spChg chg="mod">
          <ac:chgData name="Schjold, Hanne Røvig" userId="72e82339-bab0-442f-8ca6-e6f386a713ee" providerId="ADAL" clId="{2CA2B79C-B423-42ED-B3B6-304CB7AC1B44}" dt="2025-05-07T07:35:45.190" v="4507" actId="1076"/>
          <ac:spMkLst>
            <pc:docMk/>
            <pc:sldMk cId="856081156" sldId="2147199700"/>
            <ac:spMk id="11" creationId="{DC9D6470-1D68-CBAC-2CDD-98BED83E817A}"/>
          </ac:spMkLst>
        </pc:spChg>
        <pc:spChg chg="mod">
          <ac:chgData name="Schjold, Hanne Røvig" userId="72e82339-bab0-442f-8ca6-e6f386a713ee" providerId="ADAL" clId="{2CA2B79C-B423-42ED-B3B6-304CB7AC1B44}" dt="2025-05-06T12:57:17.391" v="4256" actId="1076"/>
          <ac:spMkLst>
            <pc:docMk/>
            <pc:sldMk cId="856081156" sldId="2147199700"/>
            <ac:spMk id="13" creationId="{578D2D93-9F3B-8029-6675-AB5366A9B938}"/>
          </ac:spMkLst>
        </pc:spChg>
      </pc:sldChg>
      <pc:sldChg chg="del">
        <pc:chgData name="Schjold, Hanne Røvig" userId="72e82339-bab0-442f-8ca6-e6f386a713ee" providerId="ADAL" clId="{2CA2B79C-B423-42ED-B3B6-304CB7AC1B44}" dt="2025-05-06T08:34:02.783" v="1765" actId="47"/>
        <pc:sldMkLst>
          <pc:docMk/>
          <pc:sldMk cId="1363287853" sldId="2147199701"/>
        </pc:sldMkLst>
      </pc:sldChg>
      <pc:sldChg chg="addSp delSp modSp del mod">
        <pc:chgData name="Schjold, Hanne Røvig" userId="72e82339-bab0-442f-8ca6-e6f386a713ee" providerId="ADAL" clId="{2CA2B79C-B423-42ED-B3B6-304CB7AC1B44}" dt="2025-05-06T12:55:55.519" v="4234" actId="47"/>
        <pc:sldMkLst>
          <pc:docMk/>
          <pc:sldMk cId="2698413199" sldId="2147199702"/>
        </pc:sldMkLst>
      </pc:sldChg>
      <pc:sldChg chg="setBg">
        <pc:chgData name="Schjold, Hanne Røvig" userId="72e82339-bab0-442f-8ca6-e6f386a713ee" providerId="ADAL" clId="{2CA2B79C-B423-42ED-B3B6-304CB7AC1B44}" dt="2025-05-06T10:31:22.924" v="2760"/>
        <pc:sldMkLst>
          <pc:docMk/>
          <pc:sldMk cId="3098349971" sldId="2147199703"/>
        </pc:sldMkLst>
      </pc:sldChg>
      <pc:sldChg chg="del">
        <pc:chgData name="Schjold, Hanne Røvig" userId="72e82339-bab0-442f-8ca6-e6f386a713ee" providerId="ADAL" clId="{2CA2B79C-B423-42ED-B3B6-304CB7AC1B44}" dt="2025-05-06T10:43:59.522" v="2991" actId="47"/>
        <pc:sldMkLst>
          <pc:docMk/>
          <pc:sldMk cId="1793173726" sldId="2147199708"/>
        </pc:sldMkLst>
      </pc:sldChg>
      <pc:sldChg chg="add del">
        <pc:chgData name="Schjold, Hanne Røvig" userId="72e82339-bab0-442f-8ca6-e6f386a713ee" providerId="ADAL" clId="{2CA2B79C-B423-42ED-B3B6-304CB7AC1B44}" dt="2025-05-06T07:03:04.128" v="619" actId="47"/>
        <pc:sldMkLst>
          <pc:docMk/>
          <pc:sldMk cId="4015035725" sldId="2147199711"/>
        </pc:sldMkLst>
      </pc:sldChg>
      <pc:sldChg chg="del">
        <pc:chgData name="Schjold, Hanne Røvig" userId="72e82339-bab0-442f-8ca6-e6f386a713ee" providerId="ADAL" clId="{2CA2B79C-B423-42ED-B3B6-304CB7AC1B44}" dt="2025-05-06T06:54:04.898" v="463" actId="47"/>
        <pc:sldMkLst>
          <pc:docMk/>
          <pc:sldMk cId="1878470611" sldId="2147199723"/>
        </pc:sldMkLst>
      </pc:sldChg>
      <pc:sldChg chg="add">
        <pc:chgData name="Schjold, Hanne Røvig" userId="72e82339-bab0-442f-8ca6-e6f386a713ee" providerId="ADAL" clId="{2CA2B79C-B423-42ED-B3B6-304CB7AC1B44}" dt="2025-05-08T11:40:35.256" v="6557"/>
        <pc:sldMkLst>
          <pc:docMk/>
          <pc:sldMk cId="1034083021" sldId="2147199724"/>
        </pc:sldMkLst>
      </pc:sldChg>
      <pc:sldChg chg="modSp del mod">
        <pc:chgData name="Schjold, Hanne Røvig" userId="72e82339-bab0-442f-8ca6-e6f386a713ee" providerId="ADAL" clId="{2CA2B79C-B423-42ED-B3B6-304CB7AC1B44}" dt="2025-05-08T11:40:31.059" v="6556" actId="2696"/>
        <pc:sldMkLst>
          <pc:docMk/>
          <pc:sldMk cId="2632267400" sldId="2147199724"/>
        </pc:sldMkLst>
      </pc:sldChg>
      <pc:sldChg chg="addSp delSp modSp mod setBg">
        <pc:chgData name="Schjold, Hanne Røvig" userId="72e82339-bab0-442f-8ca6-e6f386a713ee" providerId="ADAL" clId="{2CA2B79C-B423-42ED-B3B6-304CB7AC1B44}" dt="2025-05-08T07:55:38.736" v="5964" actId="478"/>
        <pc:sldMkLst>
          <pc:docMk/>
          <pc:sldMk cId="1187673782" sldId="2147199725"/>
        </pc:sldMkLst>
      </pc:sldChg>
      <pc:sldChg chg="del">
        <pc:chgData name="Schjold, Hanne Røvig" userId="72e82339-bab0-442f-8ca6-e6f386a713ee" providerId="ADAL" clId="{2CA2B79C-B423-42ED-B3B6-304CB7AC1B44}" dt="2025-05-06T07:46:28.337" v="1210" actId="47"/>
        <pc:sldMkLst>
          <pc:docMk/>
          <pc:sldMk cId="2818358319" sldId="2147199726"/>
        </pc:sldMkLst>
      </pc:sldChg>
      <pc:sldChg chg="del">
        <pc:chgData name="Schjold, Hanne Røvig" userId="72e82339-bab0-442f-8ca6-e6f386a713ee" providerId="ADAL" clId="{2CA2B79C-B423-42ED-B3B6-304CB7AC1B44}" dt="2025-05-06T10:51:13.277" v="3047" actId="47"/>
        <pc:sldMkLst>
          <pc:docMk/>
          <pc:sldMk cId="2516802350" sldId="2147199727"/>
        </pc:sldMkLst>
      </pc:sldChg>
      <pc:sldChg chg="modSp mod">
        <pc:chgData name="Schjold, Hanne Røvig" userId="72e82339-bab0-442f-8ca6-e6f386a713ee" providerId="ADAL" clId="{2CA2B79C-B423-42ED-B3B6-304CB7AC1B44}" dt="2025-05-08T07:55:16.551" v="5962" actId="207"/>
        <pc:sldMkLst>
          <pc:docMk/>
          <pc:sldMk cId="2626209693" sldId="2147199729"/>
        </pc:sldMkLst>
      </pc:sldChg>
      <pc:sldChg chg="addSp modSp mod">
        <pc:chgData name="Schjold, Hanne Røvig" userId="72e82339-bab0-442f-8ca6-e6f386a713ee" providerId="ADAL" clId="{2CA2B79C-B423-42ED-B3B6-304CB7AC1B44}" dt="2025-05-07T07:50:54.184" v="4612" actId="113"/>
        <pc:sldMkLst>
          <pc:docMk/>
          <pc:sldMk cId="1400738100" sldId="2147199762"/>
        </pc:sldMkLst>
        <pc:spChg chg="mod">
          <ac:chgData name="Schjold, Hanne Røvig" userId="72e82339-bab0-442f-8ca6-e6f386a713ee" providerId="ADAL" clId="{2CA2B79C-B423-42ED-B3B6-304CB7AC1B44}" dt="2025-05-07T07:50:54.184" v="4612" actId="113"/>
          <ac:spMkLst>
            <pc:docMk/>
            <pc:sldMk cId="1400738100" sldId="2147199762"/>
            <ac:spMk id="2" creationId="{B840D42E-9090-B946-BB30-39F111CA2DC2}"/>
          </ac:spMkLst>
        </pc:spChg>
        <pc:spChg chg="add mod ord">
          <ac:chgData name="Schjold, Hanne Røvig" userId="72e82339-bab0-442f-8ca6-e6f386a713ee" providerId="ADAL" clId="{2CA2B79C-B423-42ED-B3B6-304CB7AC1B44}" dt="2025-05-07T07:49:40.390" v="4586" actId="167"/>
          <ac:spMkLst>
            <pc:docMk/>
            <pc:sldMk cId="1400738100" sldId="2147199762"/>
            <ac:spMk id="3" creationId="{D713BEFF-6379-F10F-2616-4F2198ECEBF2}"/>
          </ac:spMkLst>
        </pc:spChg>
        <pc:spChg chg="mod">
          <ac:chgData name="Schjold, Hanne Røvig" userId="72e82339-bab0-442f-8ca6-e6f386a713ee" providerId="ADAL" clId="{2CA2B79C-B423-42ED-B3B6-304CB7AC1B44}" dt="2025-05-07T07:49:58.100" v="4603" actId="1036"/>
          <ac:spMkLst>
            <pc:docMk/>
            <pc:sldMk cId="1400738100" sldId="2147199762"/>
            <ac:spMk id="6" creationId="{87337F77-8394-424C-BE48-2CF0431D683A}"/>
          </ac:spMkLst>
        </pc:spChg>
        <pc:picChg chg="mod modCrop">
          <ac:chgData name="Schjold, Hanne Røvig" userId="72e82339-bab0-442f-8ca6-e6f386a713ee" providerId="ADAL" clId="{2CA2B79C-B423-42ED-B3B6-304CB7AC1B44}" dt="2025-05-07T07:50:48.880" v="4611" actId="14100"/>
          <ac:picMkLst>
            <pc:docMk/>
            <pc:sldMk cId="1400738100" sldId="2147199762"/>
            <ac:picMk id="10" creationId="{789C89A7-2F78-625B-72AB-21D77F60BE08}"/>
          </ac:picMkLst>
        </pc:picChg>
      </pc:sldChg>
      <pc:sldChg chg="del">
        <pc:chgData name="Schjold, Hanne Røvig" userId="72e82339-bab0-442f-8ca6-e6f386a713ee" providerId="ADAL" clId="{2CA2B79C-B423-42ED-B3B6-304CB7AC1B44}" dt="2025-05-06T07:13:43.636" v="712" actId="47"/>
        <pc:sldMkLst>
          <pc:docMk/>
          <pc:sldMk cId="1469703128" sldId="2147199771"/>
        </pc:sldMkLst>
      </pc:sldChg>
      <pc:sldChg chg="delSp del mod">
        <pc:chgData name="Schjold, Hanne Røvig" userId="72e82339-bab0-442f-8ca6-e6f386a713ee" providerId="ADAL" clId="{2CA2B79C-B423-42ED-B3B6-304CB7AC1B44}" dt="2025-05-06T12:39:29.087" v="4144" actId="47"/>
        <pc:sldMkLst>
          <pc:docMk/>
          <pc:sldMk cId="113679616" sldId="2147199781"/>
        </pc:sldMkLst>
      </pc:sldChg>
      <pc:sldChg chg="add">
        <pc:chgData name="Schjold, Hanne Røvig" userId="72e82339-bab0-442f-8ca6-e6f386a713ee" providerId="ADAL" clId="{2CA2B79C-B423-42ED-B3B6-304CB7AC1B44}" dt="2025-05-06T16:00:40.491" v="4280"/>
        <pc:sldMkLst>
          <pc:docMk/>
          <pc:sldMk cId="364121930" sldId="2147200325"/>
        </pc:sldMkLst>
      </pc:sldChg>
      <pc:sldChg chg="add">
        <pc:chgData name="Schjold, Hanne Røvig" userId="72e82339-bab0-442f-8ca6-e6f386a713ee" providerId="ADAL" clId="{2CA2B79C-B423-42ED-B3B6-304CB7AC1B44}" dt="2025-05-06T16:01:03.956" v="4281"/>
        <pc:sldMkLst>
          <pc:docMk/>
          <pc:sldMk cId="2537325998" sldId="2147474513"/>
        </pc:sldMkLst>
      </pc:sldChg>
      <pc:sldChg chg="addSp delSp modSp mod">
        <pc:chgData name="Schjold, Hanne Røvig" userId="72e82339-bab0-442f-8ca6-e6f386a713ee" providerId="ADAL" clId="{2CA2B79C-B423-42ED-B3B6-304CB7AC1B44}" dt="2025-05-06T10:57:15.024" v="3097" actId="20577"/>
        <pc:sldMkLst>
          <pc:docMk/>
          <pc:sldMk cId="1649998991" sldId="2147480497"/>
        </pc:sldMkLst>
        <pc:spChg chg="add mod">
          <ac:chgData name="Schjold, Hanne Røvig" userId="72e82339-bab0-442f-8ca6-e6f386a713ee" providerId="ADAL" clId="{2CA2B79C-B423-42ED-B3B6-304CB7AC1B44}" dt="2025-05-06T10:57:15.024" v="3097" actId="20577"/>
          <ac:spMkLst>
            <pc:docMk/>
            <pc:sldMk cId="1649998991" sldId="2147480497"/>
            <ac:spMk id="5" creationId="{C967C0E3-839E-56EF-0092-017BEBD24720}"/>
          </ac:spMkLst>
        </pc:spChg>
        <pc:picChg chg="add mod">
          <ac:chgData name="Schjold, Hanne Røvig" userId="72e82339-bab0-442f-8ca6-e6f386a713ee" providerId="ADAL" clId="{2CA2B79C-B423-42ED-B3B6-304CB7AC1B44}" dt="2025-05-06T10:55:04.635" v="3080" actId="1076"/>
          <ac:picMkLst>
            <pc:docMk/>
            <pc:sldMk cId="1649998991" sldId="2147480497"/>
            <ac:picMk id="4" creationId="{83461C36-CD3E-4EE0-EB44-F6B5C98ADF35}"/>
          </ac:picMkLst>
        </pc:picChg>
      </pc:sldChg>
      <pc:sldChg chg="addSp delSp modSp mod">
        <pc:chgData name="Schjold, Hanne Røvig" userId="72e82339-bab0-442f-8ca6-e6f386a713ee" providerId="ADAL" clId="{2CA2B79C-B423-42ED-B3B6-304CB7AC1B44}" dt="2025-05-06T11:00:33.273" v="3128" actId="732"/>
        <pc:sldMkLst>
          <pc:docMk/>
          <pc:sldMk cId="2795545074" sldId="2147480499"/>
        </pc:sldMkLst>
        <pc:spChg chg="add mod">
          <ac:chgData name="Schjold, Hanne Røvig" userId="72e82339-bab0-442f-8ca6-e6f386a713ee" providerId="ADAL" clId="{2CA2B79C-B423-42ED-B3B6-304CB7AC1B44}" dt="2025-05-06T10:52:56.295" v="3067"/>
          <ac:spMkLst>
            <pc:docMk/>
            <pc:sldMk cId="2795545074" sldId="2147480499"/>
            <ac:spMk id="2" creationId="{B3C7327A-202D-AD0B-0B9F-A8A3E4C66DA1}"/>
          </ac:spMkLst>
        </pc:spChg>
        <pc:spChg chg="add mod">
          <ac:chgData name="Schjold, Hanne Røvig" userId="72e82339-bab0-442f-8ca6-e6f386a713ee" providerId="ADAL" clId="{2CA2B79C-B423-42ED-B3B6-304CB7AC1B44}" dt="2025-05-06T10:59:56.197" v="3119" actId="20577"/>
          <ac:spMkLst>
            <pc:docMk/>
            <pc:sldMk cId="2795545074" sldId="2147480499"/>
            <ac:spMk id="4" creationId="{74229131-AC31-5BBA-68AF-4A6032A2626B}"/>
          </ac:spMkLst>
        </pc:spChg>
        <pc:spChg chg="mod">
          <ac:chgData name="Schjold, Hanne Røvig" userId="72e82339-bab0-442f-8ca6-e6f386a713ee" providerId="ADAL" clId="{2CA2B79C-B423-42ED-B3B6-304CB7AC1B44}" dt="2025-05-06T10:53:10.902" v="3075" actId="27636"/>
          <ac:spMkLst>
            <pc:docMk/>
            <pc:sldMk cId="2795545074" sldId="2147480499"/>
            <ac:spMk id="8" creationId="{4AB571B7-58A9-BDB6-315C-4CCF58F6A402}"/>
          </ac:spMkLst>
        </pc:spChg>
        <pc:picChg chg="add mod modCrop">
          <ac:chgData name="Schjold, Hanne Røvig" userId="72e82339-bab0-442f-8ca6-e6f386a713ee" providerId="ADAL" clId="{2CA2B79C-B423-42ED-B3B6-304CB7AC1B44}" dt="2025-05-06T11:00:33.273" v="3128" actId="732"/>
          <ac:picMkLst>
            <pc:docMk/>
            <pc:sldMk cId="2795545074" sldId="2147480499"/>
            <ac:picMk id="6" creationId="{A6C8E549-4B2B-6A12-D0E6-60499B4C9BDF}"/>
          </ac:picMkLst>
        </pc:picChg>
      </pc:sldChg>
      <pc:sldChg chg="addSp delSp modSp mod setBg">
        <pc:chgData name="Schjold, Hanne Røvig" userId="72e82339-bab0-442f-8ca6-e6f386a713ee" providerId="ADAL" clId="{2CA2B79C-B423-42ED-B3B6-304CB7AC1B44}" dt="2025-05-08T08:02:47.760" v="5973"/>
        <pc:sldMkLst>
          <pc:docMk/>
          <pc:sldMk cId="196640061" sldId="2147480501"/>
        </pc:sldMkLst>
        <pc:spChg chg="add mod">
          <ac:chgData name="Schjold, Hanne Røvig" userId="72e82339-bab0-442f-8ca6-e6f386a713ee" providerId="ADAL" clId="{2CA2B79C-B423-42ED-B3B6-304CB7AC1B44}" dt="2025-05-06T11:01:12.575" v="3171" actId="20577"/>
          <ac:spMkLst>
            <pc:docMk/>
            <pc:sldMk cId="196640061" sldId="2147480501"/>
            <ac:spMk id="7" creationId="{581422C6-D78E-A53F-734E-3AA545F343AC}"/>
          </ac:spMkLst>
        </pc:spChg>
        <pc:spChg chg="mod">
          <ac:chgData name="Schjold, Hanne Røvig" userId="72e82339-bab0-442f-8ca6-e6f386a713ee" providerId="ADAL" clId="{2CA2B79C-B423-42ED-B3B6-304CB7AC1B44}" dt="2025-05-06T11:01:22.405" v="3172" actId="14100"/>
          <ac:spMkLst>
            <pc:docMk/>
            <pc:sldMk cId="196640061" sldId="2147480501"/>
            <ac:spMk id="8" creationId="{BC4AA5ED-943D-6AF5-09D9-8E1BE81DFF27}"/>
          </ac:spMkLst>
        </pc:spChg>
      </pc:sldChg>
      <pc:sldChg chg="modSp mod setBg">
        <pc:chgData name="Schjold, Hanne Røvig" userId="72e82339-bab0-442f-8ca6-e6f386a713ee" providerId="ADAL" clId="{2CA2B79C-B423-42ED-B3B6-304CB7AC1B44}" dt="2025-05-08T08:02:09.661" v="5969" actId="1076"/>
        <pc:sldMkLst>
          <pc:docMk/>
          <pc:sldMk cId="1599659004" sldId="2147480502"/>
        </pc:sldMkLst>
        <pc:spChg chg="mod">
          <ac:chgData name="Schjold, Hanne Røvig" userId="72e82339-bab0-442f-8ca6-e6f386a713ee" providerId="ADAL" clId="{2CA2B79C-B423-42ED-B3B6-304CB7AC1B44}" dt="2025-05-08T08:02:09.661" v="5969" actId="1076"/>
          <ac:spMkLst>
            <pc:docMk/>
            <pc:sldMk cId="1599659004" sldId="2147480502"/>
            <ac:spMk id="8" creationId="{D9629F61-EBD7-2B7D-5A55-EF3B415EBB8F}"/>
          </ac:spMkLst>
        </pc:spChg>
      </pc:sldChg>
      <pc:sldChg chg="addSp delSp modSp mod">
        <pc:chgData name="Schjold, Hanne Røvig" userId="72e82339-bab0-442f-8ca6-e6f386a713ee" providerId="ADAL" clId="{2CA2B79C-B423-42ED-B3B6-304CB7AC1B44}" dt="2025-05-08T08:02:26.937" v="5971" actId="1076"/>
        <pc:sldMkLst>
          <pc:docMk/>
          <pc:sldMk cId="4163417598" sldId="2147480507"/>
        </pc:sldMkLst>
      </pc:sldChg>
      <pc:sldChg chg="del">
        <pc:chgData name="Schjold, Hanne Røvig" userId="72e82339-bab0-442f-8ca6-e6f386a713ee" providerId="ADAL" clId="{2CA2B79C-B423-42ED-B3B6-304CB7AC1B44}" dt="2025-05-06T07:47:18.825" v="1231" actId="47"/>
        <pc:sldMkLst>
          <pc:docMk/>
          <pc:sldMk cId="1635822180" sldId="2147480517"/>
        </pc:sldMkLst>
      </pc:sldChg>
      <pc:sldChg chg="addSp modSp mod">
        <pc:chgData name="Schjold, Hanne Røvig" userId="72e82339-bab0-442f-8ca6-e6f386a713ee" providerId="ADAL" clId="{2CA2B79C-B423-42ED-B3B6-304CB7AC1B44}" dt="2025-05-08T07:15:34.754" v="5712" actId="207"/>
        <pc:sldMkLst>
          <pc:docMk/>
          <pc:sldMk cId="1741168064" sldId="2147480524"/>
        </pc:sldMkLst>
        <pc:spChg chg="add mod">
          <ac:chgData name="Schjold, Hanne Røvig" userId="72e82339-bab0-442f-8ca6-e6f386a713ee" providerId="ADAL" clId="{2CA2B79C-B423-42ED-B3B6-304CB7AC1B44}" dt="2025-05-06T11:45:09.294" v="3555"/>
          <ac:spMkLst>
            <pc:docMk/>
            <pc:sldMk cId="1741168064" sldId="2147480524"/>
            <ac:spMk id="2" creationId="{801FFA20-AF0E-25BD-99A9-9866B64E58CD}"/>
          </ac:spMkLst>
        </pc:spChg>
        <pc:spChg chg="mod">
          <ac:chgData name="Schjold, Hanne Røvig" userId="72e82339-bab0-442f-8ca6-e6f386a713ee" providerId="ADAL" clId="{2CA2B79C-B423-42ED-B3B6-304CB7AC1B44}" dt="2025-05-06T11:44:22.675" v="3554" actId="14100"/>
          <ac:spMkLst>
            <pc:docMk/>
            <pc:sldMk cId="1741168064" sldId="2147480524"/>
            <ac:spMk id="3" creationId="{E9F51B31-8F8B-8F24-1319-68E5C32589C0}"/>
          </ac:spMkLst>
        </pc:spChg>
        <pc:spChg chg="mod">
          <ac:chgData name="Schjold, Hanne Røvig" userId="72e82339-bab0-442f-8ca6-e6f386a713ee" providerId="ADAL" clId="{2CA2B79C-B423-42ED-B3B6-304CB7AC1B44}" dt="2025-05-06T11:46:50.608" v="3583" actId="14100"/>
          <ac:spMkLst>
            <pc:docMk/>
            <pc:sldMk cId="1741168064" sldId="2147480524"/>
            <ac:spMk id="4" creationId="{B8F7CC6A-2C9F-A058-84EF-04D8A2A70C55}"/>
          </ac:spMkLst>
        </pc:spChg>
        <pc:spChg chg="mod">
          <ac:chgData name="Schjold, Hanne Røvig" userId="72e82339-bab0-442f-8ca6-e6f386a713ee" providerId="ADAL" clId="{2CA2B79C-B423-42ED-B3B6-304CB7AC1B44}" dt="2025-05-08T07:15:34.754" v="5712" actId="207"/>
          <ac:spMkLst>
            <pc:docMk/>
            <pc:sldMk cId="1741168064" sldId="2147480524"/>
            <ac:spMk id="6" creationId="{D7491FF6-ED92-5316-BE5B-180CFCEDE17B}"/>
          </ac:spMkLst>
        </pc:spChg>
        <pc:picChg chg="mod ord modCrop">
          <ac:chgData name="Schjold, Hanne Røvig" userId="72e82339-bab0-442f-8ca6-e6f386a713ee" providerId="ADAL" clId="{2CA2B79C-B423-42ED-B3B6-304CB7AC1B44}" dt="2025-05-06T11:45:41.949" v="3563" actId="1038"/>
          <ac:picMkLst>
            <pc:docMk/>
            <pc:sldMk cId="1741168064" sldId="2147480524"/>
            <ac:picMk id="5" creationId="{F30B5EB4-00C5-F965-012C-CC0032BE7282}"/>
          </ac:picMkLst>
        </pc:picChg>
      </pc:sldChg>
      <pc:sldChg chg="addSp delSp modSp mod">
        <pc:chgData name="Schjold, Hanne Røvig" userId="72e82339-bab0-442f-8ca6-e6f386a713ee" providerId="ADAL" clId="{2CA2B79C-B423-42ED-B3B6-304CB7AC1B44}" dt="2025-05-08T07:20:31.340" v="5781" actId="14100"/>
        <pc:sldMkLst>
          <pc:docMk/>
          <pc:sldMk cId="1182823233" sldId="2147480525"/>
        </pc:sldMkLst>
      </pc:sldChg>
      <pc:sldChg chg="addSp modSp mod">
        <pc:chgData name="Schjold, Hanne Røvig" userId="72e82339-bab0-442f-8ca6-e6f386a713ee" providerId="ADAL" clId="{2CA2B79C-B423-42ED-B3B6-304CB7AC1B44}" dt="2025-05-06T11:50:13.930" v="3625" actId="1035"/>
        <pc:sldMkLst>
          <pc:docMk/>
          <pc:sldMk cId="1455688145" sldId="2147480526"/>
        </pc:sldMkLst>
        <pc:spChg chg="add mod">
          <ac:chgData name="Schjold, Hanne Røvig" userId="72e82339-bab0-442f-8ca6-e6f386a713ee" providerId="ADAL" clId="{2CA2B79C-B423-42ED-B3B6-304CB7AC1B44}" dt="2025-05-06T11:49:48.808" v="3616" actId="207"/>
          <ac:spMkLst>
            <pc:docMk/>
            <pc:sldMk cId="1455688145" sldId="2147480526"/>
            <ac:spMk id="2" creationId="{239E50C3-0EF3-C0FB-A285-50A66488D532}"/>
          </ac:spMkLst>
        </pc:spChg>
        <pc:spChg chg="mod">
          <ac:chgData name="Schjold, Hanne Røvig" userId="72e82339-bab0-442f-8ca6-e6f386a713ee" providerId="ADAL" clId="{2CA2B79C-B423-42ED-B3B6-304CB7AC1B44}" dt="2025-05-06T11:47:02.775" v="3585" actId="14100"/>
          <ac:spMkLst>
            <pc:docMk/>
            <pc:sldMk cId="1455688145" sldId="2147480526"/>
            <ac:spMk id="4" creationId="{7D534041-1FD0-558F-DE1E-EF2A6908C621}"/>
          </ac:spMkLst>
        </pc:spChg>
        <pc:spChg chg="add mod">
          <ac:chgData name="Schjold, Hanne Røvig" userId="72e82339-bab0-442f-8ca6-e6f386a713ee" providerId="ADAL" clId="{2CA2B79C-B423-42ED-B3B6-304CB7AC1B44}" dt="2025-05-06T11:46:34.671" v="3581"/>
          <ac:spMkLst>
            <pc:docMk/>
            <pc:sldMk cId="1455688145" sldId="2147480526"/>
            <ac:spMk id="6" creationId="{B0DFDB36-41B4-653C-4CCD-693D17FC4529}"/>
          </ac:spMkLst>
        </pc:spChg>
        <pc:picChg chg="mod ord modCrop">
          <ac:chgData name="Schjold, Hanne Røvig" userId="72e82339-bab0-442f-8ca6-e6f386a713ee" providerId="ADAL" clId="{2CA2B79C-B423-42ED-B3B6-304CB7AC1B44}" dt="2025-05-06T11:50:13.930" v="3625" actId="1035"/>
          <ac:picMkLst>
            <pc:docMk/>
            <pc:sldMk cId="1455688145" sldId="2147480526"/>
            <ac:picMk id="5" creationId="{BABFF9C4-06D8-A9CF-3F72-5EE55DED51D1}"/>
          </ac:picMkLst>
        </pc:picChg>
      </pc:sldChg>
      <pc:sldChg chg="addSp delSp modSp mod">
        <pc:chgData name="Schjold, Hanne Røvig" userId="72e82339-bab0-442f-8ca6-e6f386a713ee" providerId="ADAL" clId="{2CA2B79C-B423-42ED-B3B6-304CB7AC1B44}" dt="2025-05-08T07:23:40.877" v="5902" actId="732"/>
        <pc:sldMkLst>
          <pc:docMk/>
          <pc:sldMk cId="2740912556" sldId="2147480527"/>
        </pc:sldMkLst>
        <pc:spChg chg="add mod">
          <ac:chgData name="Schjold, Hanne Røvig" userId="72e82339-bab0-442f-8ca6-e6f386a713ee" providerId="ADAL" clId="{2CA2B79C-B423-42ED-B3B6-304CB7AC1B44}" dt="2025-05-06T11:47:40.383" v="3588"/>
          <ac:spMkLst>
            <pc:docMk/>
            <pc:sldMk cId="2740912556" sldId="2147480527"/>
            <ac:spMk id="2" creationId="{CA2DE648-18B1-0D48-BE53-B1A551D37489}"/>
          </ac:spMkLst>
        </pc:spChg>
        <pc:spChg chg="add mod">
          <ac:chgData name="Schjold, Hanne Røvig" userId="72e82339-bab0-442f-8ca6-e6f386a713ee" providerId="ADAL" clId="{2CA2B79C-B423-42ED-B3B6-304CB7AC1B44}" dt="2025-05-08T07:23:03.911" v="5859" actId="20577"/>
          <ac:spMkLst>
            <pc:docMk/>
            <pc:sldMk cId="2740912556" sldId="2147480527"/>
            <ac:spMk id="8" creationId="{7BCF6347-231B-A31A-9D1C-9C333FBFAB29}"/>
          </ac:spMkLst>
        </pc:spChg>
        <pc:picChg chg="add mod modCrop">
          <ac:chgData name="Schjold, Hanne Røvig" userId="72e82339-bab0-442f-8ca6-e6f386a713ee" providerId="ADAL" clId="{2CA2B79C-B423-42ED-B3B6-304CB7AC1B44}" dt="2025-05-08T07:23:40.877" v="5902" actId="732"/>
          <ac:picMkLst>
            <pc:docMk/>
            <pc:sldMk cId="2740912556" sldId="2147480527"/>
            <ac:picMk id="7" creationId="{C7849E8B-E9CF-E628-9494-C9B7869983F6}"/>
          </ac:picMkLst>
        </pc:picChg>
      </pc:sldChg>
      <pc:sldChg chg="del">
        <pc:chgData name="Schjold, Hanne Røvig" userId="72e82339-bab0-442f-8ca6-e6f386a713ee" providerId="ADAL" clId="{2CA2B79C-B423-42ED-B3B6-304CB7AC1B44}" dt="2025-05-06T09:30:54.416" v="2596" actId="47"/>
        <pc:sldMkLst>
          <pc:docMk/>
          <pc:sldMk cId="801817911" sldId="2147480528"/>
        </pc:sldMkLst>
      </pc:sldChg>
      <pc:sldChg chg="del">
        <pc:chgData name="Schjold, Hanne Røvig" userId="72e82339-bab0-442f-8ca6-e6f386a713ee" providerId="ADAL" clId="{2CA2B79C-B423-42ED-B3B6-304CB7AC1B44}" dt="2025-05-06T08:04:29.904" v="1342" actId="47"/>
        <pc:sldMkLst>
          <pc:docMk/>
          <pc:sldMk cId="1228987396" sldId="2147480529"/>
        </pc:sldMkLst>
      </pc:sldChg>
      <pc:sldChg chg="del">
        <pc:chgData name="Schjold, Hanne Røvig" userId="72e82339-bab0-442f-8ca6-e6f386a713ee" providerId="ADAL" clId="{2CA2B79C-B423-42ED-B3B6-304CB7AC1B44}" dt="2025-05-06T08:14:20.333" v="1514" actId="47"/>
        <pc:sldMkLst>
          <pc:docMk/>
          <pc:sldMk cId="3513962443" sldId="2147480530"/>
        </pc:sldMkLst>
      </pc:sldChg>
      <pc:sldChg chg="addSp delSp modSp mod">
        <pc:chgData name="Schjold, Hanne Røvig" userId="72e82339-bab0-442f-8ca6-e6f386a713ee" providerId="ADAL" clId="{2CA2B79C-B423-42ED-B3B6-304CB7AC1B44}" dt="2025-05-06T11:47:31.220" v="3587" actId="20577"/>
        <pc:sldMkLst>
          <pc:docMk/>
          <pc:sldMk cId="2819814315" sldId="2147480532"/>
        </pc:sldMkLst>
        <pc:spChg chg="add mod ord">
          <ac:chgData name="Schjold, Hanne Røvig" userId="72e82339-bab0-442f-8ca6-e6f386a713ee" providerId="ADAL" clId="{2CA2B79C-B423-42ED-B3B6-304CB7AC1B44}" dt="2025-05-06T09:00:16.199" v="2095" actId="14100"/>
          <ac:spMkLst>
            <pc:docMk/>
            <pc:sldMk cId="2819814315" sldId="2147480532"/>
            <ac:spMk id="6" creationId="{2DAF31EB-C050-3171-289A-BB1419F5236F}"/>
          </ac:spMkLst>
        </pc:spChg>
        <pc:spChg chg="add mod ord">
          <ac:chgData name="Schjold, Hanne Røvig" userId="72e82339-bab0-442f-8ca6-e6f386a713ee" providerId="ADAL" clId="{2CA2B79C-B423-42ED-B3B6-304CB7AC1B44}" dt="2025-05-06T11:47:31.220" v="3587" actId="20577"/>
          <ac:spMkLst>
            <pc:docMk/>
            <pc:sldMk cId="2819814315" sldId="2147480532"/>
            <ac:spMk id="7" creationId="{E852315E-DC9B-B623-B86E-718D41CB38B3}"/>
          </ac:spMkLst>
        </pc:spChg>
        <pc:spChg chg="add mod">
          <ac:chgData name="Schjold, Hanne Røvig" userId="72e82339-bab0-442f-8ca6-e6f386a713ee" providerId="ADAL" clId="{2CA2B79C-B423-42ED-B3B6-304CB7AC1B44}" dt="2025-05-06T08:59:23.364" v="2085" actId="14100"/>
          <ac:spMkLst>
            <pc:docMk/>
            <pc:sldMk cId="2819814315" sldId="2147480532"/>
            <ac:spMk id="8" creationId="{2BF8D2EE-E54B-0277-75CC-7C3D842C8025}"/>
          </ac:spMkLst>
        </pc:spChg>
        <pc:spChg chg="add mod">
          <ac:chgData name="Schjold, Hanne Røvig" userId="72e82339-bab0-442f-8ca6-e6f386a713ee" providerId="ADAL" clId="{2CA2B79C-B423-42ED-B3B6-304CB7AC1B44}" dt="2025-05-06T08:59:23.364" v="2085" actId="14100"/>
          <ac:spMkLst>
            <pc:docMk/>
            <pc:sldMk cId="2819814315" sldId="2147480532"/>
            <ac:spMk id="9" creationId="{A69B3ED2-155E-2B7D-376B-BA06E341AF5F}"/>
          </ac:spMkLst>
        </pc:spChg>
        <pc:spChg chg="mod">
          <ac:chgData name="Schjold, Hanne Røvig" userId="72e82339-bab0-442f-8ca6-e6f386a713ee" providerId="ADAL" clId="{2CA2B79C-B423-42ED-B3B6-304CB7AC1B44}" dt="2025-05-06T08:52:14.608" v="2035" actId="122"/>
          <ac:spMkLst>
            <pc:docMk/>
            <pc:sldMk cId="2819814315" sldId="2147480532"/>
            <ac:spMk id="12" creationId="{046C5C4B-D7A3-4E6C-A181-515206E63D4F}"/>
          </ac:spMkLst>
        </pc:spChg>
        <pc:picChg chg="add mod">
          <ac:chgData name="Schjold, Hanne Røvig" userId="72e82339-bab0-442f-8ca6-e6f386a713ee" providerId="ADAL" clId="{2CA2B79C-B423-42ED-B3B6-304CB7AC1B44}" dt="2025-05-06T11:47:24.107" v="3586" actId="1076"/>
          <ac:picMkLst>
            <pc:docMk/>
            <pc:sldMk cId="2819814315" sldId="2147480532"/>
            <ac:picMk id="11" creationId="{BBAC58C8-D5F2-4989-2C19-55A12E85517F}"/>
          </ac:picMkLst>
        </pc:picChg>
      </pc:sldChg>
      <pc:sldChg chg="modSp mod">
        <pc:chgData name="Schjold, Hanne Røvig" userId="72e82339-bab0-442f-8ca6-e6f386a713ee" providerId="ADAL" clId="{2CA2B79C-B423-42ED-B3B6-304CB7AC1B44}" dt="2025-05-08T07:08:49.782" v="5698" actId="20577"/>
        <pc:sldMkLst>
          <pc:docMk/>
          <pc:sldMk cId="1417621368" sldId="2147480541"/>
        </pc:sldMkLst>
        <pc:spChg chg="mod">
          <ac:chgData name="Schjold, Hanne Røvig" userId="72e82339-bab0-442f-8ca6-e6f386a713ee" providerId="ADAL" clId="{2CA2B79C-B423-42ED-B3B6-304CB7AC1B44}" dt="2025-05-08T07:08:49.782" v="5698" actId="20577"/>
          <ac:spMkLst>
            <pc:docMk/>
            <pc:sldMk cId="1417621368" sldId="2147480541"/>
            <ac:spMk id="2" creationId="{ED81BFBC-D641-41B3-F440-2E10C0E77BF6}"/>
          </ac:spMkLst>
        </pc:spChg>
      </pc:sldChg>
      <pc:sldChg chg="addSp delSp modSp add del mod">
        <pc:chgData name="Schjold, Hanne Røvig" userId="72e82339-bab0-442f-8ca6-e6f386a713ee" providerId="ADAL" clId="{2CA2B79C-B423-42ED-B3B6-304CB7AC1B44}" dt="2025-05-06T12:40:51.341" v="4155" actId="47"/>
        <pc:sldMkLst>
          <pc:docMk/>
          <pc:sldMk cId="0" sldId="2147481019"/>
        </pc:sldMkLst>
      </pc:sldChg>
      <pc:sldChg chg="add del">
        <pc:chgData name="Schjold, Hanne Røvig" userId="72e82339-bab0-442f-8ca6-e6f386a713ee" providerId="ADAL" clId="{2CA2B79C-B423-42ED-B3B6-304CB7AC1B44}" dt="2025-05-06T12:40:46.070" v="4154" actId="47"/>
        <pc:sldMkLst>
          <pc:docMk/>
          <pc:sldMk cId="2176865385" sldId="2147481020"/>
        </pc:sldMkLst>
      </pc:sldChg>
      <pc:sldChg chg="add del">
        <pc:chgData name="Schjold, Hanne Røvig" userId="72e82339-bab0-442f-8ca6-e6f386a713ee" providerId="ADAL" clId="{2CA2B79C-B423-42ED-B3B6-304CB7AC1B44}" dt="2025-05-06T12:40:43.698" v="4152" actId="47"/>
        <pc:sldMkLst>
          <pc:docMk/>
          <pc:sldMk cId="1413930827" sldId="2147481021"/>
        </pc:sldMkLst>
      </pc:sldChg>
      <pc:sldChg chg="addSp delSp modSp add del mod setBg modNotesTx">
        <pc:chgData name="Schjold, Hanne Røvig" userId="72e82339-bab0-442f-8ca6-e6f386a713ee" providerId="ADAL" clId="{2CA2B79C-B423-42ED-B3B6-304CB7AC1B44}" dt="2025-05-06T08:50:35.097" v="2023" actId="47"/>
        <pc:sldMkLst>
          <pc:docMk/>
          <pc:sldMk cId="981369609" sldId="2147481054"/>
        </pc:sldMkLst>
      </pc:sldChg>
      <pc:sldChg chg="addSp delSp modSp mod">
        <pc:chgData name="Schjold, Hanne Røvig" userId="72e82339-bab0-442f-8ca6-e6f386a713ee" providerId="ADAL" clId="{2CA2B79C-B423-42ED-B3B6-304CB7AC1B44}" dt="2025-05-07T07:39:13.080" v="4522" actId="113"/>
        <pc:sldMkLst>
          <pc:docMk/>
          <pc:sldMk cId="1689700041" sldId="2147481241"/>
        </pc:sldMkLst>
        <pc:spChg chg="mod">
          <ac:chgData name="Schjold, Hanne Røvig" userId="72e82339-bab0-442f-8ca6-e6f386a713ee" providerId="ADAL" clId="{2CA2B79C-B423-42ED-B3B6-304CB7AC1B44}" dt="2025-05-07T07:39:13.080" v="4522" actId="113"/>
          <ac:spMkLst>
            <pc:docMk/>
            <pc:sldMk cId="1689700041" sldId="2147481241"/>
            <ac:spMk id="4" creationId="{AF8FECE3-BFAF-184C-9845-D038BF8CCFD0}"/>
          </ac:spMkLst>
        </pc:spChg>
        <pc:spChg chg="mod">
          <ac:chgData name="Schjold, Hanne Røvig" userId="72e82339-bab0-442f-8ca6-e6f386a713ee" providerId="ADAL" clId="{2CA2B79C-B423-42ED-B3B6-304CB7AC1B44}" dt="2025-05-07T07:39:06.419" v="4521" actId="2711"/>
          <ac:spMkLst>
            <pc:docMk/>
            <pc:sldMk cId="1689700041" sldId="2147481241"/>
            <ac:spMk id="6" creationId="{DD4E4E94-803C-4D31-39D3-65E1E3233DDE}"/>
          </ac:spMkLst>
        </pc:spChg>
        <pc:spChg chg="add mod ord">
          <ac:chgData name="Schjold, Hanne Røvig" userId="72e82339-bab0-442f-8ca6-e6f386a713ee" providerId="ADAL" clId="{2CA2B79C-B423-42ED-B3B6-304CB7AC1B44}" dt="2025-05-07T07:38:16.545" v="4513" actId="167"/>
          <ac:spMkLst>
            <pc:docMk/>
            <pc:sldMk cId="1689700041" sldId="2147481241"/>
            <ac:spMk id="8" creationId="{8B2B948D-8008-87EE-ACC3-361F3FED746A}"/>
          </ac:spMkLst>
        </pc:spChg>
        <pc:picChg chg="mod modCrop">
          <ac:chgData name="Schjold, Hanne Røvig" userId="72e82339-bab0-442f-8ca6-e6f386a713ee" providerId="ADAL" clId="{2CA2B79C-B423-42ED-B3B6-304CB7AC1B44}" dt="2025-05-07T07:38:57.655" v="4520" actId="14100"/>
          <ac:picMkLst>
            <pc:docMk/>
            <pc:sldMk cId="1689700041" sldId="2147481241"/>
            <ac:picMk id="7" creationId="{FB97B8EF-879A-79AE-F99E-871CB00B47AD}"/>
          </ac:picMkLst>
        </pc:picChg>
      </pc:sldChg>
      <pc:sldChg chg="addSp delSp modSp mod">
        <pc:chgData name="Schjold, Hanne Røvig" userId="72e82339-bab0-442f-8ca6-e6f386a713ee" providerId="ADAL" clId="{2CA2B79C-B423-42ED-B3B6-304CB7AC1B44}" dt="2025-05-08T07:14:50.403" v="5700" actId="207"/>
        <pc:sldMkLst>
          <pc:docMk/>
          <pc:sldMk cId="2601186798" sldId="2147481242"/>
        </pc:sldMkLst>
      </pc:sldChg>
      <pc:sldChg chg="addSp delSp modSp mod">
        <pc:chgData name="Schjold, Hanne Røvig" userId="72e82339-bab0-442f-8ca6-e6f386a713ee" providerId="ADAL" clId="{2CA2B79C-B423-42ED-B3B6-304CB7AC1B44}" dt="2025-05-07T07:48:05.538" v="4557" actId="1076"/>
        <pc:sldMkLst>
          <pc:docMk/>
          <pc:sldMk cId="837988100" sldId="2147481243"/>
        </pc:sldMkLst>
        <pc:spChg chg="mod">
          <ac:chgData name="Schjold, Hanne Røvig" userId="72e82339-bab0-442f-8ca6-e6f386a713ee" providerId="ADAL" clId="{2CA2B79C-B423-42ED-B3B6-304CB7AC1B44}" dt="2025-05-07T07:40:07.006" v="4533" actId="20577"/>
          <ac:spMkLst>
            <pc:docMk/>
            <pc:sldMk cId="837988100" sldId="2147481243"/>
            <ac:spMk id="4" creationId="{B6AED726-E2EF-84DF-4F43-9857A55E2C0E}"/>
          </ac:spMkLst>
        </pc:spChg>
        <pc:picChg chg="mod">
          <ac:chgData name="Schjold, Hanne Røvig" userId="72e82339-bab0-442f-8ca6-e6f386a713ee" providerId="ADAL" clId="{2CA2B79C-B423-42ED-B3B6-304CB7AC1B44}" dt="2025-05-07T07:47:57.223" v="4555" actId="1076"/>
          <ac:picMkLst>
            <pc:docMk/>
            <pc:sldMk cId="837988100" sldId="2147481243"/>
            <ac:picMk id="8" creationId="{B2F4A469-A8E8-C9AF-8563-4838AC1BA401}"/>
          </ac:picMkLst>
        </pc:picChg>
        <pc:picChg chg="add mod">
          <ac:chgData name="Schjold, Hanne Røvig" userId="72e82339-bab0-442f-8ca6-e6f386a713ee" providerId="ADAL" clId="{2CA2B79C-B423-42ED-B3B6-304CB7AC1B44}" dt="2025-05-07T07:48:05.538" v="4557" actId="1076"/>
          <ac:picMkLst>
            <pc:docMk/>
            <pc:sldMk cId="837988100" sldId="2147481243"/>
            <ac:picMk id="10" creationId="{8531348A-8271-9724-BE96-8B8F6467E35F}"/>
          </ac:picMkLst>
        </pc:picChg>
        <pc:picChg chg="add mod">
          <ac:chgData name="Schjold, Hanne Røvig" userId="72e82339-bab0-442f-8ca6-e6f386a713ee" providerId="ADAL" clId="{2CA2B79C-B423-42ED-B3B6-304CB7AC1B44}" dt="2025-05-07T07:48:02.687" v="4556" actId="1076"/>
          <ac:picMkLst>
            <pc:docMk/>
            <pc:sldMk cId="837988100" sldId="2147481243"/>
            <ac:picMk id="12" creationId="{17B9A27E-14E3-77B1-9567-8CC14315FAD1}"/>
          </ac:picMkLst>
        </pc:picChg>
      </pc:sldChg>
      <pc:sldChg chg="addSp delSp modSp mod">
        <pc:chgData name="Schjold, Hanne Røvig" userId="72e82339-bab0-442f-8ca6-e6f386a713ee" providerId="ADAL" clId="{2CA2B79C-B423-42ED-B3B6-304CB7AC1B44}" dt="2025-05-08T07:15:02.094" v="5701" actId="2711"/>
        <pc:sldMkLst>
          <pc:docMk/>
          <pc:sldMk cId="157383596" sldId="2147481244"/>
        </pc:sldMkLst>
      </pc:sldChg>
      <pc:sldChg chg="addSp delSp modSp mod">
        <pc:chgData name="Schjold, Hanne Røvig" userId="72e82339-bab0-442f-8ca6-e6f386a713ee" providerId="ADAL" clId="{2CA2B79C-B423-42ED-B3B6-304CB7AC1B44}" dt="2025-05-07T08:13:26.976" v="5032" actId="1076"/>
        <pc:sldMkLst>
          <pc:docMk/>
          <pc:sldMk cId="2551098653" sldId="2147481245"/>
        </pc:sldMkLst>
        <pc:spChg chg="mod">
          <ac:chgData name="Schjold, Hanne Røvig" userId="72e82339-bab0-442f-8ca6-e6f386a713ee" providerId="ADAL" clId="{2CA2B79C-B423-42ED-B3B6-304CB7AC1B44}" dt="2025-05-07T08:10:45.361" v="4995" actId="113"/>
          <ac:spMkLst>
            <pc:docMk/>
            <pc:sldMk cId="2551098653" sldId="2147481245"/>
            <ac:spMk id="4" creationId="{F830B4F3-D450-336E-FA4D-501E2335ADC1}"/>
          </ac:spMkLst>
        </pc:spChg>
        <pc:spChg chg="mod">
          <ac:chgData name="Schjold, Hanne Røvig" userId="72e82339-bab0-442f-8ca6-e6f386a713ee" providerId="ADAL" clId="{2CA2B79C-B423-42ED-B3B6-304CB7AC1B44}" dt="2025-05-07T08:13:06.588" v="5029" actId="207"/>
          <ac:spMkLst>
            <pc:docMk/>
            <pc:sldMk cId="2551098653" sldId="2147481245"/>
            <ac:spMk id="7" creationId="{63383090-6D16-E7D6-7C2E-0E6A31BC4CDE}"/>
          </ac:spMkLst>
        </pc:spChg>
        <pc:spChg chg="add mod ord">
          <ac:chgData name="Schjold, Hanne Røvig" userId="72e82339-bab0-442f-8ca6-e6f386a713ee" providerId="ADAL" clId="{2CA2B79C-B423-42ED-B3B6-304CB7AC1B44}" dt="2025-05-07T08:10:40.182" v="4994" actId="167"/>
          <ac:spMkLst>
            <pc:docMk/>
            <pc:sldMk cId="2551098653" sldId="2147481245"/>
            <ac:spMk id="8" creationId="{28F5F041-284D-EC5C-D4EC-CCFF19F13A99}"/>
          </ac:spMkLst>
        </pc:spChg>
        <pc:picChg chg="mod modCrop">
          <ac:chgData name="Schjold, Hanne Røvig" userId="72e82339-bab0-442f-8ca6-e6f386a713ee" providerId="ADAL" clId="{2CA2B79C-B423-42ED-B3B6-304CB7AC1B44}" dt="2025-05-07T08:13:26.976" v="5032" actId="1076"/>
          <ac:picMkLst>
            <pc:docMk/>
            <pc:sldMk cId="2551098653" sldId="2147481245"/>
            <ac:picMk id="6" creationId="{7C18154D-369C-4BA6-9F32-7752F76847A3}"/>
          </ac:picMkLst>
        </pc:picChg>
      </pc:sldChg>
      <pc:sldChg chg="addSp delSp modSp mod">
        <pc:chgData name="Schjold, Hanne Røvig" userId="72e82339-bab0-442f-8ca6-e6f386a713ee" providerId="ADAL" clId="{2CA2B79C-B423-42ED-B3B6-304CB7AC1B44}" dt="2025-05-07T08:15:15.672" v="5062" actId="20577"/>
        <pc:sldMkLst>
          <pc:docMk/>
          <pc:sldMk cId="2048120855" sldId="2147481246"/>
        </pc:sldMkLst>
        <pc:spChg chg="mod">
          <ac:chgData name="Schjold, Hanne Røvig" userId="72e82339-bab0-442f-8ca6-e6f386a713ee" providerId="ADAL" clId="{2CA2B79C-B423-42ED-B3B6-304CB7AC1B44}" dt="2025-05-07T08:13:44.983" v="5034" actId="113"/>
          <ac:spMkLst>
            <pc:docMk/>
            <pc:sldMk cId="2048120855" sldId="2147481246"/>
            <ac:spMk id="4" creationId="{E2A46D1F-8923-3DED-DECD-1AB87789D3F3}"/>
          </ac:spMkLst>
        </pc:spChg>
        <pc:spChg chg="mod">
          <ac:chgData name="Schjold, Hanne Røvig" userId="72e82339-bab0-442f-8ca6-e6f386a713ee" providerId="ADAL" clId="{2CA2B79C-B423-42ED-B3B6-304CB7AC1B44}" dt="2025-05-07T08:15:15.672" v="5062" actId="20577"/>
          <ac:spMkLst>
            <pc:docMk/>
            <pc:sldMk cId="2048120855" sldId="2147481246"/>
            <ac:spMk id="7" creationId="{85B7B25F-6BDC-9B66-FDEE-228ACD716D4F}"/>
          </ac:spMkLst>
        </pc:spChg>
        <pc:spChg chg="add mod ord">
          <ac:chgData name="Schjold, Hanne Røvig" userId="72e82339-bab0-442f-8ca6-e6f386a713ee" providerId="ADAL" clId="{2CA2B79C-B423-42ED-B3B6-304CB7AC1B44}" dt="2025-05-07T08:13:39.944" v="5033" actId="167"/>
          <ac:spMkLst>
            <pc:docMk/>
            <pc:sldMk cId="2048120855" sldId="2147481246"/>
            <ac:spMk id="8" creationId="{FCC75A79-0697-10E4-6E0A-1E744B5735F6}"/>
          </ac:spMkLst>
        </pc:spChg>
        <pc:picChg chg="add mod">
          <ac:chgData name="Schjold, Hanne Røvig" userId="72e82339-bab0-442f-8ca6-e6f386a713ee" providerId="ADAL" clId="{2CA2B79C-B423-42ED-B3B6-304CB7AC1B44}" dt="2025-05-07T08:15:09.982" v="5055" actId="14100"/>
          <ac:picMkLst>
            <pc:docMk/>
            <pc:sldMk cId="2048120855" sldId="2147481246"/>
            <ac:picMk id="10" creationId="{AC19D78D-91A9-D3C4-8F5E-51437783839B}"/>
          </ac:picMkLst>
        </pc:picChg>
      </pc:sldChg>
      <pc:sldChg chg="addSp delSp modSp mod">
        <pc:chgData name="Schjold, Hanne Røvig" userId="72e82339-bab0-442f-8ca6-e6f386a713ee" providerId="ADAL" clId="{2CA2B79C-B423-42ED-B3B6-304CB7AC1B44}" dt="2025-05-06T08:27:12.776" v="1702" actId="21"/>
        <pc:sldMkLst>
          <pc:docMk/>
          <pc:sldMk cId="3736010977" sldId="2147481247"/>
        </pc:sldMkLst>
        <pc:spChg chg="mod">
          <ac:chgData name="Schjold, Hanne Røvig" userId="72e82339-bab0-442f-8ca6-e6f386a713ee" providerId="ADAL" clId="{2CA2B79C-B423-42ED-B3B6-304CB7AC1B44}" dt="2025-05-06T08:27:06.780" v="1701" actId="207"/>
          <ac:spMkLst>
            <pc:docMk/>
            <pc:sldMk cId="3736010977" sldId="2147481247"/>
            <ac:spMk id="2" creationId="{98AD6528-6D4D-ECCA-5DFA-EEE4059D8006}"/>
          </ac:spMkLst>
        </pc:spChg>
        <pc:spChg chg="mod">
          <ac:chgData name="Schjold, Hanne Røvig" userId="72e82339-bab0-442f-8ca6-e6f386a713ee" providerId="ADAL" clId="{2CA2B79C-B423-42ED-B3B6-304CB7AC1B44}" dt="2025-05-06T08:27:01.159" v="1700" actId="1076"/>
          <ac:spMkLst>
            <pc:docMk/>
            <pc:sldMk cId="3736010977" sldId="2147481247"/>
            <ac:spMk id="4" creationId="{9683A853-0F43-B275-A290-507C4FC55DEA}"/>
          </ac:spMkLst>
        </pc:spChg>
      </pc:sldChg>
      <pc:sldChg chg="addSp delSp modSp mod">
        <pc:chgData name="Schjold, Hanne Røvig" userId="72e82339-bab0-442f-8ca6-e6f386a713ee" providerId="ADAL" clId="{2CA2B79C-B423-42ED-B3B6-304CB7AC1B44}" dt="2025-05-06T08:26:47.235" v="1694" actId="21"/>
        <pc:sldMkLst>
          <pc:docMk/>
          <pc:sldMk cId="4031789526" sldId="2147481248"/>
        </pc:sldMkLst>
        <pc:spChg chg="mod">
          <ac:chgData name="Schjold, Hanne Røvig" userId="72e82339-bab0-442f-8ca6-e6f386a713ee" providerId="ADAL" clId="{2CA2B79C-B423-42ED-B3B6-304CB7AC1B44}" dt="2025-05-06T08:26:44.901" v="1693" actId="207"/>
          <ac:spMkLst>
            <pc:docMk/>
            <pc:sldMk cId="4031789526" sldId="2147481248"/>
            <ac:spMk id="2" creationId="{1ED100BF-A4C6-74E6-E968-983A8E7EF8ED}"/>
          </ac:spMkLst>
        </pc:spChg>
        <pc:spChg chg="mod">
          <ac:chgData name="Schjold, Hanne Røvig" userId="72e82339-bab0-442f-8ca6-e6f386a713ee" providerId="ADAL" clId="{2CA2B79C-B423-42ED-B3B6-304CB7AC1B44}" dt="2025-05-06T08:26:23.786" v="1690" actId="2711"/>
          <ac:spMkLst>
            <pc:docMk/>
            <pc:sldMk cId="4031789526" sldId="2147481248"/>
            <ac:spMk id="3" creationId="{4697CD0A-31D0-021E-A673-233C29F6FBA7}"/>
          </ac:spMkLst>
        </pc:spChg>
        <pc:spChg chg="mod">
          <ac:chgData name="Schjold, Hanne Røvig" userId="72e82339-bab0-442f-8ca6-e6f386a713ee" providerId="ADAL" clId="{2CA2B79C-B423-42ED-B3B6-304CB7AC1B44}" dt="2025-05-06T08:26:23.786" v="1690" actId="2711"/>
          <ac:spMkLst>
            <pc:docMk/>
            <pc:sldMk cId="4031789526" sldId="2147481248"/>
            <ac:spMk id="8" creationId="{52A8755F-7607-26E2-8449-58E92948D9B3}"/>
          </ac:spMkLst>
        </pc:spChg>
        <pc:spChg chg="mod">
          <ac:chgData name="Schjold, Hanne Røvig" userId="72e82339-bab0-442f-8ca6-e6f386a713ee" providerId="ADAL" clId="{2CA2B79C-B423-42ED-B3B6-304CB7AC1B44}" dt="2025-05-06T08:26:23.786" v="1690" actId="2711"/>
          <ac:spMkLst>
            <pc:docMk/>
            <pc:sldMk cId="4031789526" sldId="2147481248"/>
            <ac:spMk id="9" creationId="{4D764693-99DF-4750-3BC8-C266E4B1CABB}"/>
          </ac:spMkLst>
        </pc:spChg>
        <pc:spChg chg="mod">
          <ac:chgData name="Schjold, Hanne Røvig" userId="72e82339-bab0-442f-8ca6-e6f386a713ee" providerId="ADAL" clId="{2CA2B79C-B423-42ED-B3B6-304CB7AC1B44}" dt="2025-05-06T08:26:38.732" v="1692" actId="255"/>
          <ac:spMkLst>
            <pc:docMk/>
            <pc:sldMk cId="4031789526" sldId="2147481248"/>
            <ac:spMk id="10" creationId="{FB435E23-1DEF-51CF-EE4B-CCA9583BC417}"/>
          </ac:spMkLst>
        </pc:spChg>
        <pc:spChg chg="mod">
          <ac:chgData name="Schjold, Hanne Røvig" userId="72e82339-bab0-442f-8ca6-e6f386a713ee" providerId="ADAL" clId="{2CA2B79C-B423-42ED-B3B6-304CB7AC1B44}" dt="2025-05-06T08:26:38.732" v="1692" actId="255"/>
          <ac:spMkLst>
            <pc:docMk/>
            <pc:sldMk cId="4031789526" sldId="2147481248"/>
            <ac:spMk id="11" creationId="{15F77E6F-90D4-4766-890F-4CA6B55DE85C}"/>
          </ac:spMkLst>
        </pc:spChg>
        <pc:spChg chg="mod">
          <ac:chgData name="Schjold, Hanne Røvig" userId="72e82339-bab0-442f-8ca6-e6f386a713ee" providerId="ADAL" clId="{2CA2B79C-B423-42ED-B3B6-304CB7AC1B44}" dt="2025-05-06T08:26:31.632" v="1691" actId="404"/>
          <ac:spMkLst>
            <pc:docMk/>
            <pc:sldMk cId="4031789526" sldId="2147481248"/>
            <ac:spMk id="12" creationId="{1B3C273D-6B57-940F-698B-735AD9E414E4}"/>
          </ac:spMkLst>
        </pc:spChg>
        <pc:spChg chg="mod">
          <ac:chgData name="Schjold, Hanne Røvig" userId="72e82339-bab0-442f-8ca6-e6f386a713ee" providerId="ADAL" clId="{2CA2B79C-B423-42ED-B3B6-304CB7AC1B44}" dt="2025-05-06T08:26:23.786" v="1690" actId="2711"/>
          <ac:spMkLst>
            <pc:docMk/>
            <pc:sldMk cId="4031789526" sldId="2147481248"/>
            <ac:spMk id="13" creationId="{C266BE52-451A-D529-44A3-8D9D448A3D48}"/>
          </ac:spMkLst>
        </pc:spChg>
        <pc:picChg chg="mod">
          <ac:chgData name="Schjold, Hanne Røvig" userId="72e82339-bab0-442f-8ca6-e6f386a713ee" providerId="ADAL" clId="{2CA2B79C-B423-42ED-B3B6-304CB7AC1B44}" dt="2025-05-06T08:26:23.786" v="1690" actId="2711"/>
          <ac:picMkLst>
            <pc:docMk/>
            <pc:sldMk cId="4031789526" sldId="2147481248"/>
            <ac:picMk id="7" creationId="{CE041672-0109-0A4D-3271-AC5D1A1CC794}"/>
          </ac:picMkLst>
        </pc:picChg>
      </pc:sldChg>
      <pc:sldChg chg="delSp del mod delAnim">
        <pc:chgData name="Schjold, Hanne Røvig" userId="72e82339-bab0-442f-8ca6-e6f386a713ee" providerId="ADAL" clId="{2CA2B79C-B423-42ED-B3B6-304CB7AC1B44}" dt="2025-05-06T12:06:36.257" v="3905" actId="47"/>
        <pc:sldMkLst>
          <pc:docMk/>
          <pc:sldMk cId="3221910385" sldId="2147481256"/>
        </pc:sldMkLst>
      </pc:sldChg>
      <pc:sldChg chg="addSp delSp modSp mod setBg">
        <pc:chgData name="Schjold, Hanne Røvig" userId="72e82339-bab0-442f-8ca6-e6f386a713ee" providerId="ADAL" clId="{2CA2B79C-B423-42ED-B3B6-304CB7AC1B44}" dt="2025-05-08T07:42:04.173" v="5918" actId="166"/>
        <pc:sldMkLst>
          <pc:docMk/>
          <pc:sldMk cId="1643561438" sldId="2147481258"/>
        </pc:sldMkLst>
        <pc:spChg chg="mod">
          <ac:chgData name="Schjold, Hanne Røvig" userId="72e82339-bab0-442f-8ca6-e6f386a713ee" providerId="ADAL" clId="{2CA2B79C-B423-42ED-B3B6-304CB7AC1B44}" dt="2025-05-06T12:31:36.233" v="4040" actId="207"/>
          <ac:spMkLst>
            <pc:docMk/>
            <pc:sldMk cId="1643561438" sldId="2147481258"/>
            <ac:spMk id="2" creationId="{BB02FDB8-6A87-E3DE-65F2-1C617CCBC83C}"/>
          </ac:spMkLst>
        </pc:spChg>
        <pc:spChg chg="mod">
          <ac:chgData name="Schjold, Hanne Røvig" userId="72e82339-bab0-442f-8ca6-e6f386a713ee" providerId="ADAL" clId="{2CA2B79C-B423-42ED-B3B6-304CB7AC1B44}" dt="2025-05-06T12:33:12.021" v="4055" actId="1076"/>
          <ac:spMkLst>
            <pc:docMk/>
            <pc:sldMk cId="1643561438" sldId="2147481258"/>
            <ac:spMk id="12" creationId="{095F0710-DC4B-9218-0D3D-0972186D7CAD}"/>
          </ac:spMkLst>
        </pc:spChg>
        <pc:picChg chg="mod">
          <ac:chgData name="Schjold, Hanne Røvig" userId="72e82339-bab0-442f-8ca6-e6f386a713ee" providerId="ADAL" clId="{2CA2B79C-B423-42ED-B3B6-304CB7AC1B44}" dt="2025-05-06T12:32:17.436" v="4050" actId="14861"/>
          <ac:picMkLst>
            <pc:docMk/>
            <pc:sldMk cId="1643561438" sldId="2147481258"/>
            <ac:picMk id="3" creationId="{1A915BB6-3698-9460-EECC-80ECEB70E194}"/>
          </ac:picMkLst>
        </pc:picChg>
        <pc:picChg chg="mod ord">
          <ac:chgData name="Schjold, Hanne Røvig" userId="72e82339-bab0-442f-8ca6-e6f386a713ee" providerId="ADAL" clId="{2CA2B79C-B423-42ED-B3B6-304CB7AC1B44}" dt="2025-05-08T07:42:04.173" v="5918" actId="166"/>
          <ac:picMkLst>
            <pc:docMk/>
            <pc:sldMk cId="1643561438" sldId="2147481258"/>
            <ac:picMk id="9" creationId="{EAE90F9C-36C8-A2D0-147C-BF32A9FF5AF2}"/>
          </ac:picMkLst>
        </pc:picChg>
        <pc:picChg chg="mod">
          <ac:chgData name="Schjold, Hanne Røvig" userId="72e82339-bab0-442f-8ca6-e6f386a713ee" providerId="ADAL" clId="{2CA2B79C-B423-42ED-B3B6-304CB7AC1B44}" dt="2025-05-06T12:32:17.436" v="4050" actId="14861"/>
          <ac:picMkLst>
            <pc:docMk/>
            <pc:sldMk cId="1643561438" sldId="2147481258"/>
            <ac:picMk id="10" creationId="{2D944B05-3B5C-874C-76B9-ABB4A6B38471}"/>
          </ac:picMkLst>
        </pc:picChg>
        <pc:picChg chg="add mod">
          <ac:chgData name="Schjold, Hanne Røvig" userId="72e82339-bab0-442f-8ca6-e6f386a713ee" providerId="ADAL" clId="{2CA2B79C-B423-42ED-B3B6-304CB7AC1B44}" dt="2025-05-08T07:40:32.988" v="5916" actId="108"/>
          <ac:picMkLst>
            <pc:docMk/>
            <pc:sldMk cId="1643561438" sldId="2147481258"/>
            <ac:picMk id="1030" creationId="{65605C61-4FBE-8DC4-B094-0C8827E56057}"/>
          </ac:picMkLst>
        </pc:picChg>
      </pc:sldChg>
      <pc:sldChg chg="addSp delSp modSp add del mod delAnim modAnim modNotesTx">
        <pc:chgData name="Schjold, Hanne Røvig" userId="72e82339-bab0-442f-8ca6-e6f386a713ee" providerId="ADAL" clId="{2CA2B79C-B423-42ED-B3B6-304CB7AC1B44}" dt="2025-05-06T07:25:59.503" v="936" actId="1038"/>
        <pc:sldMkLst>
          <pc:docMk/>
          <pc:sldMk cId="3243843509" sldId="2147481626"/>
        </pc:sldMkLst>
        <pc:spChg chg="mod">
          <ac:chgData name="Schjold, Hanne Røvig" userId="72e82339-bab0-442f-8ca6-e6f386a713ee" providerId="ADAL" clId="{2CA2B79C-B423-42ED-B3B6-304CB7AC1B44}" dt="2025-05-06T07:13:49.850" v="713" actId="2711"/>
          <ac:spMkLst>
            <pc:docMk/>
            <pc:sldMk cId="3243843509" sldId="2147481626"/>
            <ac:spMk id="2" creationId="{BC1959B7-A9B0-2783-943E-EA54DAEFDB70}"/>
          </ac:spMkLst>
        </pc:spChg>
        <pc:spChg chg="add mod">
          <ac:chgData name="Schjold, Hanne Røvig" userId="72e82339-bab0-442f-8ca6-e6f386a713ee" providerId="ADAL" clId="{2CA2B79C-B423-42ED-B3B6-304CB7AC1B44}" dt="2025-05-06T07:23:59.992" v="886" actId="1076"/>
          <ac:spMkLst>
            <pc:docMk/>
            <pc:sldMk cId="3243843509" sldId="2147481626"/>
            <ac:spMk id="9" creationId="{CFB39B73-8B8E-B3FF-881D-79296AB6387D}"/>
          </ac:spMkLst>
        </pc:spChg>
        <pc:spChg chg="mod topLvl">
          <ac:chgData name="Schjold, Hanne Røvig" userId="72e82339-bab0-442f-8ca6-e6f386a713ee" providerId="ADAL" clId="{2CA2B79C-B423-42ED-B3B6-304CB7AC1B44}" dt="2025-05-06T07:25:23.589" v="915" actId="1038"/>
          <ac:spMkLst>
            <pc:docMk/>
            <pc:sldMk cId="3243843509" sldId="2147481626"/>
            <ac:spMk id="10" creationId="{E48BE1B6-EF96-6DD9-EF84-0034390BA663}"/>
          </ac:spMkLst>
        </pc:spChg>
        <pc:spChg chg="mod topLvl">
          <ac:chgData name="Schjold, Hanne Røvig" userId="72e82339-bab0-442f-8ca6-e6f386a713ee" providerId="ADAL" clId="{2CA2B79C-B423-42ED-B3B6-304CB7AC1B44}" dt="2025-05-06T07:25:59.503" v="936" actId="1038"/>
          <ac:spMkLst>
            <pc:docMk/>
            <pc:sldMk cId="3243843509" sldId="2147481626"/>
            <ac:spMk id="11" creationId="{C929B38F-2B1F-7CE2-1E76-DF934C3EB867}"/>
          </ac:spMkLst>
        </pc:spChg>
        <pc:spChg chg="mod topLvl">
          <ac:chgData name="Schjold, Hanne Røvig" userId="72e82339-bab0-442f-8ca6-e6f386a713ee" providerId="ADAL" clId="{2CA2B79C-B423-42ED-B3B6-304CB7AC1B44}" dt="2025-05-06T07:25:42.796" v="924" actId="1035"/>
          <ac:spMkLst>
            <pc:docMk/>
            <pc:sldMk cId="3243843509" sldId="2147481626"/>
            <ac:spMk id="13" creationId="{A0CF9C7A-164E-1FD0-3768-876DC0586255}"/>
          </ac:spMkLst>
        </pc:spChg>
        <pc:spChg chg="mod topLvl">
          <ac:chgData name="Schjold, Hanne Røvig" userId="72e82339-bab0-442f-8ca6-e6f386a713ee" providerId="ADAL" clId="{2CA2B79C-B423-42ED-B3B6-304CB7AC1B44}" dt="2025-05-06T07:25:54.721" v="929" actId="1038"/>
          <ac:spMkLst>
            <pc:docMk/>
            <pc:sldMk cId="3243843509" sldId="2147481626"/>
            <ac:spMk id="14" creationId="{52D13ADA-D76A-EC97-94A0-A1B6E202C4BD}"/>
          </ac:spMkLst>
        </pc:spChg>
        <pc:spChg chg="add mod">
          <ac:chgData name="Schjold, Hanne Røvig" userId="72e82339-bab0-442f-8ca6-e6f386a713ee" providerId="ADAL" clId="{2CA2B79C-B423-42ED-B3B6-304CB7AC1B44}" dt="2025-05-06T07:24:21.626" v="893" actId="1076"/>
          <ac:spMkLst>
            <pc:docMk/>
            <pc:sldMk cId="3243843509" sldId="2147481626"/>
            <ac:spMk id="23" creationId="{7CE769AB-0D88-BBCE-8EEC-51155D302B0F}"/>
          </ac:spMkLst>
        </pc:spChg>
        <pc:spChg chg="add mod">
          <ac:chgData name="Schjold, Hanne Røvig" userId="72e82339-bab0-442f-8ca6-e6f386a713ee" providerId="ADAL" clId="{2CA2B79C-B423-42ED-B3B6-304CB7AC1B44}" dt="2025-05-06T07:24:45.128" v="901"/>
          <ac:spMkLst>
            <pc:docMk/>
            <pc:sldMk cId="3243843509" sldId="2147481626"/>
            <ac:spMk id="24" creationId="{5A46C491-BE6A-E975-19CB-119B3115CEA7}"/>
          </ac:spMkLst>
        </pc:spChg>
        <pc:spChg chg="add mod">
          <ac:chgData name="Schjold, Hanne Røvig" userId="72e82339-bab0-442f-8ca6-e6f386a713ee" providerId="ADAL" clId="{2CA2B79C-B423-42ED-B3B6-304CB7AC1B44}" dt="2025-05-06T07:25:07.839" v="908" actId="1076"/>
          <ac:spMkLst>
            <pc:docMk/>
            <pc:sldMk cId="3243843509" sldId="2147481626"/>
            <ac:spMk id="25" creationId="{D24DF160-F9C7-9297-DAC9-873F9E7B15B8}"/>
          </ac:spMkLst>
        </pc:spChg>
      </pc:sldChg>
      <pc:sldChg chg="del">
        <pc:chgData name="Schjold, Hanne Røvig" userId="72e82339-bab0-442f-8ca6-e6f386a713ee" providerId="ADAL" clId="{2CA2B79C-B423-42ED-B3B6-304CB7AC1B44}" dt="2025-05-06T12:12:52.633" v="3948" actId="47"/>
        <pc:sldMkLst>
          <pc:docMk/>
          <pc:sldMk cId="1993234819" sldId="2147483104"/>
        </pc:sldMkLst>
      </pc:sldChg>
      <pc:sldChg chg="del">
        <pc:chgData name="Schjold, Hanne Røvig" userId="72e82339-bab0-442f-8ca6-e6f386a713ee" providerId="ADAL" clId="{2CA2B79C-B423-42ED-B3B6-304CB7AC1B44}" dt="2025-05-06T12:16:43.845" v="3972" actId="47"/>
        <pc:sldMkLst>
          <pc:docMk/>
          <pc:sldMk cId="2333422967" sldId="2147483105"/>
        </pc:sldMkLst>
      </pc:sldChg>
      <pc:sldChg chg="addSp modSp mod">
        <pc:chgData name="Schjold, Hanne Røvig" userId="72e82339-bab0-442f-8ca6-e6f386a713ee" providerId="ADAL" clId="{2CA2B79C-B423-42ED-B3B6-304CB7AC1B44}" dt="2025-05-08T07:43:33.319" v="5922" actId="14861"/>
        <pc:sldMkLst>
          <pc:docMk/>
          <pc:sldMk cId="3358645950" sldId="2147483106"/>
        </pc:sldMkLst>
        <pc:spChg chg="mod">
          <ac:chgData name="Schjold, Hanne Røvig" userId="72e82339-bab0-442f-8ca6-e6f386a713ee" providerId="ADAL" clId="{2CA2B79C-B423-42ED-B3B6-304CB7AC1B44}" dt="2025-05-06T12:35:57.349" v="4093" actId="27636"/>
          <ac:spMkLst>
            <pc:docMk/>
            <pc:sldMk cId="3358645950" sldId="2147483106"/>
            <ac:spMk id="2" creationId="{E20A9C49-292A-91E2-6C5E-4FAE4881203A}"/>
          </ac:spMkLst>
        </pc:spChg>
        <pc:spChg chg="mod">
          <ac:chgData name="Schjold, Hanne Røvig" userId="72e82339-bab0-442f-8ca6-e6f386a713ee" providerId="ADAL" clId="{2CA2B79C-B423-42ED-B3B6-304CB7AC1B44}" dt="2025-05-06T12:35:17.201" v="4084" actId="27636"/>
          <ac:spMkLst>
            <pc:docMk/>
            <pc:sldMk cId="3358645950" sldId="2147483106"/>
            <ac:spMk id="4" creationId="{E3E3F180-CE4E-9923-611B-9C856E53E7A5}"/>
          </ac:spMkLst>
        </pc:spChg>
        <pc:spChg chg="add mod ord">
          <ac:chgData name="Schjold, Hanne Røvig" userId="72e82339-bab0-442f-8ca6-e6f386a713ee" providerId="ADAL" clId="{2CA2B79C-B423-42ED-B3B6-304CB7AC1B44}" dt="2025-05-06T12:35:09.715" v="4081" actId="167"/>
          <ac:spMkLst>
            <pc:docMk/>
            <pc:sldMk cId="3358645950" sldId="2147483106"/>
            <ac:spMk id="6" creationId="{B6A45AC2-E9FF-EA93-C80F-6991B9C9AA15}"/>
          </ac:spMkLst>
        </pc:spChg>
        <pc:picChg chg="mod">
          <ac:chgData name="Schjold, Hanne Røvig" userId="72e82339-bab0-442f-8ca6-e6f386a713ee" providerId="ADAL" clId="{2CA2B79C-B423-42ED-B3B6-304CB7AC1B44}" dt="2025-05-08T07:43:33.319" v="5922" actId="14861"/>
          <ac:picMkLst>
            <pc:docMk/>
            <pc:sldMk cId="3358645950" sldId="2147483106"/>
            <ac:picMk id="3" creationId="{C4F7C0DC-3452-C7EA-32EF-2325F2D39FAB}"/>
          </ac:picMkLst>
        </pc:picChg>
        <pc:picChg chg="mod">
          <ac:chgData name="Schjold, Hanne Røvig" userId="72e82339-bab0-442f-8ca6-e6f386a713ee" providerId="ADAL" clId="{2CA2B79C-B423-42ED-B3B6-304CB7AC1B44}" dt="2025-05-08T07:43:33.319" v="5922" actId="14861"/>
          <ac:picMkLst>
            <pc:docMk/>
            <pc:sldMk cId="3358645950" sldId="2147483106"/>
            <ac:picMk id="5" creationId="{2307ADB8-AF29-8965-3853-3D828D6608B5}"/>
          </ac:picMkLst>
        </pc:picChg>
      </pc:sldChg>
      <pc:sldChg chg="del">
        <pc:chgData name="Schjold, Hanne Røvig" userId="72e82339-bab0-442f-8ca6-e6f386a713ee" providerId="ADAL" clId="{2CA2B79C-B423-42ED-B3B6-304CB7AC1B44}" dt="2025-05-06T11:43:49.607" v="3553" actId="47"/>
        <pc:sldMkLst>
          <pc:docMk/>
          <pc:sldMk cId="724647889" sldId="2147483107"/>
        </pc:sldMkLst>
      </pc:sldChg>
      <pc:sldChg chg="addSp delSp modSp del mod">
        <pc:chgData name="Schjold, Hanne Røvig" userId="72e82339-bab0-442f-8ca6-e6f386a713ee" providerId="ADAL" clId="{2CA2B79C-B423-42ED-B3B6-304CB7AC1B44}" dt="2025-05-06T08:41:49.786" v="1854" actId="47"/>
        <pc:sldMkLst>
          <pc:docMk/>
          <pc:sldMk cId="219576661" sldId="2147483108"/>
        </pc:sldMkLst>
      </pc:sldChg>
      <pc:sldChg chg="addSp delSp modSp mod setBg">
        <pc:chgData name="Schjold, Hanne Røvig" userId="72e82339-bab0-442f-8ca6-e6f386a713ee" providerId="ADAL" clId="{2CA2B79C-B423-42ED-B3B6-304CB7AC1B44}" dt="2025-05-08T07:51:05.008" v="5941" actId="732"/>
        <pc:sldMkLst>
          <pc:docMk/>
          <pc:sldMk cId="2054795256" sldId="2147483109"/>
        </pc:sldMkLst>
        <pc:spChg chg="add mod ord">
          <ac:chgData name="Schjold, Hanne Røvig" userId="72e82339-bab0-442f-8ca6-e6f386a713ee" providerId="ADAL" clId="{2CA2B79C-B423-42ED-B3B6-304CB7AC1B44}" dt="2025-05-07T08:29:43.350" v="5174" actId="167"/>
          <ac:spMkLst>
            <pc:docMk/>
            <pc:sldMk cId="2054795256" sldId="2147483109"/>
            <ac:spMk id="3" creationId="{D6BAF8C1-4605-BEA0-0057-68142A26A391}"/>
          </ac:spMkLst>
        </pc:spChg>
        <pc:spChg chg="mod">
          <ac:chgData name="Schjold, Hanne Røvig" userId="72e82339-bab0-442f-8ca6-e6f386a713ee" providerId="ADAL" clId="{2CA2B79C-B423-42ED-B3B6-304CB7AC1B44}" dt="2025-05-07T08:34:44.938" v="5213" actId="2711"/>
          <ac:spMkLst>
            <pc:docMk/>
            <pc:sldMk cId="2054795256" sldId="2147483109"/>
            <ac:spMk id="10" creationId="{21F7E740-9B24-FD54-E0CE-7B08D2EBB95F}"/>
          </ac:spMkLst>
        </pc:spChg>
        <pc:picChg chg="add mod modCrop">
          <ac:chgData name="Schjold, Hanne Røvig" userId="72e82339-bab0-442f-8ca6-e6f386a713ee" providerId="ADAL" clId="{2CA2B79C-B423-42ED-B3B6-304CB7AC1B44}" dt="2025-05-08T07:51:05.008" v="5941" actId="732"/>
          <ac:picMkLst>
            <pc:docMk/>
            <pc:sldMk cId="2054795256" sldId="2147483109"/>
            <ac:picMk id="7" creationId="{D18E27F1-6C43-959E-3266-4D5DC3B7264F}"/>
          </ac:picMkLst>
        </pc:picChg>
      </pc:sldChg>
      <pc:sldChg chg="addSp delSp modSp mod setBg">
        <pc:chgData name="Schjold, Hanne Røvig" userId="72e82339-bab0-442f-8ca6-e6f386a713ee" providerId="ADAL" clId="{2CA2B79C-B423-42ED-B3B6-304CB7AC1B44}" dt="2025-05-07T08:34:37.790" v="5212" actId="2711"/>
        <pc:sldMkLst>
          <pc:docMk/>
          <pc:sldMk cId="4273785485" sldId="2147483110"/>
        </pc:sldMkLst>
        <pc:spChg chg="add mod">
          <ac:chgData name="Schjold, Hanne Røvig" userId="72e82339-bab0-442f-8ca6-e6f386a713ee" providerId="ADAL" clId="{2CA2B79C-B423-42ED-B3B6-304CB7AC1B44}" dt="2025-05-07T08:34:31.400" v="5211"/>
          <ac:spMkLst>
            <pc:docMk/>
            <pc:sldMk cId="4273785485" sldId="2147483110"/>
            <ac:spMk id="5" creationId="{12CFB4B3-5876-4617-AD68-7C1BA9933A82}"/>
          </ac:spMkLst>
        </pc:spChg>
        <pc:spChg chg="add mod">
          <ac:chgData name="Schjold, Hanne Røvig" userId="72e82339-bab0-442f-8ca6-e6f386a713ee" providerId="ADAL" clId="{2CA2B79C-B423-42ED-B3B6-304CB7AC1B44}" dt="2025-05-07T08:34:37.790" v="5212" actId="2711"/>
          <ac:spMkLst>
            <pc:docMk/>
            <pc:sldMk cId="4273785485" sldId="2147483110"/>
            <ac:spMk id="6" creationId="{77384EF2-E5E5-DF7E-4D2B-C07C83877304}"/>
          </ac:spMkLst>
        </pc:spChg>
        <pc:picChg chg="add mod">
          <ac:chgData name="Schjold, Hanne Røvig" userId="72e82339-bab0-442f-8ca6-e6f386a713ee" providerId="ADAL" clId="{2CA2B79C-B423-42ED-B3B6-304CB7AC1B44}" dt="2025-05-07T08:34:31.400" v="5211"/>
          <ac:picMkLst>
            <pc:docMk/>
            <pc:sldMk cId="4273785485" sldId="2147483110"/>
            <ac:picMk id="8" creationId="{2E21B3A4-1D99-3A1D-96F9-7E2F6EC7A9D2}"/>
          </ac:picMkLst>
        </pc:picChg>
      </pc:sldChg>
      <pc:sldChg chg="modSp mod setBg">
        <pc:chgData name="Schjold, Hanne Røvig" userId="72e82339-bab0-442f-8ca6-e6f386a713ee" providerId="ADAL" clId="{2CA2B79C-B423-42ED-B3B6-304CB7AC1B44}" dt="2025-05-08T07:53:43.889" v="5955" actId="14100"/>
        <pc:sldMkLst>
          <pc:docMk/>
          <pc:sldMk cId="3300518041" sldId="2147483112"/>
        </pc:sldMkLst>
        <pc:spChg chg="mod">
          <ac:chgData name="Schjold, Hanne Røvig" userId="72e82339-bab0-442f-8ca6-e6f386a713ee" providerId="ADAL" clId="{2CA2B79C-B423-42ED-B3B6-304CB7AC1B44}" dt="2025-05-08T07:53:43.889" v="5955" actId="14100"/>
          <ac:spMkLst>
            <pc:docMk/>
            <pc:sldMk cId="3300518041" sldId="2147483112"/>
            <ac:spMk id="3" creationId="{3CA1AA75-4249-7667-4F97-B107AF0BE874}"/>
          </ac:spMkLst>
        </pc:spChg>
        <pc:spChg chg="mod">
          <ac:chgData name="Schjold, Hanne Røvig" userId="72e82339-bab0-442f-8ca6-e6f386a713ee" providerId="ADAL" clId="{2CA2B79C-B423-42ED-B3B6-304CB7AC1B44}" dt="2025-05-07T08:38:59.304" v="5234" actId="1076"/>
          <ac:spMkLst>
            <pc:docMk/>
            <pc:sldMk cId="3300518041" sldId="2147483112"/>
            <ac:spMk id="6" creationId="{E7FE4A1A-5816-C46F-7C34-3B94C055C016}"/>
          </ac:spMkLst>
        </pc:spChg>
        <pc:picChg chg="mod">
          <ac:chgData name="Schjold, Hanne Røvig" userId="72e82339-bab0-442f-8ca6-e6f386a713ee" providerId="ADAL" clId="{2CA2B79C-B423-42ED-B3B6-304CB7AC1B44}" dt="2025-05-07T08:38:41.647" v="5231" actId="1076"/>
          <ac:picMkLst>
            <pc:docMk/>
            <pc:sldMk cId="3300518041" sldId="2147483112"/>
            <ac:picMk id="1026" creationId="{3E7B2870-5D62-AEC6-C463-D6A5CA9251B9}"/>
          </ac:picMkLst>
        </pc:picChg>
      </pc:sldChg>
      <pc:sldChg chg="addSp delSp modSp mod">
        <pc:chgData name="Schjold, Hanne Røvig" userId="72e82339-bab0-442f-8ca6-e6f386a713ee" providerId="ADAL" clId="{2CA2B79C-B423-42ED-B3B6-304CB7AC1B44}" dt="2025-05-07T08:17:05.138" v="5065" actId="207"/>
        <pc:sldMkLst>
          <pc:docMk/>
          <pc:sldMk cId="2293900319" sldId="2147483113"/>
        </pc:sldMkLst>
        <pc:spChg chg="mod">
          <ac:chgData name="Schjold, Hanne Røvig" userId="72e82339-bab0-442f-8ca6-e6f386a713ee" providerId="ADAL" clId="{2CA2B79C-B423-42ED-B3B6-304CB7AC1B44}" dt="2025-05-06T12:33:29.820" v="4058" actId="20577"/>
          <ac:spMkLst>
            <pc:docMk/>
            <pc:sldMk cId="2293900319" sldId="2147483113"/>
            <ac:spMk id="4" creationId="{0379A514-B980-9018-A801-E971C2110D6A}"/>
          </ac:spMkLst>
        </pc:spChg>
        <pc:spChg chg="mod">
          <ac:chgData name="Schjold, Hanne Røvig" userId="72e82339-bab0-442f-8ca6-e6f386a713ee" providerId="ADAL" clId="{2CA2B79C-B423-42ED-B3B6-304CB7AC1B44}" dt="2025-05-06T12:34:43.054" v="4079" actId="20577"/>
          <ac:spMkLst>
            <pc:docMk/>
            <pc:sldMk cId="2293900319" sldId="2147483113"/>
            <ac:spMk id="5" creationId="{EF7EF56C-50CF-BF26-77E7-46C0E0659F62}"/>
          </ac:spMkLst>
        </pc:spChg>
        <pc:spChg chg="mod">
          <ac:chgData name="Schjold, Hanne Røvig" userId="72e82339-bab0-442f-8ca6-e6f386a713ee" providerId="ADAL" clId="{2CA2B79C-B423-42ED-B3B6-304CB7AC1B44}" dt="2025-05-07T08:17:05.138" v="5065" actId="207"/>
          <ac:spMkLst>
            <pc:docMk/>
            <pc:sldMk cId="2293900319" sldId="2147483113"/>
            <ac:spMk id="7" creationId="{6E48CE8E-247E-065D-5D5F-7C38E16B13CD}"/>
          </ac:spMkLst>
        </pc:spChg>
        <pc:spChg chg="add mod ord">
          <ac:chgData name="Schjold, Hanne Røvig" userId="72e82339-bab0-442f-8ca6-e6f386a713ee" providerId="ADAL" clId="{2CA2B79C-B423-42ED-B3B6-304CB7AC1B44}" dt="2025-05-06T12:33:42.630" v="4061" actId="167"/>
          <ac:spMkLst>
            <pc:docMk/>
            <pc:sldMk cId="2293900319" sldId="2147483113"/>
            <ac:spMk id="8" creationId="{CB3F69E6-A625-A863-A593-E53DD7173C35}"/>
          </ac:spMkLst>
        </pc:spChg>
        <pc:picChg chg="mod modCrop">
          <ac:chgData name="Schjold, Hanne Røvig" userId="72e82339-bab0-442f-8ca6-e6f386a713ee" providerId="ADAL" clId="{2CA2B79C-B423-42ED-B3B6-304CB7AC1B44}" dt="2025-05-06T12:34:16.007" v="4068" actId="1037"/>
          <ac:picMkLst>
            <pc:docMk/>
            <pc:sldMk cId="2293900319" sldId="2147483113"/>
            <ac:picMk id="6" creationId="{AC3C7547-D83C-6273-86F0-B0C71D3D99F6}"/>
          </ac:picMkLst>
        </pc:picChg>
      </pc:sldChg>
      <pc:sldChg chg="addSp delSp modSp mod setBg">
        <pc:chgData name="Schjold, Hanne Røvig" userId="72e82339-bab0-442f-8ca6-e6f386a713ee" providerId="ADAL" clId="{2CA2B79C-B423-42ED-B3B6-304CB7AC1B44}" dt="2025-05-08T07:53:11.767" v="5954" actId="207"/>
        <pc:sldMkLst>
          <pc:docMk/>
          <pc:sldMk cId="2207209701" sldId="2147483115"/>
        </pc:sldMkLst>
        <pc:spChg chg="add mod ord">
          <ac:chgData name="Schjold, Hanne Røvig" userId="72e82339-bab0-442f-8ca6-e6f386a713ee" providerId="ADAL" clId="{2CA2B79C-B423-42ED-B3B6-304CB7AC1B44}" dt="2025-05-07T08:35:02.472" v="5215" actId="167"/>
          <ac:spMkLst>
            <pc:docMk/>
            <pc:sldMk cId="2207209701" sldId="2147483115"/>
            <ac:spMk id="3" creationId="{B7B0DC0B-5B93-FA9D-B80A-5DC5DB47DF6D}"/>
          </ac:spMkLst>
        </pc:spChg>
        <pc:spChg chg="mod">
          <ac:chgData name="Schjold, Hanne Røvig" userId="72e82339-bab0-442f-8ca6-e6f386a713ee" providerId="ADAL" clId="{2CA2B79C-B423-42ED-B3B6-304CB7AC1B44}" dt="2025-05-08T07:53:11.767" v="5954" actId="207"/>
          <ac:spMkLst>
            <pc:docMk/>
            <pc:sldMk cId="2207209701" sldId="2147483115"/>
            <ac:spMk id="6" creationId="{1C4046F9-28E4-2287-4CC9-4D55E2FE11E5}"/>
          </ac:spMkLst>
        </pc:spChg>
        <pc:picChg chg="add mod modCrop">
          <ac:chgData name="Schjold, Hanne Røvig" userId="72e82339-bab0-442f-8ca6-e6f386a713ee" providerId="ADAL" clId="{2CA2B79C-B423-42ED-B3B6-304CB7AC1B44}" dt="2025-05-08T07:52:49.476" v="5952" actId="1076"/>
          <ac:picMkLst>
            <pc:docMk/>
            <pc:sldMk cId="2207209701" sldId="2147483115"/>
            <ac:picMk id="8" creationId="{DAF39499-E74A-E3B7-467E-75D56AF9BB23}"/>
          </ac:picMkLst>
        </pc:picChg>
      </pc:sldChg>
      <pc:sldChg chg="addSp modSp mod">
        <pc:chgData name="Schjold, Hanne Røvig" userId="72e82339-bab0-442f-8ca6-e6f386a713ee" providerId="ADAL" clId="{2CA2B79C-B423-42ED-B3B6-304CB7AC1B44}" dt="2025-05-08T07:54:52.998" v="5958"/>
        <pc:sldMkLst>
          <pc:docMk/>
          <pc:sldMk cId="2498509853" sldId="2147483116"/>
        </pc:sldMkLst>
      </pc:sldChg>
      <pc:sldChg chg="addSp delSp modSp del mod">
        <pc:chgData name="Schjold, Hanne Røvig" userId="72e82339-bab0-442f-8ca6-e6f386a713ee" providerId="ADAL" clId="{2CA2B79C-B423-42ED-B3B6-304CB7AC1B44}" dt="2025-05-06T10:46:41.338" v="3011" actId="47"/>
        <pc:sldMkLst>
          <pc:docMk/>
          <pc:sldMk cId="960711655" sldId="2147483117"/>
        </pc:sldMkLst>
      </pc:sldChg>
      <pc:sldChg chg="addSp delSp modSp mod">
        <pc:chgData name="Schjold, Hanne Røvig" userId="72e82339-bab0-442f-8ca6-e6f386a713ee" providerId="ADAL" clId="{2CA2B79C-B423-42ED-B3B6-304CB7AC1B44}" dt="2025-05-06T11:11:28.386" v="3218" actId="14100"/>
        <pc:sldMkLst>
          <pc:docMk/>
          <pc:sldMk cId="228157804" sldId="2147483118"/>
        </pc:sldMkLst>
      </pc:sldChg>
      <pc:sldChg chg="addSp modSp mod">
        <pc:chgData name="Schjold, Hanne Røvig" userId="72e82339-bab0-442f-8ca6-e6f386a713ee" providerId="ADAL" clId="{2CA2B79C-B423-42ED-B3B6-304CB7AC1B44}" dt="2025-05-07T07:27:32.766" v="4343" actId="1035"/>
        <pc:sldMkLst>
          <pc:docMk/>
          <pc:sldMk cId="452774286" sldId="2147483119"/>
        </pc:sldMkLst>
        <pc:spChg chg="mod">
          <ac:chgData name="Schjold, Hanne Røvig" userId="72e82339-bab0-442f-8ca6-e6f386a713ee" providerId="ADAL" clId="{2CA2B79C-B423-42ED-B3B6-304CB7AC1B44}" dt="2025-05-06T07:06:48.618" v="649" actId="14100"/>
          <ac:spMkLst>
            <pc:docMk/>
            <pc:sldMk cId="452774286" sldId="2147483119"/>
            <ac:spMk id="2" creationId="{11C59BFB-0618-261E-C502-C1B8DB479493}"/>
          </ac:spMkLst>
        </pc:spChg>
        <pc:spChg chg="mod">
          <ac:chgData name="Schjold, Hanne Røvig" userId="72e82339-bab0-442f-8ca6-e6f386a713ee" providerId="ADAL" clId="{2CA2B79C-B423-42ED-B3B6-304CB7AC1B44}" dt="2025-05-06T07:08:21.835" v="667" actId="27636"/>
          <ac:spMkLst>
            <pc:docMk/>
            <pc:sldMk cId="452774286" sldId="2147483119"/>
            <ac:spMk id="3" creationId="{0FD5E812-88F9-D45C-4306-7337B5B5E934}"/>
          </ac:spMkLst>
        </pc:spChg>
        <pc:spChg chg="add mod ord">
          <ac:chgData name="Schjold, Hanne Røvig" userId="72e82339-bab0-442f-8ca6-e6f386a713ee" providerId="ADAL" clId="{2CA2B79C-B423-42ED-B3B6-304CB7AC1B44}" dt="2025-05-07T07:27:32.766" v="4343" actId="1035"/>
          <ac:spMkLst>
            <pc:docMk/>
            <pc:sldMk cId="452774286" sldId="2147483119"/>
            <ac:spMk id="4" creationId="{7DEA4F4A-E8DD-5914-3D6F-4D85FACB1702}"/>
          </ac:spMkLst>
        </pc:spChg>
        <pc:spChg chg="mod">
          <ac:chgData name="Schjold, Hanne Røvig" userId="72e82339-bab0-442f-8ca6-e6f386a713ee" providerId="ADAL" clId="{2CA2B79C-B423-42ED-B3B6-304CB7AC1B44}" dt="2025-05-07T07:27:32.766" v="4343" actId="1035"/>
          <ac:spMkLst>
            <pc:docMk/>
            <pc:sldMk cId="452774286" sldId="2147483119"/>
            <ac:spMk id="6" creationId="{61C6E205-0473-2084-6D78-5ECB2C405829}"/>
          </ac:spMkLst>
        </pc:spChg>
        <pc:picChg chg="mod modCrop">
          <ac:chgData name="Schjold, Hanne Røvig" userId="72e82339-bab0-442f-8ca6-e6f386a713ee" providerId="ADAL" clId="{2CA2B79C-B423-42ED-B3B6-304CB7AC1B44}" dt="2025-05-07T07:27:32.766" v="4343" actId="1035"/>
          <ac:picMkLst>
            <pc:docMk/>
            <pc:sldMk cId="452774286" sldId="2147483119"/>
            <ac:picMk id="5" creationId="{E16084AB-1FCE-F251-1909-744ADD1D8733}"/>
          </ac:picMkLst>
        </pc:picChg>
      </pc:sldChg>
      <pc:sldChg chg="addSp delSp modSp mod">
        <pc:chgData name="Schjold, Hanne Røvig" userId="72e82339-bab0-442f-8ca6-e6f386a713ee" providerId="ADAL" clId="{2CA2B79C-B423-42ED-B3B6-304CB7AC1B44}" dt="2025-05-07T07:27:47.318" v="4369" actId="403"/>
        <pc:sldMkLst>
          <pc:docMk/>
          <pc:sldMk cId="3498948433" sldId="2147483120"/>
        </pc:sldMkLst>
        <pc:spChg chg="mod">
          <ac:chgData name="Schjold, Hanne Røvig" userId="72e82339-bab0-442f-8ca6-e6f386a713ee" providerId="ADAL" clId="{2CA2B79C-B423-42ED-B3B6-304CB7AC1B44}" dt="2025-05-06T07:08:53.753" v="671" actId="14100"/>
          <ac:spMkLst>
            <pc:docMk/>
            <pc:sldMk cId="3498948433" sldId="2147483120"/>
            <ac:spMk id="2" creationId="{F5865C1F-9441-2AC5-10CF-D3B816C340B9}"/>
          </ac:spMkLst>
        </pc:spChg>
        <pc:spChg chg="mod">
          <ac:chgData name="Schjold, Hanne Røvig" userId="72e82339-bab0-442f-8ca6-e6f386a713ee" providerId="ADAL" clId="{2CA2B79C-B423-42ED-B3B6-304CB7AC1B44}" dt="2025-05-07T07:27:47.318" v="4369" actId="403"/>
          <ac:spMkLst>
            <pc:docMk/>
            <pc:sldMk cId="3498948433" sldId="2147483120"/>
            <ac:spMk id="3" creationId="{B10FE2D9-E82B-D81C-6824-299A35FA31E9}"/>
          </ac:spMkLst>
        </pc:spChg>
        <pc:spChg chg="add mod ord">
          <ac:chgData name="Schjold, Hanne Røvig" userId="72e82339-bab0-442f-8ca6-e6f386a713ee" providerId="ADAL" clId="{2CA2B79C-B423-42ED-B3B6-304CB7AC1B44}" dt="2025-05-07T07:27:41.366" v="4368" actId="1036"/>
          <ac:spMkLst>
            <pc:docMk/>
            <pc:sldMk cId="3498948433" sldId="2147483120"/>
            <ac:spMk id="4" creationId="{8403B71A-89A2-7AF6-EF7B-901466309F16}"/>
          </ac:spMkLst>
        </pc:spChg>
        <pc:spChg chg="mod">
          <ac:chgData name="Schjold, Hanne Røvig" userId="72e82339-bab0-442f-8ca6-e6f386a713ee" providerId="ADAL" clId="{2CA2B79C-B423-42ED-B3B6-304CB7AC1B44}" dt="2025-05-07T07:27:41.366" v="4368" actId="1036"/>
          <ac:spMkLst>
            <pc:docMk/>
            <pc:sldMk cId="3498948433" sldId="2147483120"/>
            <ac:spMk id="6" creationId="{580D856A-C80C-1014-D5D6-6900E9E77B43}"/>
          </ac:spMkLst>
        </pc:spChg>
        <pc:picChg chg="mod modCrop">
          <ac:chgData name="Schjold, Hanne Røvig" userId="72e82339-bab0-442f-8ca6-e6f386a713ee" providerId="ADAL" clId="{2CA2B79C-B423-42ED-B3B6-304CB7AC1B44}" dt="2025-05-07T07:27:41.366" v="4368" actId="1036"/>
          <ac:picMkLst>
            <pc:docMk/>
            <pc:sldMk cId="3498948433" sldId="2147483120"/>
            <ac:picMk id="5" creationId="{5C67545C-A2F2-C057-1ADA-384FB08E8E6B}"/>
          </ac:picMkLst>
        </pc:picChg>
      </pc:sldChg>
      <pc:sldChg chg="del">
        <pc:chgData name="Schjold, Hanne Røvig" userId="72e82339-bab0-442f-8ca6-e6f386a713ee" providerId="ADAL" clId="{2CA2B79C-B423-42ED-B3B6-304CB7AC1B44}" dt="2025-05-07T07:56:09.104" v="4679" actId="47"/>
        <pc:sldMkLst>
          <pc:docMk/>
          <pc:sldMk cId="512329402" sldId="2147483122"/>
        </pc:sldMkLst>
      </pc:sldChg>
      <pc:sldChg chg="add modNotesTx">
        <pc:chgData name="Schjold, Hanne Røvig" userId="72e82339-bab0-442f-8ca6-e6f386a713ee" providerId="ADAL" clId="{2CA2B79C-B423-42ED-B3B6-304CB7AC1B44}" dt="2025-05-06T06:54:35.166" v="493"/>
        <pc:sldMkLst>
          <pc:docMk/>
          <pc:sldMk cId="3537124201" sldId="2147483123"/>
        </pc:sldMkLst>
      </pc:sldChg>
      <pc:sldChg chg="add del">
        <pc:chgData name="Schjold, Hanne Røvig" userId="72e82339-bab0-442f-8ca6-e6f386a713ee" providerId="ADAL" clId="{2CA2B79C-B423-42ED-B3B6-304CB7AC1B44}" dt="2025-05-06T06:54:25.940" v="491" actId="2696"/>
        <pc:sldMkLst>
          <pc:docMk/>
          <pc:sldMk cId="4230249390" sldId="2147483123"/>
        </pc:sldMkLst>
      </pc:sldChg>
      <pc:sldChg chg="add del">
        <pc:chgData name="Schjold, Hanne Røvig" userId="72e82339-bab0-442f-8ca6-e6f386a713ee" providerId="ADAL" clId="{2CA2B79C-B423-42ED-B3B6-304CB7AC1B44}" dt="2025-05-06T12:40:44.956" v="4153" actId="47"/>
        <pc:sldMkLst>
          <pc:docMk/>
          <pc:sldMk cId="1912095755" sldId="2147483124"/>
        </pc:sldMkLst>
      </pc:sldChg>
      <pc:sldChg chg="add del">
        <pc:chgData name="Schjold, Hanne Røvig" userId="72e82339-bab0-442f-8ca6-e6f386a713ee" providerId="ADAL" clId="{2CA2B79C-B423-42ED-B3B6-304CB7AC1B44}" dt="2025-05-05T08:30:01.722" v="2"/>
        <pc:sldMkLst>
          <pc:docMk/>
          <pc:sldMk cId="370089226" sldId="2147483125"/>
        </pc:sldMkLst>
      </pc:sldChg>
      <pc:sldChg chg="addSp delSp modSp add mod ord">
        <pc:chgData name="Schjold, Hanne Røvig" userId="72e82339-bab0-442f-8ca6-e6f386a713ee" providerId="ADAL" clId="{2CA2B79C-B423-42ED-B3B6-304CB7AC1B44}" dt="2025-05-07T12:04:31.235" v="5626" actId="14100"/>
        <pc:sldMkLst>
          <pc:docMk/>
          <pc:sldMk cId="1882180719" sldId="2147483125"/>
        </pc:sldMkLst>
        <pc:spChg chg="mod">
          <ac:chgData name="Schjold, Hanne Røvig" userId="72e82339-bab0-442f-8ca6-e6f386a713ee" providerId="ADAL" clId="{2CA2B79C-B423-42ED-B3B6-304CB7AC1B44}" dt="2025-05-07T12:04:31.235" v="5626" actId="14100"/>
          <ac:spMkLst>
            <pc:docMk/>
            <pc:sldMk cId="1882180719" sldId="2147483125"/>
            <ac:spMk id="30" creationId="{4FC27626-CAD3-8B87-C678-526B14A4B323}"/>
          </ac:spMkLst>
        </pc:spChg>
      </pc:sldChg>
      <pc:sldChg chg="add del">
        <pc:chgData name="Schjold, Hanne Røvig" userId="72e82339-bab0-442f-8ca6-e6f386a713ee" providerId="ADAL" clId="{2CA2B79C-B423-42ED-B3B6-304CB7AC1B44}" dt="2025-05-05T08:30:01.722" v="2"/>
        <pc:sldMkLst>
          <pc:docMk/>
          <pc:sldMk cId="285153528" sldId="2147483126"/>
        </pc:sldMkLst>
      </pc:sldChg>
      <pc:sldChg chg="addSp delSp modSp new mod setBg">
        <pc:chgData name="Schjold, Hanne Røvig" userId="72e82339-bab0-442f-8ca6-e6f386a713ee" providerId="ADAL" clId="{2CA2B79C-B423-42ED-B3B6-304CB7AC1B44}" dt="2025-05-07T12:04:43.185" v="5627" actId="403"/>
        <pc:sldMkLst>
          <pc:docMk/>
          <pc:sldMk cId="1856843931" sldId="2147483126"/>
        </pc:sldMkLst>
        <pc:spChg chg="mod">
          <ac:chgData name="Schjold, Hanne Røvig" userId="72e82339-bab0-442f-8ca6-e6f386a713ee" providerId="ADAL" clId="{2CA2B79C-B423-42ED-B3B6-304CB7AC1B44}" dt="2025-05-07T12:04:43.185" v="5627" actId="403"/>
          <ac:spMkLst>
            <pc:docMk/>
            <pc:sldMk cId="1856843931" sldId="2147483126"/>
            <ac:spMk id="2" creationId="{4ED79590-2D66-4F34-D71D-E09FF621DB95}"/>
          </ac:spMkLst>
        </pc:spChg>
        <pc:spChg chg="mod topLvl">
          <ac:chgData name="Schjold, Hanne Røvig" userId="72e82339-bab0-442f-8ca6-e6f386a713ee" providerId="ADAL" clId="{2CA2B79C-B423-42ED-B3B6-304CB7AC1B44}" dt="2025-05-07T09:54:38.612" v="5456" actId="1076"/>
          <ac:spMkLst>
            <pc:docMk/>
            <pc:sldMk cId="1856843931" sldId="2147483126"/>
            <ac:spMk id="6" creationId="{294271E7-CFEC-3207-98B3-AAB61BC04229}"/>
          </ac:spMkLst>
        </pc:spChg>
        <pc:spChg chg="mod topLvl">
          <ac:chgData name="Schjold, Hanne Røvig" userId="72e82339-bab0-442f-8ca6-e6f386a713ee" providerId="ADAL" clId="{2CA2B79C-B423-42ED-B3B6-304CB7AC1B44}" dt="2025-05-07T09:55:04.990" v="5468" actId="1037"/>
          <ac:spMkLst>
            <pc:docMk/>
            <pc:sldMk cId="1856843931" sldId="2147483126"/>
            <ac:spMk id="7" creationId="{F7D34BEC-71D6-8751-8740-C64BA2215474}"/>
          </ac:spMkLst>
        </pc:spChg>
        <pc:spChg chg="mod topLvl">
          <ac:chgData name="Schjold, Hanne Røvig" userId="72e82339-bab0-442f-8ca6-e6f386a713ee" providerId="ADAL" clId="{2CA2B79C-B423-42ED-B3B6-304CB7AC1B44}" dt="2025-05-07T09:55:04.990" v="5468" actId="1037"/>
          <ac:spMkLst>
            <pc:docMk/>
            <pc:sldMk cId="1856843931" sldId="2147483126"/>
            <ac:spMk id="11" creationId="{3B4D2A61-658A-549A-BC23-C5FD298DD7B7}"/>
          </ac:spMkLst>
        </pc:spChg>
        <pc:spChg chg="mod topLvl">
          <ac:chgData name="Schjold, Hanne Røvig" userId="72e82339-bab0-442f-8ca6-e6f386a713ee" providerId="ADAL" clId="{2CA2B79C-B423-42ED-B3B6-304CB7AC1B44}" dt="2025-05-07T09:54:58.301" v="5458" actId="1076"/>
          <ac:spMkLst>
            <pc:docMk/>
            <pc:sldMk cId="1856843931" sldId="2147483126"/>
            <ac:spMk id="12" creationId="{E422680A-9C6E-A252-51C9-F8C5E2B3CE66}"/>
          </ac:spMkLst>
        </pc:spChg>
        <pc:spChg chg="add mod">
          <ac:chgData name="Schjold, Hanne Røvig" userId="72e82339-bab0-442f-8ca6-e6f386a713ee" providerId="ADAL" clId="{2CA2B79C-B423-42ED-B3B6-304CB7AC1B44}" dt="2025-05-07T09:53:19.062" v="5437" actId="207"/>
          <ac:spMkLst>
            <pc:docMk/>
            <pc:sldMk cId="1856843931" sldId="2147483126"/>
            <ac:spMk id="14" creationId="{2BE133CC-67C1-9EEA-6FEF-7C8795D11CA6}"/>
          </ac:spMkLst>
        </pc:spChg>
        <pc:spChg chg="add mod">
          <ac:chgData name="Schjold, Hanne Røvig" userId="72e82339-bab0-442f-8ca6-e6f386a713ee" providerId="ADAL" clId="{2CA2B79C-B423-42ED-B3B6-304CB7AC1B44}" dt="2025-05-07T09:55:40.981" v="5472" actId="1076"/>
          <ac:spMkLst>
            <pc:docMk/>
            <pc:sldMk cId="1856843931" sldId="2147483126"/>
            <ac:spMk id="15" creationId="{2239D368-08D7-2308-5486-B3F70340D8B2}"/>
          </ac:spMkLst>
        </pc:spChg>
        <pc:spChg chg="add mod ord">
          <ac:chgData name="Schjold, Hanne Røvig" userId="72e82339-bab0-442f-8ca6-e6f386a713ee" providerId="ADAL" clId="{2CA2B79C-B423-42ED-B3B6-304CB7AC1B44}" dt="2025-05-06T07:20:25.032" v="852" actId="167"/>
          <ac:spMkLst>
            <pc:docMk/>
            <pc:sldMk cId="1856843931" sldId="2147483126"/>
            <ac:spMk id="20" creationId="{044D0F9E-CFD9-BE11-3CA7-5E82477D572D}"/>
          </ac:spMkLst>
        </pc:spChg>
        <pc:spChg chg="add mod ord">
          <ac:chgData name="Schjold, Hanne Røvig" userId="72e82339-bab0-442f-8ca6-e6f386a713ee" providerId="ADAL" clId="{2CA2B79C-B423-42ED-B3B6-304CB7AC1B44}" dt="2025-05-07T07:26:47.397" v="4323" actId="108"/>
          <ac:spMkLst>
            <pc:docMk/>
            <pc:sldMk cId="1856843931" sldId="2147483126"/>
            <ac:spMk id="21" creationId="{9970755E-D587-A4EB-6125-0D1B8DBA9F27}"/>
          </ac:spMkLst>
        </pc:spChg>
        <pc:picChg chg="add mod">
          <ac:chgData name="Schjold, Hanne Røvig" userId="72e82339-bab0-442f-8ca6-e6f386a713ee" providerId="ADAL" clId="{2CA2B79C-B423-42ED-B3B6-304CB7AC1B44}" dt="2025-05-07T09:53:29.535" v="5439" actId="207"/>
          <ac:picMkLst>
            <pc:docMk/>
            <pc:sldMk cId="1856843931" sldId="2147483126"/>
            <ac:picMk id="18" creationId="{D9934BE8-038C-A67B-3D77-301976927B26}"/>
          </ac:picMkLst>
        </pc:picChg>
        <pc:picChg chg="add mod">
          <ac:chgData name="Schjold, Hanne Røvig" userId="72e82339-bab0-442f-8ca6-e6f386a713ee" providerId="ADAL" clId="{2CA2B79C-B423-42ED-B3B6-304CB7AC1B44}" dt="2025-05-07T09:53:29.535" v="5439" actId="207"/>
          <ac:picMkLst>
            <pc:docMk/>
            <pc:sldMk cId="1856843931" sldId="2147483126"/>
            <ac:picMk id="19" creationId="{D2A88279-87A9-100A-9B80-121BC2F39E6C}"/>
          </ac:picMkLst>
        </pc:picChg>
      </pc:sldChg>
      <pc:sldChg chg="add del">
        <pc:chgData name="Schjold, Hanne Røvig" userId="72e82339-bab0-442f-8ca6-e6f386a713ee" providerId="ADAL" clId="{2CA2B79C-B423-42ED-B3B6-304CB7AC1B44}" dt="2025-05-05T08:30:01.722" v="2"/>
        <pc:sldMkLst>
          <pc:docMk/>
          <pc:sldMk cId="0" sldId="2147483127"/>
        </pc:sldMkLst>
      </pc:sldChg>
      <pc:sldChg chg="addSp delSp modSp new mod modNotesTx">
        <pc:chgData name="Schjold, Hanne Røvig" userId="72e82339-bab0-442f-8ca6-e6f386a713ee" providerId="ADAL" clId="{2CA2B79C-B423-42ED-B3B6-304CB7AC1B44}" dt="2025-05-08T07:00:43.639" v="5674" actId="552"/>
        <pc:sldMkLst>
          <pc:docMk/>
          <pc:sldMk cId="640261270" sldId="2147483127"/>
        </pc:sldMkLst>
        <pc:spChg chg="mod">
          <ac:chgData name="Schjold, Hanne Røvig" userId="72e82339-bab0-442f-8ca6-e6f386a713ee" providerId="ADAL" clId="{2CA2B79C-B423-42ED-B3B6-304CB7AC1B44}" dt="2025-05-06T07:38:02.394" v="1128" actId="113"/>
          <ac:spMkLst>
            <pc:docMk/>
            <pc:sldMk cId="640261270" sldId="2147483127"/>
            <ac:spMk id="2" creationId="{5CC48AD1-CBC3-6443-F455-0E22FD0AF40B}"/>
          </ac:spMkLst>
        </pc:spChg>
        <pc:spChg chg="add mod">
          <ac:chgData name="Schjold, Hanne Røvig" userId="72e82339-bab0-442f-8ca6-e6f386a713ee" providerId="ADAL" clId="{2CA2B79C-B423-42ED-B3B6-304CB7AC1B44}" dt="2025-05-07T07:28:27.908" v="4400" actId="6549"/>
          <ac:spMkLst>
            <pc:docMk/>
            <pc:sldMk cId="640261270" sldId="2147483127"/>
            <ac:spMk id="3" creationId="{05C10419-3C7E-B15E-F70A-8FE13A92B6B1}"/>
          </ac:spMkLst>
        </pc:spChg>
        <pc:spChg chg="add mod ord">
          <ac:chgData name="Schjold, Hanne Røvig" userId="72e82339-bab0-442f-8ca6-e6f386a713ee" providerId="ADAL" clId="{2CA2B79C-B423-42ED-B3B6-304CB7AC1B44}" dt="2025-05-07T07:30:07.690" v="4451" actId="20577"/>
          <ac:spMkLst>
            <pc:docMk/>
            <pc:sldMk cId="640261270" sldId="2147483127"/>
            <ac:spMk id="5" creationId="{68568AE4-E6EC-0678-EE2B-2409CB5451B7}"/>
          </ac:spMkLst>
        </pc:spChg>
        <pc:spChg chg="add mod">
          <ac:chgData name="Schjold, Hanne Røvig" userId="72e82339-bab0-442f-8ca6-e6f386a713ee" providerId="ADAL" clId="{2CA2B79C-B423-42ED-B3B6-304CB7AC1B44}" dt="2025-05-07T07:29:28.801" v="4430" actId="6549"/>
          <ac:spMkLst>
            <pc:docMk/>
            <pc:sldMk cId="640261270" sldId="2147483127"/>
            <ac:spMk id="6" creationId="{7234F2C1-1540-E2C0-948F-7F821B16DAD2}"/>
          </ac:spMkLst>
        </pc:spChg>
        <pc:spChg chg="add mod">
          <ac:chgData name="Schjold, Hanne Røvig" userId="72e82339-bab0-442f-8ca6-e6f386a713ee" providerId="ADAL" clId="{2CA2B79C-B423-42ED-B3B6-304CB7AC1B44}" dt="2025-05-07T07:30:17.115" v="4455" actId="6549"/>
          <ac:spMkLst>
            <pc:docMk/>
            <pc:sldMk cId="640261270" sldId="2147483127"/>
            <ac:spMk id="7" creationId="{2417AC92-3A7C-E1F3-9B27-2F5EA8F8A241}"/>
          </ac:spMkLst>
        </pc:spChg>
        <pc:spChg chg="add mod ord">
          <ac:chgData name="Schjold, Hanne Røvig" userId="72e82339-bab0-442f-8ca6-e6f386a713ee" providerId="ADAL" clId="{2CA2B79C-B423-42ED-B3B6-304CB7AC1B44}" dt="2025-05-07T07:30:27.914" v="4459" actId="6549"/>
          <ac:spMkLst>
            <pc:docMk/>
            <pc:sldMk cId="640261270" sldId="2147483127"/>
            <ac:spMk id="8" creationId="{B2C77A36-1864-25C0-8847-9B9B80512742}"/>
          </ac:spMkLst>
        </pc:spChg>
        <pc:spChg chg="add mod ord">
          <ac:chgData name="Schjold, Hanne Røvig" userId="72e82339-bab0-442f-8ca6-e6f386a713ee" providerId="ADAL" clId="{2CA2B79C-B423-42ED-B3B6-304CB7AC1B44}" dt="2025-05-07T07:30:42.130" v="4464" actId="6549"/>
          <ac:spMkLst>
            <pc:docMk/>
            <pc:sldMk cId="640261270" sldId="2147483127"/>
            <ac:spMk id="9" creationId="{64A062C9-80E8-EA24-106A-070ACE870543}"/>
          </ac:spMkLst>
        </pc:spChg>
        <pc:spChg chg="add mod">
          <ac:chgData name="Schjold, Hanne Røvig" userId="72e82339-bab0-442f-8ca6-e6f386a713ee" providerId="ADAL" clId="{2CA2B79C-B423-42ED-B3B6-304CB7AC1B44}" dt="2025-05-07T07:29:52.183" v="4438" actId="6549"/>
          <ac:spMkLst>
            <pc:docMk/>
            <pc:sldMk cId="640261270" sldId="2147483127"/>
            <ac:spMk id="10" creationId="{9F30AB69-CAA4-85CD-D461-1E76B1ACF906}"/>
          </ac:spMkLst>
        </pc:spChg>
        <pc:spChg chg="add mod">
          <ac:chgData name="Schjold, Hanne Røvig" userId="72e82339-bab0-442f-8ca6-e6f386a713ee" providerId="ADAL" clId="{2CA2B79C-B423-42ED-B3B6-304CB7AC1B44}" dt="2025-05-08T07:00:34.004" v="5673" actId="552"/>
          <ac:spMkLst>
            <pc:docMk/>
            <pc:sldMk cId="640261270" sldId="2147483127"/>
            <ac:spMk id="11" creationId="{8E29F2C7-C074-9495-63D9-BAC3F8254A9E}"/>
          </ac:spMkLst>
        </pc:spChg>
        <pc:spChg chg="add mod">
          <ac:chgData name="Schjold, Hanne Røvig" userId="72e82339-bab0-442f-8ca6-e6f386a713ee" providerId="ADAL" clId="{2CA2B79C-B423-42ED-B3B6-304CB7AC1B44}" dt="2025-05-08T07:00:34.004" v="5673" actId="552"/>
          <ac:spMkLst>
            <pc:docMk/>
            <pc:sldMk cId="640261270" sldId="2147483127"/>
            <ac:spMk id="12" creationId="{CA26D856-790D-81BD-D735-3054105EA1FF}"/>
          </ac:spMkLst>
        </pc:spChg>
        <pc:spChg chg="add mod">
          <ac:chgData name="Schjold, Hanne Røvig" userId="72e82339-bab0-442f-8ca6-e6f386a713ee" providerId="ADAL" clId="{2CA2B79C-B423-42ED-B3B6-304CB7AC1B44}" dt="2025-05-08T07:00:34.004" v="5673" actId="552"/>
          <ac:spMkLst>
            <pc:docMk/>
            <pc:sldMk cId="640261270" sldId="2147483127"/>
            <ac:spMk id="13" creationId="{A524E754-D2D2-A9EE-D304-4FCE44D6A06C}"/>
          </ac:spMkLst>
        </pc:spChg>
        <pc:spChg chg="add mod">
          <ac:chgData name="Schjold, Hanne Røvig" userId="72e82339-bab0-442f-8ca6-e6f386a713ee" providerId="ADAL" clId="{2CA2B79C-B423-42ED-B3B6-304CB7AC1B44}" dt="2025-05-08T07:00:43.639" v="5674" actId="552"/>
          <ac:spMkLst>
            <pc:docMk/>
            <pc:sldMk cId="640261270" sldId="2147483127"/>
            <ac:spMk id="14" creationId="{D6439224-5623-B495-F70D-BEA88CD39737}"/>
          </ac:spMkLst>
        </pc:spChg>
        <pc:spChg chg="add mod">
          <ac:chgData name="Schjold, Hanne Røvig" userId="72e82339-bab0-442f-8ca6-e6f386a713ee" providerId="ADAL" clId="{2CA2B79C-B423-42ED-B3B6-304CB7AC1B44}" dt="2025-05-08T07:00:43.639" v="5674" actId="552"/>
          <ac:spMkLst>
            <pc:docMk/>
            <pc:sldMk cId="640261270" sldId="2147483127"/>
            <ac:spMk id="15" creationId="{09BF19C9-C327-96C2-F866-495F93432905}"/>
          </ac:spMkLst>
        </pc:spChg>
        <pc:spChg chg="add mod">
          <ac:chgData name="Schjold, Hanne Røvig" userId="72e82339-bab0-442f-8ca6-e6f386a713ee" providerId="ADAL" clId="{2CA2B79C-B423-42ED-B3B6-304CB7AC1B44}" dt="2025-05-08T07:00:43.639" v="5674" actId="552"/>
          <ac:spMkLst>
            <pc:docMk/>
            <pc:sldMk cId="640261270" sldId="2147483127"/>
            <ac:spMk id="16" creationId="{5F167634-7B0D-97C4-4EAC-9EAEFE0B6F2A}"/>
          </ac:spMkLst>
        </pc:spChg>
        <pc:spChg chg="add mod">
          <ac:chgData name="Schjold, Hanne Røvig" userId="72e82339-bab0-442f-8ca6-e6f386a713ee" providerId="ADAL" clId="{2CA2B79C-B423-42ED-B3B6-304CB7AC1B44}" dt="2025-05-06T07:33:13.649" v="1057" actId="1076"/>
          <ac:spMkLst>
            <pc:docMk/>
            <pc:sldMk cId="640261270" sldId="2147483127"/>
            <ac:spMk id="17" creationId="{C5C36DDF-0D81-CDCA-96CB-FC5BD44533E6}"/>
          </ac:spMkLst>
        </pc:spChg>
        <pc:spChg chg="add mod">
          <ac:chgData name="Schjold, Hanne Røvig" userId="72e82339-bab0-442f-8ca6-e6f386a713ee" providerId="ADAL" clId="{2CA2B79C-B423-42ED-B3B6-304CB7AC1B44}" dt="2025-05-08T07:00:34.004" v="5673" actId="552"/>
          <ac:spMkLst>
            <pc:docMk/>
            <pc:sldMk cId="640261270" sldId="2147483127"/>
            <ac:spMk id="18" creationId="{A83C6B4B-5D80-30DC-03E8-7112CFAB62EA}"/>
          </ac:spMkLst>
        </pc:spChg>
        <pc:picChg chg="add mod">
          <ac:chgData name="Schjold, Hanne Røvig" userId="72e82339-bab0-442f-8ca6-e6f386a713ee" providerId="ADAL" clId="{2CA2B79C-B423-42ED-B3B6-304CB7AC1B44}" dt="2025-05-07T07:31:13.118" v="4466" actId="207"/>
          <ac:picMkLst>
            <pc:docMk/>
            <pc:sldMk cId="640261270" sldId="2147483127"/>
            <ac:picMk id="27" creationId="{CA1AB67A-F959-CBD3-FAEF-EF84C9B4BFA3}"/>
          </ac:picMkLst>
        </pc:picChg>
        <pc:picChg chg="add mod">
          <ac:chgData name="Schjold, Hanne Røvig" userId="72e82339-bab0-442f-8ca6-e6f386a713ee" providerId="ADAL" clId="{2CA2B79C-B423-42ED-B3B6-304CB7AC1B44}" dt="2025-05-07T07:31:25.179" v="4467" actId="207"/>
          <ac:picMkLst>
            <pc:docMk/>
            <pc:sldMk cId="640261270" sldId="2147483127"/>
            <ac:picMk id="29" creationId="{2876D814-F0D3-8385-8427-B0A8392C0EC5}"/>
          </ac:picMkLst>
        </pc:picChg>
        <pc:picChg chg="add mod">
          <ac:chgData name="Schjold, Hanne Røvig" userId="72e82339-bab0-442f-8ca6-e6f386a713ee" providerId="ADAL" clId="{2CA2B79C-B423-42ED-B3B6-304CB7AC1B44}" dt="2025-05-07T07:31:13.118" v="4466" actId="207"/>
          <ac:picMkLst>
            <pc:docMk/>
            <pc:sldMk cId="640261270" sldId="2147483127"/>
            <ac:picMk id="30" creationId="{BF04186F-D98A-31CC-2305-9C0C6D6952A2}"/>
          </ac:picMkLst>
        </pc:picChg>
        <pc:picChg chg="add mod">
          <ac:chgData name="Schjold, Hanne Røvig" userId="72e82339-bab0-442f-8ca6-e6f386a713ee" providerId="ADAL" clId="{2CA2B79C-B423-42ED-B3B6-304CB7AC1B44}" dt="2025-05-07T07:31:13.118" v="4466" actId="207"/>
          <ac:picMkLst>
            <pc:docMk/>
            <pc:sldMk cId="640261270" sldId="2147483127"/>
            <ac:picMk id="31" creationId="{5E3D52C1-397D-035C-6E98-73C784A939E9}"/>
          </ac:picMkLst>
        </pc:picChg>
        <pc:picChg chg="add mod">
          <ac:chgData name="Schjold, Hanne Røvig" userId="72e82339-bab0-442f-8ca6-e6f386a713ee" providerId="ADAL" clId="{2CA2B79C-B423-42ED-B3B6-304CB7AC1B44}" dt="2025-05-07T07:31:38.449" v="4468" actId="207"/>
          <ac:picMkLst>
            <pc:docMk/>
            <pc:sldMk cId="640261270" sldId="2147483127"/>
            <ac:picMk id="32" creationId="{16F973B6-3B0A-37F8-6C67-F8652790FDB1}"/>
          </ac:picMkLst>
        </pc:picChg>
        <pc:picChg chg="add mod">
          <ac:chgData name="Schjold, Hanne Røvig" userId="72e82339-bab0-442f-8ca6-e6f386a713ee" providerId="ADAL" clId="{2CA2B79C-B423-42ED-B3B6-304CB7AC1B44}" dt="2025-05-07T07:31:42.196" v="4469" actId="207"/>
          <ac:picMkLst>
            <pc:docMk/>
            <pc:sldMk cId="640261270" sldId="2147483127"/>
            <ac:picMk id="33" creationId="{52C490E7-4B74-3B04-289C-73F75B72067C}"/>
          </ac:picMkLst>
        </pc:picChg>
        <pc:picChg chg="add mod">
          <ac:chgData name="Schjold, Hanne Røvig" userId="72e82339-bab0-442f-8ca6-e6f386a713ee" providerId="ADAL" clId="{2CA2B79C-B423-42ED-B3B6-304CB7AC1B44}" dt="2025-05-07T07:31:46.708" v="4470" actId="207"/>
          <ac:picMkLst>
            <pc:docMk/>
            <pc:sldMk cId="640261270" sldId="2147483127"/>
            <ac:picMk id="34" creationId="{6685DC07-F514-94F7-C187-1F8907B8862D}"/>
          </ac:picMkLst>
        </pc:picChg>
        <pc:cxnChg chg="add mod">
          <ac:chgData name="Schjold, Hanne Røvig" userId="72e82339-bab0-442f-8ca6-e6f386a713ee" providerId="ADAL" clId="{2CA2B79C-B423-42ED-B3B6-304CB7AC1B44}" dt="2025-05-08T07:00:34.004" v="5673" actId="552"/>
          <ac:cxnSpMkLst>
            <pc:docMk/>
            <pc:sldMk cId="640261270" sldId="2147483127"/>
            <ac:cxnSpMk id="20" creationId="{5D871594-D3A1-AB90-2102-712E8F1B1617}"/>
          </ac:cxnSpMkLst>
        </pc:cxnChg>
        <pc:cxnChg chg="add mod">
          <ac:chgData name="Schjold, Hanne Røvig" userId="72e82339-bab0-442f-8ca6-e6f386a713ee" providerId="ADAL" clId="{2CA2B79C-B423-42ED-B3B6-304CB7AC1B44}" dt="2025-05-07T07:32:14.213" v="4480" actId="14100"/>
          <ac:cxnSpMkLst>
            <pc:docMk/>
            <pc:sldMk cId="640261270" sldId="2147483127"/>
            <ac:cxnSpMk id="21" creationId="{FF91222E-CC06-5ADF-ECE4-60C8920E9140}"/>
          </ac:cxnSpMkLst>
        </pc:cxnChg>
        <pc:cxnChg chg="add mod">
          <ac:chgData name="Schjold, Hanne Røvig" userId="72e82339-bab0-442f-8ca6-e6f386a713ee" providerId="ADAL" clId="{2CA2B79C-B423-42ED-B3B6-304CB7AC1B44}" dt="2025-05-07T07:32:37.904" v="4483" actId="14100"/>
          <ac:cxnSpMkLst>
            <pc:docMk/>
            <pc:sldMk cId="640261270" sldId="2147483127"/>
            <ac:cxnSpMk id="22" creationId="{9BA2D6FE-E609-D5F2-C6AD-4A60E59DB5FC}"/>
          </ac:cxnSpMkLst>
        </pc:cxnChg>
        <pc:cxnChg chg="add mod">
          <ac:chgData name="Schjold, Hanne Røvig" userId="72e82339-bab0-442f-8ca6-e6f386a713ee" providerId="ADAL" clId="{2CA2B79C-B423-42ED-B3B6-304CB7AC1B44}" dt="2025-05-07T07:32:45.308" v="4485" actId="14100"/>
          <ac:cxnSpMkLst>
            <pc:docMk/>
            <pc:sldMk cId="640261270" sldId="2147483127"/>
            <ac:cxnSpMk id="23" creationId="{E030B900-010A-E771-4DE2-CDCF21D088A4}"/>
          </ac:cxnSpMkLst>
        </pc:cxnChg>
        <pc:cxnChg chg="add mod">
          <ac:chgData name="Schjold, Hanne Røvig" userId="72e82339-bab0-442f-8ca6-e6f386a713ee" providerId="ADAL" clId="{2CA2B79C-B423-42ED-B3B6-304CB7AC1B44}" dt="2025-05-06T07:37:32.229" v="1119" actId="553"/>
          <ac:cxnSpMkLst>
            <pc:docMk/>
            <pc:sldMk cId="640261270" sldId="2147483127"/>
            <ac:cxnSpMk id="24" creationId="{C95730AD-62A5-E26E-BD76-36DB517764C2}"/>
          </ac:cxnSpMkLst>
        </pc:cxnChg>
        <pc:cxnChg chg="add mod">
          <ac:chgData name="Schjold, Hanne Røvig" userId="72e82339-bab0-442f-8ca6-e6f386a713ee" providerId="ADAL" clId="{2CA2B79C-B423-42ED-B3B6-304CB7AC1B44}" dt="2025-05-06T07:37:32.229" v="1119" actId="553"/>
          <ac:cxnSpMkLst>
            <pc:docMk/>
            <pc:sldMk cId="640261270" sldId="2147483127"/>
            <ac:cxnSpMk id="25" creationId="{D5587844-46BA-2975-ECFF-8620F54E301B}"/>
          </ac:cxnSpMkLst>
        </pc:cxnChg>
        <pc:cxnChg chg="add mod">
          <ac:chgData name="Schjold, Hanne Røvig" userId="72e82339-bab0-442f-8ca6-e6f386a713ee" providerId="ADAL" clId="{2CA2B79C-B423-42ED-B3B6-304CB7AC1B44}" dt="2025-05-06T07:37:32.229" v="1119" actId="553"/>
          <ac:cxnSpMkLst>
            <pc:docMk/>
            <pc:sldMk cId="640261270" sldId="2147483127"/>
            <ac:cxnSpMk id="26" creationId="{0F59730B-EC35-FD29-FC4C-3D199AA3208E}"/>
          </ac:cxnSpMkLst>
        </pc:cxnChg>
      </pc:sldChg>
      <pc:sldChg chg="modSp add mod modNotesTx">
        <pc:chgData name="Schjold, Hanne Røvig" userId="72e82339-bab0-442f-8ca6-e6f386a713ee" providerId="ADAL" clId="{2CA2B79C-B423-42ED-B3B6-304CB7AC1B44}" dt="2025-05-07T09:10:15.168" v="5365" actId="14100"/>
        <pc:sldMkLst>
          <pc:docMk/>
          <pc:sldMk cId="2711046342" sldId="2147483128"/>
        </pc:sldMkLst>
        <pc:spChg chg="mod">
          <ac:chgData name="Schjold, Hanne Røvig" userId="72e82339-bab0-442f-8ca6-e6f386a713ee" providerId="ADAL" clId="{2CA2B79C-B423-42ED-B3B6-304CB7AC1B44}" dt="2025-05-07T09:10:15.168" v="5365" actId="14100"/>
          <ac:spMkLst>
            <pc:docMk/>
            <pc:sldMk cId="2711046342" sldId="2147483128"/>
            <ac:spMk id="7" creationId="{68BDA4E8-E177-67FA-E315-353ED640DB41}"/>
          </ac:spMkLst>
        </pc:spChg>
        <pc:picChg chg="mod">
          <ac:chgData name="Schjold, Hanne Røvig" userId="72e82339-bab0-442f-8ca6-e6f386a713ee" providerId="ADAL" clId="{2CA2B79C-B423-42ED-B3B6-304CB7AC1B44}" dt="2025-05-06T07:47:37.963" v="1232" actId="14826"/>
          <ac:picMkLst>
            <pc:docMk/>
            <pc:sldMk cId="2711046342" sldId="2147483128"/>
            <ac:picMk id="1028" creationId="{F18C251E-F66A-9C95-53C7-D84747819DF7}"/>
          </ac:picMkLst>
        </pc:picChg>
      </pc:sldChg>
      <pc:sldChg chg="add del">
        <pc:chgData name="Schjold, Hanne Røvig" userId="72e82339-bab0-442f-8ca6-e6f386a713ee" providerId="ADAL" clId="{2CA2B79C-B423-42ED-B3B6-304CB7AC1B44}" dt="2025-05-05T08:30:01.722" v="2"/>
        <pc:sldMkLst>
          <pc:docMk/>
          <pc:sldMk cId="2785586048" sldId="2147483128"/>
        </pc:sldMkLst>
      </pc:sldChg>
      <pc:sldChg chg="add del">
        <pc:chgData name="Schjold, Hanne Røvig" userId="72e82339-bab0-442f-8ca6-e6f386a713ee" providerId="ADAL" clId="{2CA2B79C-B423-42ED-B3B6-304CB7AC1B44}" dt="2025-05-05T08:30:01.722" v="2"/>
        <pc:sldMkLst>
          <pc:docMk/>
          <pc:sldMk cId="3522187864" sldId="2147483129"/>
        </pc:sldMkLst>
      </pc:sldChg>
      <pc:sldChg chg="addSp delSp modSp add mod modNotesTx">
        <pc:chgData name="Schjold, Hanne Røvig" userId="72e82339-bab0-442f-8ca6-e6f386a713ee" providerId="ADAL" clId="{2CA2B79C-B423-42ED-B3B6-304CB7AC1B44}" dt="2025-05-07T09:10:34.992" v="5372" actId="14100"/>
        <pc:sldMkLst>
          <pc:docMk/>
          <pc:sldMk cId="3937963145" sldId="2147483129"/>
        </pc:sldMkLst>
        <pc:spChg chg="add mod">
          <ac:chgData name="Schjold, Hanne Røvig" userId="72e82339-bab0-442f-8ca6-e6f386a713ee" providerId="ADAL" clId="{2CA2B79C-B423-42ED-B3B6-304CB7AC1B44}" dt="2025-05-06T12:50:58" v="4212" actId="20577"/>
          <ac:spMkLst>
            <pc:docMk/>
            <pc:sldMk cId="3937963145" sldId="2147483129"/>
            <ac:spMk id="3" creationId="{0E159347-3E85-0D84-5087-8F8131B7AA7C}"/>
          </ac:spMkLst>
        </pc:spChg>
        <pc:spChg chg="mod ord">
          <ac:chgData name="Schjold, Hanne Røvig" userId="72e82339-bab0-442f-8ca6-e6f386a713ee" providerId="ADAL" clId="{2CA2B79C-B423-42ED-B3B6-304CB7AC1B44}" dt="2025-05-07T09:10:34.992" v="5372" actId="14100"/>
          <ac:spMkLst>
            <pc:docMk/>
            <pc:sldMk cId="3937963145" sldId="2147483129"/>
            <ac:spMk id="7" creationId="{24759106-9462-D2A6-0A6A-7C3D0C49E47A}"/>
          </ac:spMkLst>
        </pc:spChg>
        <pc:picChg chg="add mod">
          <ac:chgData name="Schjold, Hanne Røvig" userId="72e82339-bab0-442f-8ca6-e6f386a713ee" providerId="ADAL" clId="{2CA2B79C-B423-42ED-B3B6-304CB7AC1B44}" dt="2025-05-06T12:50:17.352" v="4193" actId="167"/>
          <ac:picMkLst>
            <pc:docMk/>
            <pc:sldMk cId="3937963145" sldId="2147483129"/>
            <ac:picMk id="2" creationId="{24C5688D-B7A5-90BD-1D48-B094DEE640AD}"/>
          </ac:picMkLst>
        </pc:picChg>
        <pc:picChg chg="add mod modCrop">
          <ac:chgData name="Schjold, Hanne Røvig" userId="72e82339-bab0-442f-8ca6-e6f386a713ee" providerId="ADAL" clId="{2CA2B79C-B423-42ED-B3B6-304CB7AC1B44}" dt="2025-05-07T09:01:59.148" v="5320" actId="732"/>
          <ac:picMkLst>
            <pc:docMk/>
            <pc:sldMk cId="3937963145" sldId="2147483129"/>
            <ac:picMk id="5" creationId="{39316DA2-7CE8-45C6-46F5-DBAFF6D8DA60}"/>
          </ac:picMkLst>
        </pc:picChg>
      </pc:sldChg>
      <pc:sldChg chg="add del">
        <pc:chgData name="Schjold, Hanne Røvig" userId="72e82339-bab0-442f-8ca6-e6f386a713ee" providerId="ADAL" clId="{2CA2B79C-B423-42ED-B3B6-304CB7AC1B44}" dt="2025-05-05T08:30:01.722" v="2"/>
        <pc:sldMkLst>
          <pc:docMk/>
          <pc:sldMk cId="1320628709" sldId="2147483130"/>
        </pc:sldMkLst>
      </pc:sldChg>
      <pc:sldChg chg="addSp modSp new mod">
        <pc:chgData name="Schjold, Hanne Røvig" userId="72e82339-bab0-442f-8ca6-e6f386a713ee" providerId="ADAL" clId="{2CA2B79C-B423-42ED-B3B6-304CB7AC1B44}" dt="2025-05-07T07:28:06.451" v="4392" actId="1035"/>
        <pc:sldMkLst>
          <pc:docMk/>
          <pc:sldMk cId="3397468604" sldId="2147483130"/>
        </pc:sldMkLst>
        <pc:spChg chg="mod">
          <ac:chgData name="Schjold, Hanne Røvig" userId="72e82339-bab0-442f-8ca6-e6f386a713ee" providerId="ADAL" clId="{2CA2B79C-B423-42ED-B3B6-304CB7AC1B44}" dt="2025-05-06T07:53:01.026" v="1270" actId="14100"/>
          <ac:spMkLst>
            <pc:docMk/>
            <pc:sldMk cId="3397468604" sldId="2147483130"/>
            <ac:spMk id="2" creationId="{0749264A-7028-219B-417D-C5E432DE1CB8}"/>
          </ac:spMkLst>
        </pc:spChg>
        <pc:spChg chg="mod">
          <ac:chgData name="Schjold, Hanne Røvig" userId="72e82339-bab0-442f-8ca6-e6f386a713ee" providerId="ADAL" clId="{2CA2B79C-B423-42ED-B3B6-304CB7AC1B44}" dt="2025-05-06T07:53:29.357" v="1280" actId="27636"/>
          <ac:spMkLst>
            <pc:docMk/>
            <pc:sldMk cId="3397468604" sldId="2147483130"/>
            <ac:spMk id="3" creationId="{F576276F-84A3-CD47-0F0B-CA1551B76560}"/>
          </ac:spMkLst>
        </pc:spChg>
        <pc:spChg chg="add mod">
          <ac:chgData name="Schjold, Hanne Røvig" userId="72e82339-bab0-442f-8ca6-e6f386a713ee" providerId="ADAL" clId="{2CA2B79C-B423-42ED-B3B6-304CB7AC1B44}" dt="2025-05-07T07:28:06.451" v="4392" actId="1035"/>
          <ac:spMkLst>
            <pc:docMk/>
            <pc:sldMk cId="3397468604" sldId="2147483130"/>
            <ac:spMk id="4" creationId="{2B456BC6-244F-70DE-B989-4434DA6B3FBC}"/>
          </ac:spMkLst>
        </pc:spChg>
        <pc:spChg chg="add mod">
          <ac:chgData name="Schjold, Hanne Røvig" userId="72e82339-bab0-442f-8ca6-e6f386a713ee" providerId="ADAL" clId="{2CA2B79C-B423-42ED-B3B6-304CB7AC1B44}" dt="2025-05-07T07:28:06.451" v="4392" actId="1035"/>
          <ac:spMkLst>
            <pc:docMk/>
            <pc:sldMk cId="3397468604" sldId="2147483130"/>
            <ac:spMk id="7" creationId="{5E66D71E-681B-67A6-FB4C-ADD427423950}"/>
          </ac:spMkLst>
        </pc:spChg>
        <pc:picChg chg="add mod modCrop">
          <ac:chgData name="Schjold, Hanne Røvig" userId="72e82339-bab0-442f-8ca6-e6f386a713ee" providerId="ADAL" clId="{2CA2B79C-B423-42ED-B3B6-304CB7AC1B44}" dt="2025-05-07T07:28:06.451" v="4392" actId="1035"/>
          <ac:picMkLst>
            <pc:docMk/>
            <pc:sldMk cId="3397468604" sldId="2147483130"/>
            <ac:picMk id="6" creationId="{CCB0DC9D-A544-9AE6-291A-38AC40BA06CF}"/>
          </ac:picMkLst>
        </pc:picChg>
      </pc:sldChg>
      <pc:sldChg chg="add del">
        <pc:chgData name="Schjold, Hanne Røvig" userId="72e82339-bab0-442f-8ca6-e6f386a713ee" providerId="ADAL" clId="{2CA2B79C-B423-42ED-B3B6-304CB7AC1B44}" dt="2025-05-05T08:30:01.722" v="2"/>
        <pc:sldMkLst>
          <pc:docMk/>
          <pc:sldMk cId="1413420890" sldId="2147483131"/>
        </pc:sldMkLst>
      </pc:sldChg>
      <pc:sldChg chg="addSp delSp modSp new mod modNotesTx">
        <pc:chgData name="Schjold, Hanne Røvig" userId="72e82339-bab0-442f-8ca6-e6f386a713ee" providerId="ADAL" clId="{2CA2B79C-B423-42ED-B3B6-304CB7AC1B44}" dt="2025-05-06T12:44:52.645" v="4181" actId="108"/>
        <pc:sldMkLst>
          <pc:docMk/>
          <pc:sldMk cId="1506719706" sldId="2147483131"/>
        </pc:sldMkLst>
        <pc:spChg chg="mod">
          <ac:chgData name="Schjold, Hanne Røvig" userId="72e82339-bab0-442f-8ca6-e6f386a713ee" providerId="ADAL" clId="{2CA2B79C-B423-42ED-B3B6-304CB7AC1B44}" dt="2025-05-06T08:05:01.959" v="1349" actId="1076"/>
          <ac:spMkLst>
            <pc:docMk/>
            <pc:sldMk cId="1506719706" sldId="2147483131"/>
            <ac:spMk id="2" creationId="{1AD4904E-4132-A43D-9E7F-B4A01420364D}"/>
          </ac:spMkLst>
        </pc:spChg>
        <pc:spChg chg="add mod">
          <ac:chgData name="Schjold, Hanne Røvig" userId="72e82339-bab0-442f-8ca6-e6f386a713ee" providerId="ADAL" clId="{2CA2B79C-B423-42ED-B3B6-304CB7AC1B44}" dt="2025-05-06T08:06:31.861" v="1362" actId="14100"/>
          <ac:spMkLst>
            <pc:docMk/>
            <pc:sldMk cId="1506719706" sldId="2147483131"/>
            <ac:spMk id="4" creationId="{54D80528-38A8-B5A8-A98D-4EDB7FF234BC}"/>
          </ac:spMkLst>
        </pc:spChg>
        <pc:spChg chg="add mod">
          <ac:chgData name="Schjold, Hanne Røvig" userId="72e82339-bab0-442f-8ca6-e6f386a713ee" providerId="ADAL" clId="{2CA2B79C-B423-42ED-B3B6-304CB7AC1B44}" dt="2025-05-06T08:17:41.160" v="1541" actId="1076"/>
          <ac:spMkLst>
            <pc:docMk/>
            <pc:sldMk cId="1506719706" sldId="2147483131"/>
            <ac:spMk id="6" creationId="{39E8257A-FF66-80ED-8D02-208E503AEAD8}"/>
          </ac:spMkLst>
        </pc:spChg>
        <pc:spChg chg="add mod">
          <ac:chgData name="Schjold, Hanne Røvig" userId="72e82339-bab0-442f-8ca6-e6f386a713ee" providerId="ADAL" clId="{2CA2B79C-B423-42ED-B3B6-304CB7AC1B44}" dt="2025-05-06T08:09:07.342" v="1385" actId="255"/>
          <ac:spMkLst>
            <pc:docMk/>
            <pc:sldMk cId="1506719706" sldId="2147483131"/>
            <ac:spMk id="7" creationId="{E51989FE-719E-B6B8-25F6-7CD1F99C4C75}"/>
          </ac:spMkLst>
        </pc:spChg>
        <pc:spChg chg="add mod ord">
          <ac:chgData name="Schjold, Hanne Røvig" userId="72e82339-bab0-442f-8ca6-e6f386a713ee" providerId="ADAL" clId="{2CA2B79C-B423-42ED-B3B6-304CB7AC1B44}" dt="2025-05-06T08:17:57.462" v="1544" actId="167"/>
          <ac:spMkLst>
            <pc:docMk/>
            <pc:sldMk cId="1506719706" sldId="2147483131"/>
            <ac:spMk id="9" creationId="{BF2F3805-DCB2-74F8-9FA6-C057267653E2}"/>
          </ac:spMkLst>
        </pc:spChg>
        <pc:graphicFrameChg chg="add mod modGraphic">
          <ac:chgData name="Schjold, Hanne Røvig" userId="72e82339-bab0-442f-8ca6-e6f386a713ee" providerId="ADAL" clId="{2CA2B79C-B423-42ED-B3B6-304CB7AC1B44}" dt="2025-05-06T12:44:52.645" v="4181" actId="108"/>
          <ac:graphicFrameMkLst>
            <pc:docMk/>
            <pc:sldMk cId="1506719706" sldId="2147483131"/>
            <ac:graphicFrameMk id="5" creationId="{49FD79EA-1D49-8E81-B131-27D7E1BF4328}"/>
          </ac:graphicFrameMkLst>
        </pc:graphicFrameChg>
        <pc:picChg chg="add mod">
          <ac:chgData name="Schjold, Hanne Røvig" userId="72e82339-bab0-442f-8ca6-e6f386a713ee" providerId="ADAL" clId="{2CA2B79C-B423-42ED-B3B6-304CB7AC1B44}" dt="2025-05-06T08:18:03.288" v="1556" actId="1038"/>
          <ac:picMkLst>
            <pc:docMk/>
            <pc:sldMk cId="1506719706" sldId="2147483131"/>
            <ac:picMk id="13" creationId="{6CF815AA-5CF7-D05C-BDCA-5F89BEAE8E5A}"/>
          </ac:picMkLst>
        </pc:picChg>
      </pc:sldChg>
      <pc:sldChg chg="addSp delSp modSp new mod modNotesTx">
        <pc:chgData name="Schjold, Hanne Røvig" userId="72e82339-bab0-442f-8ca6-e6f386a713ee" providerId="ADAL" clId="{2CA2B79C-B423-42ED-B3B6-304CB7AC1B44}" dt="2025-05-06T08:18:15.019" v="1558"/>
        <pc:sldMkLst>
          <pc:docMk/>
          <pc:sldMk cId="2213704487" sldId="2147483132"/>
        </pc:sldMkLst>
        <pc:spChg chg="mod">
          <ac:chgData name="Schjold, Hanne Røvig" userId="72e82339-bab0-442f-8ca6-e6f386a713ee" providerId="ADAL" clId="{2CA2B79C-B423-42ED-B3B6-304CB7AC1B44}" dt="2025-05-06T08:12:05.662" v="1456" actId="2711"/>
          <ac:spMkLst>
            <pc:docMk/>
            <pc:sldMk cId="2213704487" sldId="2147483132"/>
            <ac:spMk id="2" creationId="{4FFD4EE0-F7B8-D088-4377-14F3F67E5DE5}"/>
          </ac:spMkLst>
        </pc:spChg>
        <pc:spChg chg="add mod">
          <ac:chgData name="Schjold, Hanne Røvig" userId="72e82339-bab0-442f-8ca6-e6f386a713ee" providerId="ADAL" clId="{2CA2B79C-B423-42ED-B3B6-304CB7AC1B44}" dt="2025-05-06T08:12:05.662" v="1456" actId="2711"/>
          <ac:spMkLst>
            <pc:docMk/>
            <pc:sldMk cId="2213704487" sldId="2147483132"/>
            <ac:spMk id="3" creationId="{CB74D07D-ECFA-9B93-9FA8-CFEAC2A2189E}"/>
          </ac:spMkLst>
        </pc:spChg>
        <pc:spChg chg="add mod">
          <ac:chgData name="Schjold, Hanne Røvig" userId="72e82339-bab0-442f-8ca6-e6f386a713ee" providerId="ADAL" clId="{2CA2B79C-B423-42ED-B3B6-304CB7AC1B44}" dt="2025-05-06T08:12:05.662" v="1456" actId="2711"/>
          <ac:spMkLst>
            <pc:docMk/>
            <pc:sldMk cId="2213704487" sldId="2147483132"/>
            <ac:spMk id="5" creationId="{D3B11510-4298-1825-243A-5C9126CCBDE3}"/>
          </ac:spMkLst>
        </pc:spChg>
        <pc:spChg chg="add mod">
          <ac:chgData name="Schjold, Hanne Røvig" userId="72e82339-bab0-442f-8ca6-e6f386a713ee" providerId="ADAL" clId="{2CA2B79C-B423-42ED-B3B6-304CB7AC1B44}" dt="2025-05-06T08:13:20.154" v="1501" actId="6549"/>
          <ac:spMkLst>
            <pc:docMk/>
            <pc:sldMk cId="2213704487" sldId="2147483132"/>
            <ac:spMk id="6" creationId="{8EB3769C-76E6-7464-E996-37A5AA88A0E1}"/>
          </ac:spMkLst>
        </pc:spChg>
        <pc:spChg chg="add mod">
          <ac:chgData name="Schjold, Hanne Røvig" userId="72e82339-bab0-442f-8ca6-e6f386a713ee" providerId="ADAL" clId="{2CA2B79C-B423-42ED-B3B6-304CB7AC1B44}" dt="2025-05-06T08:18:15.019" v="1558"/>
          <ac:spMkLst>
            <pc:docMk/>
            <pc:sldMk cId="2213704487" sldId="2147483132"/>
            <ac:spMk id="9" creationId="{0F823F78-49B9-25EC-1D34-81AFC733F41E}"/>
          </ac:spMkLst>
        </pc:spChg>
        <pc:graphicFrameChg chg="add mod">
          <ac:chgData name="Schjold, Hanne Røvig" userId="72e82339-bab0-442f-8ca6-e6f386a713ee" providerId="ADAL" clId="{2CA2B79C-B423-42ED-B3B6-304CB7AC1B44}" dt="2025-05-06T08:15:26.718" v="1522" actId="2085"/>
          <ac:graphicFrameMkLst>
            <pc:docMk/>
            <pc:sldMk cId="2213704487" sldId="2147483132"/>
            <ac:graphicFrameMk id="7" creationId="{023F017D-7D89-D016-8B8B-236A0A9F9439}"/>
          </ac:graphicFrameMkLst>
        </pc:graphicFrameChg>
        <pc:picChg chg="add mod">
          <ac:chgData name="Schjold, Hanne Røvig" userId="72e82339-bab0-442f-8ca6-e6f386a713ee" providerId="ADAL" clId="{2CA2B79C-B423-42ED-B3B6-304CB7AC1B44}" dt="2025-05-06T08:18:15.019" v="1558"/>
          <ac:picMkLst>
            <pc:docMk/>
            <pc:sldMk cId="2213704487" sldId="2147483132"/>
            <ac:picMk id="10" creationId="{0242CC12-BEC3-5940-EDB2-7E51D40B3BAB}"/>
          </ac:picMkLst>
        </pc:picChg>
      </pc:sldChg>
      <pc:sldChg chg="addSp delSp modSp new mod modNotesTx">
        <pc:chgData name="Schjold, Hanne Røvig" userId="72e82339-bab0-442f-8ca6-e6f386a713ee" providerId="ADAL" clId="{2CA2B79C-B423-42ED-B3B6-304CB7AC1B44}" dt="2025-05-08T07:07:58.422" v="5694" actId="1035"/>
        <pc:sldMkLst>
          <pc:docMk/>
          <pc:sldMk cId="743705750" sldId="2147483133"/>
        </pc:sldMkLst>
        <pc:spChg chg="mod">
          <ac:chgData name="Schjold, Hanne Røvig" userId="72e82339-bab0-442f-8ca6-e6f386a713ee" providerId="ADAL" clId="{2CA2B79C-B423-42ED-B3B6-304CB7AC1B44}" dt="2025-05-06T08:10:21.802" v="1440" actId="6549"/>
          <ac:spMkLst>
            <pc:docMk/>
            <pc:sldMk cId="743705750" sldId="2147483133"/>
            <ac:spMk id="2" creationId="{51B55973-D4D5-E93A-2BE4-4C59F9206643}"/>
          </ac:spMkLst>
        </pc:spChg>
        <pc:spChg chg="add mod">
          <ac:chgData name="Schjold, Hanne Røvig" userId="72e82339-bab0-442f-8ca6-e6f386a713ee" providerId="ADAL" clId="{2CA2B79C-B423-42ED-B3B6-304CB7AC1B44}" dt="2025-05-06T08:10:06.838" v="1405"/>
          <ac:spMkLst>
            <pc:docMk/>
            <pc:sldMk cId="743705750" sldId="2147483133"/>
            <ac:spMk id="3" creationId="{36DE53C0-1696-CE89-5F8A-A1D206CC9F56}"/>
          </ac:spMkLst>
        </pc:spChg>
        <pc:spChg chg="add mod">
          <ac:chgData name="Schjold, Hanne Røvig" userId="72e82339-bab0-442f-8ca6-e6f386a713ee" providerId="ADAL" clId="{2CA2B79C-B423-42ED-B3B6-304CB7AC1B44}" dt="2025-05-08T07:07:58.422" v="5694" actId="1035"/>
          <ac:spMkLst>
            <pc:docMk/>
            <pc:sldMk cId="743705750" sldId="2147483133"/>
            <ac:spMk id="5" creationId="{E3098DAD-9E6E-5248-EE76-D458BD54C775}"/>
          </ac:spMkLst>
        </pc:spChg>
        <pc:spChg chg="add mod">
          <ac:chgData name="Schjold, Hanne Røvig" userId="72e82339-bab0-442f-8ca6-e6f386a713ee" providerId="ADAL" clId="{2CA2B79C-B423-42ED-B3B6-304CB7AC1B44}" dt="2025-05-06T08:13:46.962" v="1505" actId="14100"/>
          <ac:spMkLst>
            <pc:docMk/>
            <pc:sldMk cId="743705750" sldId="2147483133"/>
            <ac:spMk id="6" creationId="{DFDFB06F-8314-EC28-0C52-4A365B7A29C6}"/>
          </ac:spMkLst>
        </pc:spChg>
        <pc:spChg chg="mod">
          <ac:chgData name="Schjold, Hanne Røvig" userId="72e82339-bab0-442f-8ca6-e6f386a713ee" providerId="ADAL" clId="{2CA2B79C-B423-42ED-B3B6-304CB7AC1B44}" dt="2025-05-06T08:18:46.367" v="1562" actId="207"/>
          <ac:spMkLst>
            <pc:docMk/>
            <pc:sldMk cId="743705750" sldId="2147483133"/>
            <ac:spMk id="9" creationId="{BA956A7B-76FB-40F3-DEFC-646B17F28314}"/>
          </ac:spMkLst>
        </pc:spChg>
        <pc:spChg chg="mod">
          <ac:chgData name="Schjold, Hanne Røvig" userId="72e82339-bab0-442f-8ca6-e6f386a713ee" providerId="ADAL" clId="{2CA2B79C-B423-42ED-B3B6-304CB7AC1B44}" dt="2025-05-06T08:18:46.367" v="1562" actId="207"/>
          <ac:spMkLst>
            <pc:docMk/>
            <pc:sldMk cId="743705750" sldId="2147483133"/>
            <ac:spMk id="10" creationId="{9201AC00-7FA0-BDF2-3EC3-F0FAF3C87CC1}"/>
          </ac:spMkLst>
        </pc:spChg>
        <pc:spChg chg="mod">
          <ac:chgData name="Schjold, Hanne Røvig" userId="72e82339-bab0-442f-8ca6-e6f386a713ee" providerId="ADAL" clId="{2CA2B79C-B423-42ED-B3B6-304CB7AC1B44}" dt="2025-05-06T08:18:46.367" v="1562" actId="207"/>
          <ac:spMkLst>
            <pc:docMk/>
            <pc:sldMk cId="743705750" sldId="2147483133"/>
            <ac:spMk id="12" creationId="{6609E618-FCFD-1B27-37A8-BF75B1CF3D29}"/>
          </ac:spMkLst>
        </pc:spChg>
        <pc:spChg chg="mod">
          <ac:chgData name="Schjold, Hanne Røvig" userId="72e82339-bab0-442f-8ca6-e6f386a713ee" providerId="ADAL" clId="{2CA2B79C-B423-42ED-B3B6-304CB7AC1B44}" dt="2025-05-06T08:18:46.367" v="1562" actId="207"/>
          <ac:spMkLst>
            <pc:docMk/>
            <pc:sldMk cId="743705750" sldId="2147483133"/>
            <ac:spMk id="13" creationId="{BB07D4DF-DA40-D16A-EE08-701B1686D05F}"/>
          </ac:spMkLst>
        </pc:spChg>
        <pc:spChg chg="add mod">
          <ac:chgData name="Schjold, Hanne Røvig" userId="72e82339-bab0-442f-8ca6-e6f386a713ee" providerId="ADAL" clId="{2CA2B79C-B423-42ED-B3B6-304CB7AC1B44}" dt="2025-05-08T07:07:58.422" v="5694" actId="1035"/>
          <ac:spMkLst>
            <pc:docMk/>
            <pc:sldMk cId="743705750" sldId="2147483133"/>
            <ac:spMk id="15" creationId="{1EBC3895-F272-0067-CE0E-CD3F2E17A262}"/>
          </ac:spMkLst>
        </pc:spChg>
        <pc:grpChg chg="add mod">
          <ac:chgData name="Schjold, Hanne Røvig" userId="72e82339-bab0-442f-8ca6-e6f386a713ee" providerId="ADAL" clId="{2CA2B79C-B423-42ED-B3B6-304CB7AC1B44}" dt="2025-05-06T08:18:46.367" v="1562" actId="207"/>
          <ac:grpSpMkLst>
            <pc:docMk/>
            <pc:sldMk cId="743705750" sldId="2147483133"/>
            <ac:grpSpMk id="8" creationId="{15B041F6-09D4-AC53-914D-FA2BCAE44C4D}"/>
          </ac:grpSpMkLst>
        </pc:grpChg>
        <pc:grpChg chg="add mod">
          <ac:chgData name="Schjold, Hanne Røvig" userId="72e82339-bab0-442f-8ca6-e6f386a713ee" providerId="ADAL" clId="{2CA2B79C-B423-42ED-B3B6-304CB7AC1B44}" dt="2025-05-06T08:18:46.367" v="1562" actId="207"/>
          <ac:grpSpMkLst>
            <pc:docMk/>
            <pc:sldMk cId="743705750" sldId="2147483133"/>
            <ac:grpSpMk id="11" creationId="{EE0D895F-B74A-B3C3-9A77-0D9E81DCBF53}"/>
          </ac:grpSpMkLst>
        </pc:grpChg>
        <pc:graphicFrameChg chg="add mod">
          <ac:chgData name="Schjold, Hanne Røvig" userId="72e82339-bab0-442f-8ca6-e6f386a713ee" providerId="ADAL" clId="{2CA2B79C-B423-42ED-B3B6-304CB7AC1B44}" dt="2025-05-06T08:15:59.539" v="1527" actId="207"/>
          <ac:graphicFrameMkLst>
            <pc:docMk/>
            <pc:sldMk cId="743705750" sldId="2147483133"/>
            <ac:graphicFrameMk id="7" creationId="{E57C6DA6-FDAF-EB60-6A41-3B3F202BB520}"/>
          </ac:graphicFrameMkLst>
        </pc:graphicFrameChg>
        <pc:picChg chg="add mod">
          <ac:chgData name="Schjold, Hanne Røvig" userId="72e82339-bab0-442f-8ca6-e6f386a713ee" providerId="ADAL" clId="{2CA2B79C-B423-42ED-B3B6-304CB7AC1B44}" dt="2025-05-08T07:07:58.422" v="5694" actId="1035"/>
          <ac:picMkLst>
            <pc:docMk/>
            <pc:sldMk cId="743705750" sldId="2147483133"/>
            <ac:picMk id="16" creationId="{182E5828-457E-2893-7ACF-60F583C6A7D7}"/>
          </ac:picMkLst>
        </pc:picChg>
      </pc:sldChg>
      <pc:sldChg chg="addSp delSp modSp add mod modNotesTx">
        <pc:chgData name="Schjold, Hanne Røvig" userId="72e82339-bab0-442f-8ca6-e6f386a713ee" providerId="ADAL" clId="{2CA2B79C-B423-42ED-B3B6-304CB7AC1B44}" dt="2025-05-08T07:12:56.058" v="5699" actId="14826"/>
        <pc:sldMkLst>
          <pc:docMk/>
          <pc:sldMk cId="1265944899" sldId="2147483134"/>
        </pc:sldMkLst>
        <pc:spChg chg="mod">
          <ac:chgData name="Schjold, Hanne Røvig" userId="72e82339-bab0-442f-8ca6-e6f386a713ee" providerId="ADAL" clId="{2CA2B79C-B423-42ED-B3B6-304CB7AC1B44}" dt="2025-05-07T09:10:43.555" v="5373" actId="14100"/>
          <ac:spMkLst>
            <pc:docMk/>
            <pc:sldMk cId="1265944899" sldId="2147483134"/>
            <ac:spMk id="7" creationId="{097843DA-51E6-3A58-2387-2752035F9822}"/>
          </ac:spMkLst>
        </pc:spChg>
        <pc:picChg chg="mod">
          <ac:chgData name="Schjold, Hanne Røvig" userId="72e82339-bab0-442f-8ca6-e6f386a713ee" providerId="ADAL" clId="{2CA2B79C-B423-42ED-B3B6-304CB7AC1B44}" dt="2025-05-08T07:12:56.058" v="5699" actId="14826"/>
          <ac:picMkLst>
            <pc:docMk/>
            <pc:sldMk cId="1265944899" sldId="2147483134"/>
            <ac:picMk id="1026" creationId="{438227DC-39DF-1125-70CB-48F53E6F4A0B}"/>
          </ac:picMkLst>
        </pc:picChg>
      </pc:sldChg>
      <pc:sldChg chg="add del">
        <pc:chgData name="Schjold, Hanne Røvig" userId="72e82339-bab0-442f-8ca6-e6f386a713ee" providerId="ADAL" clId="{2CA2B79C-B423-42ED-B3B6-304CB7AC1B44}" dt="2025-05-06T08:21:13.560" v="1577"/>
        <pc:sldMkLst>
          <pc:docMk/>
          <pc:sldMk cId="2578276816" sldId="2147483134"/>
        </pc:sldMkLst>
      </pc:sldChg>
      <pc:sldChg chg="addSp delSp modSp new mod">
        <pc:chgData name="Schjold, Hanne Røvig" userId="72e82339-bab0-442f-8ca6-e6f386a713ee" providerId="ADAL" clId="{2CA2B79C-B423-42ED-B3B6-304CB7AC1B44}" dt="2025-05-07T07:35:58.487" v="4508" actId="688"/>
        <pc:sldMkLst>
          <pc:docMk/>
          <pc:sldMk cId="1295949227" sldId="2147483135"/>
        </pc:sldMkLst>
        <pc:spChg chg="mod">
          <ac:chgData name="Schjold, Hanne Røvig" userId="72e82339-bab0-442f-8ca6-e6f386a713ee" providerId="ADAL" clId="{2CA2B79C-B423-42ED-B3B6-304CB7AC1B44}" dt="2025-05-06T08:30:45.320" v="1745" actId="207"/>
          <ac:spMkLst>
            <pc:docMk/>
            <pc:sldMk cId="1295949227" sldId="2147483135"/>
            <ac:spMk id="2" creationId="{0A28FD05-9819-4A96-FDE7-CE76A3773846}"/>
          </ac:spMkLst>
        </pc:spChg>
        <pc:graphicFrameChg chg="add mod modGraphic">
          <ac:chgData name="Schjold, Hanne Røvig" userId="72e82339-bab0-442f-8ca6-e6f386a713ee" providerId="ADAL" clId="{2CA2B79C-B423-42ED-B3B6-304CB7AC1B44}" dt="2025-05-06T08:32:49.004" v="1754" actId="14100"/>
          <ac:graphicFrameMkLst>
            <pc:docMk/>
            <pc:sldMk cId="1295949227" sldId="2147483135"/>
            <ac:graphicFrameMk id="4" creationId="{1A007ABE-22FD-8A5A-4390-9471FD11D611}"/>
          </ac:graphicFrameMkLst>
        </pc:graphicFrameChg>
        <pc:picChg chg="add mod ord">
          <ac:chgData name="Schjold, Hanne Røvig" userId="72e82339-bab0-442f-8ca6-e6f386a713ee" providerId="ADAL" clId="{2CA2B79C-B423-42ED-B3B6-304CB7AC1B44}" dt="2025-05-07T07:35:58.487" v="4508" actId="688"/>
          <ac:picMkLst>
            <pc:docMk/>
            <pc:sldMk cId="1295949227" sldId="2147483135"/>
            <ac:picMk id="8" creationId="{8FE1DB93-B820-C9F2-F062-E2EF2935CE5D}"/>
          </ac:picMkLst>
        </pc:picChg>
      </pc:sldChg>
      <pc:sldChg chg="addSp delSp modSp add mod modClrScheme chgLayout modNotesTx">
        <pc:chgData name="Schjold, Hanne Røvig" userId="72e82339-bab0-442f-8ca6-e6f386a713ee" providerId="ADAL" clId="{2CA2B79C-B423-42ED-B3B6-304CB7AC1B44}" dt="2025-05-07T09:05:37.932" v="5350" actId="1035"/>
        <pc:sldMkLst>
          <pc:docMk/>
          <pc:sldMk cId="1820647538" sldId="2147483136"/>
        </pc:sldMkLst>
        <pc:spChg chg="ord">
          <ac:chgData name="Schjold, Hanne Røvig" userId="72e82339-bab0-442f-8ca6-e6f386a713ee" providerId="ADAL" clId="{2CA2B79C-B423-42ED-B3B6-304CB7AC1B44}" dt="2025-05-07T09:05:27.073" v="5334" actId="166"/>
          <ac:spMkLst>
            <pc:docMk/>
            <pc:sldMk cId="1820647538" sldId="2147483136"/>
            <ac:spMk id="7" creationId="{D6417056-04E6-6CB2-F8E8-C99362BA716F}"/>
          </ac:spMkLst>
        </pc:spChg>
        <pc:picChg chg="add mod modCrop">
          <ac:chgData name="Schjold, Hanne Røvig" userId="72e82339-bab0-442f-8ca6-e6f386a713ee" providerId="ADAL" clId="{2CA2B79C-B423-42ED-B3B6-304CB7AC1B44}" dt="2025-05-07T09:05:37.932" v="5350" actId="1035"/>
          <ac:picMkLst>
            <pc:docMk/>
            <pc:sldMk cId="1820647538" sldId="2147483136"/>
            <ac:picMk id="3" creationId="{A185E533-62F9-681B-637F-83C98AE1B9D1}"/>
          </ac:picMkLst>
        </pc:picChg>
      </pc:sldChg>
      <pc:sldChg chg="addSp delSp modSp add mod modNotesTx">
        <pc:chgData name="Schjold, Hanne Røvig" userId="72e82339-bab0-442f-8ca6-e6f386a713ee" providerId="ADAL" clId="{2CA2B79C-B423-42ED-B3B6-304CB7AC1B44}" dt="2025-05-07T09:10:53.503" v="5374" actId="14100"/>
        <pc:sldMkLst>
          <pc:docMk/>
          <pc:sldMk cId="1423373753" sldId="2147483137"/>
        </pc:sldMkLst>
        <pc:spChg chg="mod ord">
          <ac:chgData name="Schjold, Hanne Røvig" userId="72e82339-bab0-442f-8ca6-e6f386a713ee" providerId="ADAL" clId="{2CA2B79C-B423-42ED-B3B6-304CB7AC1B44}" dt="2025-05-07T09:10:53.503" v="5374" actId="14100"/>
          <ac:spMkLst>
            <pc:docMk/>
            <pc:sldMk cId="1423373753" sldId="2147483137"/>
            <ac:spMk id="7" creationId="{2CFF9B3E-149D-F6C9-1E2C-B664884A20FF}"/>
          </ac:spMkLst>
        </pc:spChg>
        <pc:picChg chg="add mod modCrop">
          <ac:chgData name="Schjold, Hanne Røvig" userId="72e82339-bab0-442f-8ca6-e6f386a713ee" providerId="ADAL" clId="{2CA2B79C-B423-42ED-B3B6-304CB7AC1B44}" dt="2025-05-07T09:09:05.555" v="5359" actId="1076"/>
          <ac:picMkLst>
            <pc:docMk/>
            <pc:sldMk cId="1423373753" sldId="2147483137"/>
            <ac:picMk id="3" creationId="{FBE97D11-382C-6D81-BCBD-536E715E7E0F}"/>
          </ac:picMkLst>
        </pc:picChg>
      </pc:sldChg>
      <pc:sldChg chg="addSp delSp modSp new mod setBg modNotesTx">
        <pc:chgData name="Schjold, Hanne Røvig" userId="72e82339-bab0-442f-8ca6-e6f386a713ee" providerId="ADAL" clId="{2CA2B79C-B423-42ED-B3B6-304CB7AC1B44}" dt="2025-05-06T12:58:20.296" v="4267" actId="688"/>
        <pc:sldMkLst>
          <pc:docMk/>
          <pc:sldMk cId="3683444027" sldId="2147483138"/>
        </pc:sldMkLst>
        <pc:spChg chg="add mod">
          <ac:chgData name="Schjold, Hanne Røvig" userId="72e82339-bab0-442f-8ca6-e6f386a713ee" providerId="ADAL" clId="{2CA2B79C-B423-42ED-B3B6-304CB7AC1B44}" dt="2025-05-06T08:51:32.157" v="2034" actId="113"/>
          <ac:spMkLst>
            <pc:docMk/>
            <pc:sldMk cId="3683444027" sldId="2147483138"/>
            <ac:spMk id="4" creationId="{6919E38E-DA12-D3D4-2260-A923E9658BD5}"/>
          </ac:spMkLst>
        </pc:spChg>
        <pc:spChg chg="add mod">
          <ac:chgData name="Schjold, Hanne Røvig" userId="72e82339-bab0-442f-8ca6-e6f386a713ee" providerId="ADAL" clId="{2CA2B79C-B423-42ED-B3B6-304CB7AC1B44}" dt="2025-05-06T12:58:20.296" v="4267" actId="688"/>
          <ac:spMkLst>
            <pc:docMk/>
            <pc:sldMk cId="3683444027" sldId="2147483138"/>
            <ac:spMk id="5" creationId="{AC48C702-F061-FB23-81C4-564ED48C7845}"/>
          </ac:spMkLst>
        </pc:spChg>
        <pc:spChg chg="add mod ord">
          <ac:chgData name="Schjold, Hanne Røvig" userId="72e82339-bab0-442f-8ca6-e6f386a713ee" providerId="ADAL" clId="{2CA2B79C-B423-42ED-B3B6-304CB7AC1B44}" dt="2025-05-06T08:50:51.602" v="2027" actId="208"/>
          <ac:spMkLst>
            <pc:docMk/>
            <pc:sldMk cId="3683444027" sldId="2147483138"/>
            <ac:spMk id="7" creationId="{6CB52841-BBF0-D4E2-EE75-D2D1718321ED}"/>
          </ac:spMkLst>
        </pc:spChg>
        <pc:spChg chg="add mod">
          <ac:chgData name="Schjold, Hanne Røvig" userId="72e82339-bab0-442f-8ca6-e6f386a713ee" providerId="ADAL" clId="{2CA2B79C-B423-42ED-B3B6-304CB7AC1B44}" dt="2025-05-06T12:58:14.539" v="4266" actId="1076"/>
          <ac:spMkLst>
            <pc:docMk/>
            <pc:sldMk cId="3683444027" sldId="2147483138"/>
            <ac:spMk id="10" creationId="{3EB6ABD9-7ED9-984A-2334-7268D04C219F}"/>
          </ac:spMkLst>
        </pc:spChg>
        <pc:picChg chg="add mod ord">
          <ac:chgData name="Schjold, Hanne Røvig" userId="72e82339-bab0-442f-8ca6-e6f386a713ee" providerId="ADAL" clId="{2CA2B79C-B423-42ED-B3B6-304CB7AC1B44}" dt="2025-05-06T08:50:40.901" v="2024" actId="167"/>
          <ac:picMkLst>
            <pc:docMk/>
            <pc:sldMk cId="3683444027" sldId="2147483138"/>
            <ac:picMk id="3" creationId="{6781D87B-B909-4CB5-D331-F66D00096A93}"/>
          </ac:picMkLst>
        </pc:picChg>
      </pc:sldChg>
      <pc:sldChg chg="addSp delSp modSp add mod modNotesTx">
        <pc:chgData name="Schjold, Hanne Røvig" userId="72e82339-bab0-442f-8ca6-e6f386a713ee" providerId="ADAL" clId="{2CA2B79C-B423-42ED-B3B6-304CB7AC1B44}" dt="2025-05-08T07:24:01.143" v="5903" actId="478"/>
        <pc:sldMkLst>
          <pc:docMk/>
          <pc:sldMk cId="650037218" sldId="2147483139"/>
        </pc:sldMkLst>
        <pc:spChg chg="mod">
          <ac:chgData name="Schjold, Hanne Røvig" userId="72e82339-bab0-442f-8ca6-e6f386a713ee" providerId="ADAL" clId="{2CA2B79C-B423-42ED-B3B6-304CB7AC1B44}" dt="2025-05-07T09:09:56.187" v="5363" actId="14100"/>
          <ac:spMkLst>
            <pc:docMk/>
            <pc:sldMk cId="650037218" sldId="2147483139"/>
            <ac:spMk id="7" creationId="{29061B7A-341B-5063-483F-4B7CA773131B}"/>
          </ac:spMkLst>
        </pc:spChg>
        <pc:picChg chg="mod">
          <ac:chgData name="Schjold, Hanne Røvig" userId="72e82339-bab0-442f-8ca6-e6f386a713ee" providerId="ADAL" clId="{2CA2B79C-B423-42ED-B3B6-304CB7AC1B44}" dt="2025-05-06T12:07:56.652" v="3906" actId="14826"/>
          <ac:picMkLst>
            <pc:docMk/>
            <pc:sldMk cId="650037218" sldId="2147483139"/>
            <ac:picMk id="1028" creationId="{F1F4C098-5977-F389-8978-AAF8990DDBF6}"/>
          </ac:picMkLst>
        </pc:picChg>
      </pc:sldChg>
      <pc:sldChg chg="modSp add mod modNotesTx">
        <pc:chgData name="Schjold, Hanne Røvig" userId="72e82339-bab0-442f-8ca6-e6f386a713ee" providerId="ADAL" clId="{2CA2B79C-B423-42ED-B3B6-304CB7AC1B44}" dt="2025-05-07T09:11:06.858" v="5375" actId="14100"/>
        <pc:sldMkLst>
          <pc:docMk/>
          <pc:sldMk cId="2991975952" sldId="2147483140"/>
        </pc:sldMkLst>
        <pc:spChg chg="mod">
          <ac:chgData name="Schjold, Hanne Røvig" userId="72e82339-bab0-442f-8ca6-e6f386a713ee" providerId="ADAL" clId="{2CA2B79C-B423-42ED-B3B6-304CB7AC1B44}" dt="2025-05-07T09:11:06.858" v="5375" actId="14100"/>
          <ac:spMkLst>
            <pc:docMk/>
            <pc:sldMk cId="2991975952" sldId="2147483140"/>
            <ac:spMk id="7" creationId="{997915BC-E1DC-D942-3C11-E8658F4CF007}"/>
          </ac:spMkLst>
        </pc:spChg>
      </pc:sldChg>
      <pc:sldChg chg="addSp delSp modSp add mod modNotesTx">
        <pc:chgData name="Schjold, Hanne Røvig" userId="72e82339-bab0-442f-8ca6-e6f386a713ee" providerId="ADAL" clId="{2CA2B79C-B423-42ED-B3B6-304CB7AC1B44}" dt="2025-05-07T09:11:14.806" v="5376" actId="14100"/>
        <pc:sldMkLst>
          <pc:docMk/>
          <pc:sldMk cId="554485297" sldId="2147483141"/>
        </pc:sldMkLst>
        <pc:spChg chg="mod ord">
          <ac:chgData name="Schjold, Hanne Røvig" userId="72e82339-bab0-442f-8ca6-e6f386a713ee" providerId="ADAL" clId="{2CA2B79C-B423-42ED-B3B6-304CB7AC1B44}" dt="2025-05-07T09:11:14.806" v="5376" actId="14100"/>
          <ac:spMkLst>
            <pc:docMk/>
            <pc:sldMk cId="554485297" sldId="2147483141"/>
            <ac:spMk id="7" creationId="{F314F6D3-1112-F9B9-AA3C-E7BF0736C264}"/>
          </ac:spMkLst>
        </pc:spChg>
        <pc:picChg chg="add mod modCrop">
          <ac:chgData name="Schjold, Hanne Røvig" userId="72e82339-bab0-442f-8ca6-e6f386a713ee" providerId="ADAL" clId="{2CA2B79C-B423-42ED-B3B6-304CB7AC1B44}" dt="2025-05-06T09:06:56.531" v="2139" actId="732"/>
          <ac:picMkLst>
            <pc:docMk/>
            <pc:sldMk cId="554485297" sldId="2147483141"/>
            <ac:picMk id="9" creationId="{2A91B1C1-3BBA-2DDC-3030-6758A9E20218}"/>
          </ac:picMkLst>
        </pc:picChg>
      </pc:sldChg>
      <pc:sldChg chg="addSp modSp add mod modNotesTx">
        <pc:chgData name="Schjold, Hanne Røvig" userId="72e82339-bab0-442f-8ca6-e6f386a713ee" providerId="ADAL" clId="{2CA2B79C-B423-42ED-B3B6-304CB7AC1B44}" dt="2025-05-08T08:01:30.185" v="5966" actId="14826"/>
        <pc:sldMkLst>
          <pc:docMk/>
          <pc:sldMk cId="849028128" sldId="2147483142"/>
        </pc:sldMkLst>
        <pc:spChg chg="mod ord">
          <ac:chgData name="Schjold, Hanne Røvig" userId="72e82339-bab0-442f-8ca6-e6f386a713ee" providerId="ADAL" clId="{2CA2B79C-B423-42ED-B3B6-304CB7AC1B44}" dt="2025-05-07T09:15:51.169" v="5391" actId="166"/>
          <ac:spMkLst>
            <pc:docMk/>
            <pc:sldMk cId="849028128" sldId="2147483142"/>
            <ac:spMk id="7" creationId="{5198B0E9-6824-7C21-6759-02180BAE3A60}"/>
          </ac:spMkLst>
        </pc:spChg>
        <pc:picChg chg="add mod">
          <ac:chgData name="Schjold, Hanne Røvig" userId="72e82339-bab0-442f-8ca6-e6f386a713ee" providerId="ADAL" clId="{2CA2B79C-B423-42ED-B3B6-304CB7AC1B44}" dt="2025-05-08T08:01:30.185" v="5966" actId="14826"/>
          <ac:picMkLst>
            <pc:docMk/>
            <pc:sldMk cId="849028128" sldId="2147483142"/>
            <ac:picMk id="3074" creationId="{D56033E1-E01E-640D-9F0B-1DA0E3516D8D}"/>
          </ac:picMkLst>
        </pc:picChg>
      </pc:sldChg>
      <pc:sldChg chg="addSp delSp modSp add mod">
        <pc:chgData name="Schjold, Hanne Røvig" userId="72e82339-bab0-442f-8ca6-e6f386a713ee" providerId="ADAL" clId="{2CA2B79C-B423-42ED-B3B6-304CB7AC1B44}" dt="2025-05-07T09:20:06.024" v="5434" actId="166"/>
        <pc:sldMkLst>
          <pc:docMk/>
          <pc:sldMk cId="255832767" sldId="2147483143"/>
        </pc:sldMkLst>
        <pc:spChg chg="mod ord">
          <ac:chgData name="Schjold, Hanne Røvig" userId="72e82339-bab0-442f-8ca6-e6f386a713ee" providerId="ADAL" clId="{2CA2B79C-B423-42ED-B3B6-304CB7AC1B44}" dt="2025-05-07T09:20:06.024" v="5434" actId="166"/>
          <ac:spMkLst>
            <pc:docMk/>
            <pc:sldMk cId="255832767" sldId="2147483143"/>
            <ac:spMk id="7" creationId="{98184D88-AC79-A189-08EF-CC3D13FC0D25}"/>
          </ac:spMkLst>
        </pc:spChg>
        <pc:picChg chg="add mod modCrop">
          <ac:chgData name="Schjold, Hanne Røvig" userId="72e82339-bab0-442f-8ca6-e6f386a713ee" providerId="ADAL" clId="{2CA2B79C-B423-42ED-B3B6-304CB7AC1B44}" dt="2025-05-07T09:20:01.182" v="5433" actId="1035"/>
          <ac:picMkLst>
            <pc:docMk/>
            <pc:sldMk cId="255832767" sldId="2147483143"/>
            <ac:picMk id="3" creationId="{B8D5B9F3-8AE4-A801-21C2-93174152D971}"/>
          </ac:picMkLst>
        </pc:picChg>
      </pc:sldChg>
      <pc:sldChg chg="addSp delSp modSp new mod ord setBg modShow modNotesTx">
        <pc:chgData name="Schjold, Hanne Røvig" userId="72e82339-bab0-442f-8ca6-e6f386a713ee" providerId="ADAL" clId="{2CA2B79C-B423-42ED-B3B6-304CB7AC1B44}" dt="2025-05-08T12:59:34.598" v="6573"/>
        <pc:sldMkLst>
          <pc:docMk/>
          <pc:sldMk cId="326250584" sldId="2147483144"/>
        </pc:sldMkLst>
      </pc:sldChg>
      <pc:sldChg chg="addSp delSp modSp new mod setBg modNotesTx">
        <pc:chgData name="Schjold, Hanne Røvig" userId="72e82339-bab0-442f-8ca6-e6f386a713ee" providerId="ADAL" clId="{2CA2B79C-B423-42ED-B3B6-304CB7AC1B44}" dt="2025-05-07T08:18:50.636" v="5077" actId="1076"/>
        <pc:sldMkLst>
          <pc:docMk/>
          <pc:sldMk cId="3495842342" sldId="2147483145"/>
        </pc:sldMkLst>
        <pc:spChg chg="add mod">
          <ac:chgData name="Schjold, Hanne Røvig" userId="72e82339-bab0-442f-8ca6-e6f386a713ee" providerId="ADAL" clId="{2CA2B79C-B423-42ED-B3B6-304CB7AC1B44}" dt="2025-05-06T10:42:04.093" v="2948" actId="1036"/>
          <ac:spMkLst>
            <pc:docMk/>
            <pc:sldMk cId="3495842342" sldId="2147483145"/>
            <ac:spMk id="2" creationId="{37AF973A-594B-3DB6-B69F-BA34F27328CB}"/>
          </ac:spMkLst>
        </pc:spChg>
        <pc:spChg chg="add mod">
          <ac:chgData name="Schjold, Hanne Røvig" userId="72e82339-bab0-442f-8ca6-e6f386a713ee" providerId="ADAL" clId="{2CA2B79C-B423-42ED-B3B6-304CB7AC1B44}" dt="2025-05-06T10:42:04.093" v="2948" actId="1036"/>
          <ac:spMkLst>
            <pc:docMk/>
            <pc:sldMk cId="3495842342" sldId="2147483145"/>
            <ac:spMk id="3" creationId="{7C7830EB-BC20-9DF9-348E-9BF30763F467}"/>
          </ac:spMkLst>
        </pc:spChg>
        <pc:spChg chg="add mod">
          <ac:chgData name="Schjold, Hanne Røvig" userId="72e82339-bab0-442f-8ca6-e6f386a713ee" providerId="ADAL" clId="{2CA2B79C-B423-42ED-B3B6-304CB7AC1B44}" dt="2025-05-07T08:18:40.287" v="5073" actId="2085"/>
          <ac:spMkLst>
            <pc:docMk/>
            <pc:sldMk cId="3495842342" sldId="2147483145"/>
            <ac:spMk id="4" creationId="{580A774B-6B3B-8D45-8F02-9E740C5B8017}"/>
          </ac:spMkLst>
        </pc:spChg>
        <pc:spChg chg="add mod">
          <ac:chgData name="Schjold, Hanne Røvig" userId="72e82339-bab0-442f-8ca6-e6f386a713ee" providerId="ADAL" clId="{2CA2B79C-B423-42ED-B3B6-304CB7AC1B44}" dt="2025-05-06T10:42:04.093" v="2948" actId="1036"/>
          <ac:spMkLst>
            <pc:docMk/>
            <pc:sldMk cId="3495842342" sldId="2147483145"/>
            <ac:spMk id="5" creationId="{728316E0-71C2-5DEF-681F-8B7BAEDBCFAC}"/>
          </ac:spMkLst>
        </pc:spChg>
        <pc:spChg chg="add mod">
          <ac:chgData name="Schjold, Hanne Røvig" userId="72e82339-bab0-442f-8ca6-e6f386a713ee" providerId="ADAL" clId="{2CA2B79C-B423-42ED-B3B6-304CB7AC1B44}" dt="2025-05-06T10:43:23.525" v="2989" actId="1036"/>
          <ac:spMkLst>
            <pc:docMk/>
            <pc:sldMk cId="3495842342" sldId="2147483145"/>
            <ac:spMk id="6" creationId="{604A0AD3-9C67-D7F3-0783-3FA4B73A22C5}"/>
          </ac:spMkLst>
        </pc:spChg>
        <pc:spChg chg="add mod">
          <ac:chgData name="Schjold, Hanne Røvig" userId="72e82339-bab0-442f-8ca6-e6f386a713ee" providerId="ADAL" clId="{2CA2B79C-B423-42ED-B3B6-304CB7AC1B44}" dt="2025-05-07T08:18:45.691" v="5075" actId="1076"/>
          <ac:spMkLst>
            <pc:docMk/>
            <pc:sldMk cId="3495842342" sldId="2147483145"/>
            <ac:spMk id="7" creationId="{E2917459-ECFC-EC70-978E-7C22C738FFD6}"/>
          </ac:spMkLst>
        </pc:spChg>
        <pc:spChg chg="add mod">
          <ac:chgData name="Schjold, Hanne Røvig" userId="72e82339-bab0-442f-8ca6-e6f386a713ee" providerId="ADAL" clId="{2CA2B79C-B423-42ED-B3B6-304CB7AC1B44}" dt="2025-05-07T08:18:50.636" v="5077" actId="1076"/>
          <ac:spMkLst>
            <pc:docMk/>
            <pc:sldMk cId="3495842342" sldId="2147483145"/>
            <ac:spMk id="8" creationId="{FEE15FC1-1B30-4061-793C-127285B0A53E}"/>
          </ac:spMkLst>
        </pc:spChg>
        <pc:spChg chg="add mod">
          <ac:chgData name="Schjold, Hanne Røvig" userId="72e82339-bab0-442f-8ca6-e6f386a713ee" providerId="ADAL" clId="{2CA2B79C-B423-42ED-B3B6-304CB7AC1B44}" dt="2025-05-06T10:41:57.659" v="2937" actId="20577"/>
          <ac:spMkLst>
            <pc:docMk/>
            <pc:sldMk cId="3495842342" sldId="2147483145"/>
            <ac:spMk id="12" creationId="{074B4519-D176-7A5E-95F4-775451CFB070}"/>
          </ac:spMkLst>
        </pc:spChg>
        <pc:spChg chg="add mod">
          <ac:chgData name="Schjold, Hanne Røvig" userId="72e82339-bab0-442f-8ca6-e6f386a713ee" providerId="ADAL" clId="{2CA2B79C-B423-42ED-B3B6-304CB7AC1B44}" dt="2025-05-06T10:43:23.525" v="2989" actId="1036"/>
          <ac:spMkLst>
            <pc:docMk/>
            <pc:sldMk cId="3495842342" sldId="2147483145"/>
            <ac:spMk id="14" creationId="{06864024-2DDA-BF3A-BF19-32646B23F8AF}"/>
          </ac:spMkLst>
        </pc:spChg>
        <pc:spChg chg="add mod">
          <ac:chgData name="Schjold, Hanne Røvig" userId="72e82339-bab0-442f-8ca6-e6f386a713ee" providerId="ADAL" clId="{2CA2B79C-B423-42ED-B3B6-304CB7AC1B44}" dt="2025-05-06T10:43:23.525" v="2989" actId="1036"/>
          <ac:spMkLst>
            <pc:docMk/>
            <pc:sldMk cId="3495842342" sldId="2147483145"/>
            <ac:spMk id="15" creationId="{0EAD00BC-8E73-2730-BC7E-6B4953E390AB}"/>
          </ac:spMkLst>
        </pc:spChg>
      </pc:sldChg>
      <pc:sldChg chg="addSp modSp new mod modNotesTx">
        <pc:chgData name="Schjold, Hanne Røvig" userId="72e82339-bab0-442f-8ca6-e6f386a713ee" providerId="ADAL" clId="{2CA2B79C-B423-42ED-B3B6-304CB7AC1B44}" dt="2025-05-07T08:50:36.999" v="5268" actId="1036"/>
        <pc:sldMkLst>
          <pc:docMk/>
          <pc:sldMk cId="3288971093" sldId="2147483146"/>
        </pc:sldMkLst>
      </pc:sldChg>
      <pc:sldChg chg="addSp modSp new mod modNotesTx">
        <pc:chgData name="Schjold, Hanne Røvig" userId="72e82339-bab0-442f-8ca6-e6f386a713ee" providerId="ADAL" clId="{2CA2B79C-B423-42ED-B3B6-304CB7AC1B44}" dt="2025-05-08T08:00:10.767" v="5965" actId="14826"/>
        <pc:sldMkLst>
          <pc:docMk/>
          <pc:sldMk cId="3247454772" sldId="2147483147"/>
        </pc:sldMkLst>
      </pc:sldChg>
      <pc:sldChg chg="modSp new del mod">
        <pc:chgData name="Schjold, Hanne Røvig" userId="72e82339-bab0-442f-8ca6-e6f386a713ee" providerId="ADAL" clId="{2CA2B79C-B423-42ED-B3B6-304CB7AC1B44}" dt="2025-05-06T11:01:25.459" v="3173" actId="47"/>
        <pc:sldMkLst>
          <pc:docMk/>
          <pc:sldMk cId="2667025893" sldId="2147483148"/>
        </pc:sldMkLst>
      </pc:sldChg>
      <pc:sldChg chg="addSp delSp modSp new mod modNotesTx">
        <pc:chgData name="Schjold, Hanne Røvig" userId="72e82339-bab0-442f-8ca6-e6f386a713ee" providerId="ADAL" clId="{2CA2B79C-B423-42ED-B3B6-304CB7AC1B44}" dt="2025-05-06T11:34:15.694" v="3475"/>
        <pc:sldMkLst>
          <pc:docMk/>
          <pc:sldMk cId="3444176612" sldId="2147483148"/>
        </pc:sldMkLst>
        <pc:spChg chg="add mod">
          <ac:chgData name="Schjold, Hanne Røvig" userId="72e82339-bab0-442f-8ca6-e6f386a713ee" providerId="ADAL" clId="{2CA2B79C-B423-42ED-B3B6-304CB7AC1B44}" dt="2025-05-06T11:33:12.483" v="3464" actId="207"/>
          <ac:spMkLst>
            <pc:docMk/>
            <pc:sldMk cId="3444176612" sldId="2147483148"/>
            <ac:spMk id="2" creationId="{8EF08114-6B13-5FC4-E6A2-C3CD964C8FD2}"/>
          </ac:spMkLst>
        </pc:spChg>
        <pc:spChg chg="add mod">
          <ac:chgData name="Schjold, Hanne Røvig" userId="72e82339-bab0-442f-8ca6-e6f386a713ee" providerId="ADAL" clId="{2CA2B79C-B423-42ED-B3B6-304CB7AC1B44}" dt="2025-05-06T11:30:23.542" v="3424" actId="21"/>
          <ac:spMkLst>
            <pc:docMk/>
            <pc:sldMk cId="3444176612" sldId="2147483148"/>
            <ac:spMk id="6" creationId="{F7C80B7C-FB86-F4C6-7C37-092426496894}"/>
          </ac:spMkLst>
        </pc:spChg>
        <pc:spChg chg="add mod">
          <ac:chgData name="Schjold, Hanne Røvig" userId="72e82339-bab0-442f-8ca6-e6f386a713ee" providerId="ADAL" clId="{2CA2B79C-B423-42ED-B3B6-304CB7AC1B44}" dt="2025-05-06T11:33:58.508" v="3473" actId="1035"/>
          <ac:spMkLst>
            <pc:docMk/>
            <pc:sldMk cId="3444176612" sldId="2147483148"/>
            <ac:spMk id="7" creationId="{6D816FFA-1501-930B-F57D-3D1AE568ED26}"/>
          </ac:spMkLst>
        </pc:spChg>
        <pc:spChg chg="add mod">
          <ac:chgData name="Schjold, Hanne Røvig" userId="72e82339-bab0-442f-8ca6-e6f386a713ee" providerId="ADAL" clId="{2CA2B79C-B423-42ED-B3B6-304CB7AC1B44}" dt="2025-05-06T11:29:02.457" v="3398" actId="21"/>
          <ac:spMkLst>
            <pc:docMk/>
            <pc:sldMk cId="3444176612" sldId="2147483148"/>
            <ac:spMk id="8" creationId="{ADCFA0F7-9DBF-5FA7-DC1A-07A36F2E6BE8}"/>
          </ac:spMkLst>
        </pc:spChg>
        <pc:spChg chg="add mod">
          <ac:chgData name="Schjold, Hanne Røvig" userId="72e82339-bab0-442f-8ca6-e6f386a713ee" providerId="ADAL" clId="{2CA2B79C-B423-42ED-B3B6-304CB7AC1B44}" dt="2025-05-06T11:28:23.213" v="3390" actId="1035"/>
          <ac:spMkLst>
            <pc:docMk/>
            <pc:sldMk cId="3444176612" sldId="2147483148"/>
            <ac:spMk id="16" creationId="{336A4CDE-4D69-41B6-2532-8157EE7C84D0}"/>
          </ac:spMkLst>
        </pc:spChg>
        <pc:spChg chg="add mod">
          <ac:chgData name="Schjold, Hanne Røvig" userId="72e82339-bab0-442f-8ca6-e6f386a713ee" providerId="ADAL" clId="{2CA2B79C-B423-42ED-B3B6-304CB7AC1B44}" dt="2025-05-06T11:28:51.848" v="3397" actId="1076"/>
          <ac:spMkLst>
            <pc:docMk/>
            <pc:sldMk cId="3444176612" sldId="2147483148"/>
            <ac:spMk id="17" creationId="{DCC6389C-AC9E-77A6-B33B-FA691C30D2C4}"/>
          </ac:spMkLst>
        </pc:spChg>
        <pc:spChg chg="add mod">
          <ac:chgData name="Schjold, Hanne Røvig" userId="72e82339-bab0-442f-8ca6-e6f386a713ee" providerId="ADAL" clId="{2CA2B79C-B423-42ED-B3B6-304CB7AC1B44}" dt="2025-05-06T11:31:27.400" v="3441" actId="6549"/>
          <ac:spMkLst>
            <pc:docMk/>
            <pc:sldMk cId="3444176612" sldId="2147483148"/>
            <ac:spMk id="18" creationId="{87866D01-3340-ADD1-2886-E191C12370CE}"/>
          </ac:spMkLst>
        </pc:spChg>
        <pc:spChg chg="add mod">
          <ac:chgData name="Schjold, Hanne Røvig" userId="72e82339-bab0-442f-8ca6-e6f386a713ee" providerId="ADAL" clId="{2CA2B79C-B423-42ED-B3B6-304CB7AC1B44}" dt="2025-05-06T11:30:21.065" v="3423" actId="1076"/>
          <ac:spMkLst>
            <pc:docMk/>
            <pc:sldMk cId="3444176612" sldId="2147483148"/>
            <ac:spMk id="19" creationId="{6C939F52-C88C-10D6-213F-D7E9D7453F4F}"/>
          </ac:spMkLst>
        </pc:spChg>
        <pc:spChg chg="add mod">
          <ac:chgData name="Schjold, Hanne Røvig" userId="72e82339-bab0-442f-8ca6-e6f386a713ee" providerId="ADAL" clId="{2CA2B79C-B423-42ED-B3B6-304CB7AC1B44}" dt="2025-05-06T11:30:41.833" v="3430" actId="1035"/>
          <ac:spMkLst>
            <pc:docMk/>
            <pc:sldMk cId="3444176612" sldId="2147483148"/>
            <ac:spMk id="20" creationId="{9084C8F6-2252-FB1D-F146-9D158E517BD6}"/>
          </ac:spMkLst>
        </pc:spChg>
        <pc:picChg chg="add mod">
          <ac:chgData name="Schjold, Hanne Røvig" userId="72e82339-bab0-442f-8ca6-e6f386a713ee" providerId="ADAL" clId="{2CA2B79C-B423-42ED-B3B6-304CB7AC1B44}" dt="2025-05-06T11:33:00.046" v="3463" actId="14826"/>
          <ac:picMkLst>
            <pc:docMk/>
            <pc:sldMk cId="3444176612" sldId="2147483148"/>
            <ac:picMk id="21" creationId="{FE407979-99A1-361D-CB73-7208EFB6BD68}"/>
          </ac:picMkLst>
        </pc:picChg>
        <pc:picChg chg="add mod">
          <ac:chgData name="Schjold, Hanne Røvig" userId="72e82339-bab0-442f-8ca6-e6f386a713ee" providerId="ADAL" clId="{2CA2B79C-B423-42ED-B3B6-304CB7AC1B44}" dt="2025-05-06T11:31:08.709" v="3436" actId="1076"/>
          <ac:picMkLst>
            <pc:docMk/>
            <pc:sldMk cId="3444176612" sldId="2147483148"/>
            <ac:picMk id="22" creationId="{7BA96AE0-B1A0-C017-CBC2-29BDF1619192}"/>
          </ac:picMkLst>
        </pc:picChg>
        <pc:picChg chg="add mod">
          <ac:chgData name="Schjold, Hanne Røvig" userId="72e82339-bab0-442f-8ca6-e6f386a713ee" providerId="ADAL" clId="{2CA2B79C-B423-42ED-B3B6-304CB7AC1B44}" dt="2025-05-06T11:32:24.157" v="3457" actId="14826"/>
          <ac:picMkLst>
            <pc:docMk/>
            <pc:sldMk cId="3444176612" sldId="2147483148"/>
            <ac:picMk id="23" creationId="{DB3CB959-98B0-4045-1E41-292066692C93}"/>
          </ac:picMkLst>
        </pc:picChg>
        <pc:picChg chg="add mod">
          <ac:chgData name="Schjold, Hanne Røvig" userId="72e82339-bab0-442f-8ca6-e6f386a713ee" providerId="ADAL" clId="{2CA2B79C-B423-42ED-B3B6-304CB7AC1B44}" dt="2025-05-06T11:32:33.262" v="3461"/>
          <ac:picMkLst>
            <pc:docMk/>
            <pc:sldMk cId="3444176612" sldId="2147483148"/>
            <ac:picMk id="24" creationId="{6E2F55C3-67D8-7F9C-F51D-54E8D364E2A3}"/>
          </ac:picMkLst>
        </pc:picChg>
        <pc:cxnChg chg="add mod">
          <ac:chgData name="Schjold, Hanne Røvig" userId="72e82339-bab0-442f-8ca6-e6f386a713ee" providerId="ADAL" clId="{2CA2B79C-B423-42ED-B3B6-304CB7AC1B44}" dt="2025-05-06T11:27:14.071" v="3371" actId="14100"/>
          <ac:cxnSpMkLst>
            <pc:docMk/>
            <pc:sldMk cId="3444176612" sldId="2147483148"/>
            <ac:cxnSpMk id="9" creationId="{07BA2B94-DD1A-49C2-C97F-0808EBA3B17F}"/>
          </ac:cxnSpMkLst>
        </pc:cxnChg>
        <pc:cxnChg chg="add mod">
          <ac:chgData name="Schjold, Hanne Røvig" userId="72e82339-bab0-442f-8ca6-e6f386a713ee" providerId="ADAL" clId="{2CA2B79C-B423-42ED-B3B6-304CB7AC1B44}" dt="2025-05-06T11:27:23.075" v="3374" actId="14100"/>
          <ac:cxnSpMkLst>
            <pc:docMk/>
            <pc:sldMk cId="3444176612" sldId="2147483148"/>
            <ac:cxnSpMk id="11" creationId="{5289666F-2E59-415D-B253-8F27C127EADC}"/>
          </ac:cxnSpMkLst>
        </pc:cxnChg>
        <pc:cxnChg chg="add mod">
          <ac:chgData name="Schjold, Hanne Røvig" userId="72e82339-bab0-442f-8ca6-e6f386a713ee" providerId="ADAL" clId="{2CA2B79C-B423-42ED-B3B6-304CB7AC1B44}" dt="2025-05-06T11:34:03.276" v="3474" actId="14100"/>
          <ac:cxnSpMkLst>
            <pc:docMk/>
            <pc:sldMk cId="3444176612" sldId="2147483148"/>
            <ac:cxnSpMk id="13" creationId="{672E49C3-6CF0-B259-1143-15ABFA2E31AF}"/>
          </ac:cxnSpMkLst>
        </pc:cxnChg>
      </pc:sldChg>
      <pc:sldChg chg="addSp modSp new mod modNotesTx">
        <pc:chgData name="Schjold, Hanne Røvig" userId="72e82339-bab0-442f-8ca6-e6f386a713ee" providerId="ADAL" clId="{2CA2B79C-B423-42ED-B3B6-304CB7AC1B44}" dt="2025-05-06T11:38:38.349" v="3524" actId="12"/>
        <pc:sldMkLst>
          <pc:docMk/>
          <pc:sldMk cId="4163362422" sldId="2147483149"/>
        </pc:sldMkLst>
      </pc:sldChg>
      <pc:sldChg chg="addSp delSp modSp new mod modNotesTx">
        <pc:chgData name="Schjold, Hanne Røvig" userId="72e82339-bab0-442f-8ca6-e6f386a713ee" providerId="ADAL" clId="{2CA2B79C-B423-42ED-B3B6-304CB7AC1B44}" dt="2025-05-08T07:44:01.328" v="5924" actId="14861"/>
        <pc:sldMkLst>
          <pc:docMk/>
          <pc:sldMk cId="2000644882" sldId="2147483150"/>
        </pc:sldMkLst>
        <pc:spChg chg="mod">
          <ac:chgData name="Schjold, Hanne Røvig" userId="72e82339-bab0-442f-8ca6-e6f386a713ee" providerId="ADAL" clId="{2CA2B79C-B423-42ED-B3B6-304CB7AC1B44}" dt="2025-05-06T11:43:45.430" v="3552" actId="122"/>
          <ac:spMkLst>
            <pc:docMk/>
            <pc:sldMk cId="2000644882" sldId="2147483150"/>
            <ac:spMk id="2" creationId="{0F09A0A1-A240-EB27-8E33-EFF251844636}"/>
          </ac:spMkLst>
        </pc:spChg>
        <pc:spChg chg="add mod">
          <ac:chgData name="Schjold, Hanne Røvig" userId="72e82339-bab0-442f-8ca6-e6f386a713ee" providerId="ADAL" clId="{2CA2B79C-B423-42ED-B3B6-304CB7AC1B44}" dt="2025-05-06T11:40:58.410" v="3530" actId="692"/>
          <ac:spMkLst>
            <pc:docMk/>
            <pc:sldMk cId="2000644882" sldId="2147483150"/>
            <ac:spMk id="4" creationId="{0FA90B8F-3BF4-6E04-3758-3FC0E8EC0D52}"/>
          </ac:spMkLst>
        </pc:spChg>
        <pc:picChg chg="mod topLvl">
          <ac:chgData name="Schjold, Hanne Røvig" userId="72e82339-bab0-442f-8ca6-e6f386a713ee" providerId="ADAL" clId="{2CA2B79C-B423-42ED-B3B6-304CB7AC1B44}" dt="2025-05-08T07:44:01.328" v="5924" actId="14861"/>
          <ac:picMkLst>
            <pc:docMk/>
            <pc:sldMk cId="2000644882" sldId="2147483150"/>
            <ac:picMk id="7" creationId="{736F5FD6-A2CE-4391-6789-98FC62A8734A}"/>
          </ac:picMkLst>
        </pc:picChg>
        <pc:picChg chg="add mod">
          <ac:chgData name="Schjold, Hanne Røvig" userId="72e82339-bab0-442f-8ca6-e6f386a713ee" providerId="ADAL" clId="{2CA2B79C-B423-42ED-B3B6-304CB7AC1B44}" dt="2025-05-08T07:44:01.328" v="5924" actId="14861"/>
          <ac:picMkLst>
            <pc:docMk/>
            <pc:sldMk cId="2000644882" sldId="2147483150"/>
            <ac:picMk id="8" creationId="{55DDC914-A72B-C493-8C94-588FB55DCA9E}"/>
          </ac:picMkLst>
        </pc:picChg>
        <pc:picChg chg="mod topLvl">
          <ac:chgData name="Schjold, Hanne Røvig" userId="72e82339-bab0-442f-8ca6-e6f386a713ee" providerId="ADAL" clId="{2CA2B79C-B423-42ED-B3B6-304CB7AC1B44}" dt="2025-05-08T07:44:01.328" v="5924" actId="14861"/>
          <ac:picMkLst>
            <pc:docMk/>
            <pc:sldMk cId="2000644882" sldId="2147483150"/>
            <ac:picMk id="11" creationId="{D49961F6-4CE0-F3B5-DDF7-9BBE0048A20A}"/>
          </ac:picMkLst>
        </pc:picChg>
        <pc:picChg chg="add mod ord modCrop">
          <ac:chgData name="Schjold, Hanne Røvig" userId="72e82339-bab0-442f-8ca6-e6f386a713ee" providerId="ADAL" clId="{2CA2B79C-B423-42ED-B3B6-304CB7AC1B44}" dt="2025-05-08T07:44:01.328" v="5924" actId="14861"/>
          <ac:picMkLst>
            <pc:docMk/>
            <pc:sldMk cId="2000644882" sldId="2147483150"/>
            <ac:picMk id="12" creationId="{9EE39FBF-5671-5761-FE5A-7FBBFEA5E50A}"/>
          </ac:picMkLst>
        </pc:picChg>
      </pc:sldChg>
      <pc:sldChg chg="addSp modSp new mod setBg modNotesTx">
        <pc:chgData name="Schjold, Hanne Røvig" userId="72e82339-bab0-442f-8ca6-e6f386a713ee" providerId="ADAL" clId="{2CA2B79C-B423-42ED-B3B6-304CB7AC1B44}" dt="2025-05-06T12:12:50" v="3947"/>
        <pc:sldMkLst>
          <pc:docMk/>
          <pc:sldMk cId="743461960" sldId="2147483151"/>
        </pc:sldMkLst>
        <pc:spChg chg="add mod">
          <ac:chgData name="Schjold, Hanne Røvig" userId="72e82339-bab0-442f-8ca6-e6f386a713ee" providerId="ADAL" clId="{2CA2B79C-B423-42ED-B3B6-304CB7AC1B44}" dt="2025-05-06T12:12:07.308" v="3944" actId="207"/>
          <ac:spMkLst>
            <pc:docMk/>
            <pc:sldMk cId="743461960" sldId="2147483151"/>
            <ac:spMk id="4" creationId="{9ADC12A3-93CF-CA8F-1A6A-7C985C6BB292}"/>
          </ac:spMkLst>
        </pc:spChg>
        <pc:spChg chg="add mod">
          <ac:chgData name="Schjold, Hanne Røvig" userId="72e82339-bab0-442f-8ca6-e6f386a713ee" providerId="ADAL" clId="{2CA2B79C-B423-42ED-B3B6-304CB7AC1B44}" dt="2025-05-06T12:11:50.269" v="3940" actId="1076"/>
          <ac:spMkLst>
            <pc:docMk/>
            <pc:sldMk cId="743461960" sldId="2147483151"/>
            <ac:spMk id="5" creationId="{FC68D0FC-1145-D35A-1646-982E3E4C0863}"/>
          </ac:spMkLst>
        </pc:spChg>
        <pc:spChg chg="add mod">
          <ac:chgData name="Schjold, Hanne Røvig" userId="72e82339-bab0-442f-8ca6-e6f386a713ee" providerId="ADAL" clId="{2CA2B79C-B423-42ED-B3B6-304CB7AC1B44}" dt="2025-05-06T12:12:41.618" v="3946" actId="1076"/>
          <ac:spMkLst>
            <pc:docMk/>
            <pc:sldMk cId="743461960" sldId="2147483151"/>
            <ac:spMk id="6" creationId="{BB61D36A-FA9C-60E4-D825-D0442489A89A}"/>
          </ac:spMkLst>
        </pc:spChg>
        <pc:picChg chg="add mod modCrop">
          <ac:chgData name="Schjold, Hanne Røvig" userId="72e82339-bab0-442f-8ca6-e6f386a713ee" providerId="ADAL" clId="{2CA2B79C-B423-42ED-B3B6-304CB7AC1B44}" dt="2025-05-06T12:11:26.471" v="3936" actId="1076"/>
          <ac:picMkLst>
            <pc:docMk/>
            <pc:sldMk cId="743461960" sldId="2147483151"/>
            <ac:picMk id="3" creationId="{12E57DBD-6F10-A7EB-9069-8CAD0EF0D9CE}"/>
          </ac:picMkLst>
        </pc:picChg>
      </pc:sldChg>
      <pc:sldChg chg="addSp delSp modSp new del mod modAnim modNotesTx">
        <pc:chgData name="Schjold, Hanne Røvig" userId="72e82339-bab0-442f-8ca6-e6f386a713ee" providerId="ADAL" clId="{2CA2B79C-B423-42ED-B3B6-304CB7AC1B44}" dt="2025-05-06T12:08:18.098" v="3910" actId="47"/>
        <pc:sldMkLst>
          <pc:docMk/>
          <pc:sldMk cId="3340625574" sldId="2147483151"/>
        </pc:sldMkLst>
      </pc:sldChg>
      <pc:sldChg chg="addSp modSp new mod modNotesTx">
        <pc:chgData name="Schjold, Hanne Røvig" userId="72e82339-bab0-442f-8ca6-e6f386a713ee" providerId="ADAL" clId="{2CA2B79C-B423-42ED-B3B6-304CB7AC1B44}" dt="2025-05-06T12:29:09.594" v="4013" actId="14100"/>
        <pc:sldMkLst>
          <pc:docMk/>
          <pc:sldMk cId="1122851222" sldId="2147483152"/>
        </pc:sldMkLst>
        <pc:spChg chg="add mod">
          <ac:chgData name="Schjold, Hanne Røvig" userId="72e82339-bab0-442f-8ca6-e6f386a713ee" providerId="ADAL" clId="{2CA2B79C-B423-42ED-B3B6-304CB7AC1B44}" dt="2025-05-06T12:14:21.858" v="3954" actId="207"/>
          <ac:spMkLst>
            <pc:docMk/>
            <pc:sldMk cId="1122851222" sldId="2147483152"/>
            <ac:spMk id="4" creationId="{7D91968F-6527-5F4D-9902-21259ECAB425}"/>
          </ac:spMkLst>
        </pc:spChg>
        <pc:spChg chg="add mod">
          <ac:chgData name="Schjold, Hanne Røvig" userId="72e82339-bab0-442f-8ca6-e6f386a713ee" providerId="ADAL" clId="{2CA2B79C-B423-42ED-B3B6-304CB7AC1B44}" dt="2025-05-06T12:16:21.203" v="3969" actId="14100"/>
          <ac:spMkLst>
            <pc:docMk/>
            <pc:sldMk cId="1122851222" sldId="2147483152"/>
            <ac:spMk id="5" creationId="{E674128E-B2ED-3D10-9EAA-0BA693100610}"/>
          </ac:spMkLst>
        </pc:spChg>
        <pc:spChg chg="add mod">
          <ac:chgData name="Schjold, Hanne Røvig" userId="72e82339-bab0-442f-8ca6-e6f386a713ee" providerId="ADAL" clId="{2CA2B79C-B423-42ED-B3B6-304CB7AC1B44}" dt="2025-05-06T12:16:25.614" v="3970" actId="1076"/>
          <ac:spMkLst>
            <pc:docMk/>
            <pc:sldMk cId="1122851222" sldId="2147483152"/>
            <ac:spMk id="6" creationId="{D878F227-105A-1AD0-E5B3-16ACF5403070}"/>
          </ac:spMkLst>
        </pc:spChg>
        <pc:spChg chg="add mod">
          <ac:chgData name="Schjold, Hanne Røvig" userId="72e82339-bab0-442f-8ca6-e6f386a713ee" providerId="ADAL" clId="{2CA2B79C-B423-42ED-B3B6-304CB7AC1B44}" dt="2025-05-06T12:16:28.885" v="3971" actId="1076"/>
          <ac:spMkLst>
            <pc:docMk/>
            <pc:sldMk cId="1122851222" sldId="2147483152"/>
            <ac:spMk id="7" creationId="{93F470A7-AC59-D639-EF66-947375BDE388}"/>
          </ac:spMkLst>
        </pc:spChg>
        <pc:picChg chg="add mod modCrop">
          <ac:chgData name="Schjold, Hanne Røvig" userId="72e82339-bab0-442f-8ca6-e6f386a713ee" providerId="ADAL" clId="{2CA2B79C-B423-42ED-B3B6-304CB7AC1B44}" dt="2025-05-06T12:29:09.594" v="4013" actId="14100"/>
          <ac:picMkLst>
            <pc:docMk/>
            <pc:sldMk cId="1122851222" sldId="2147483152"/>
            <ac:picMk id="3" creationId="{80576E20-572F-B103-A492-07AD40B3F283}"/>
          </ac:picMkLst>
        </pc:picChg>
      </pc:sldChg>
      <pc:sldChg chg="addSp modSp new mod modNotesTx">
        <pc:chgData name="Schjold, Hanne Røvig" userId="72e82339-bab0-442f-8ca6-e6f386a713ee" providerId="ADAL" clId="{2CA2B79C-B423-42ED-B3B6-304CB7AC1B44}" dt="2025-05-08T07:43:52.525" v="5923" actId="14861"/>
        <pc:sldMkLst>
          <pc:docMk/>
          <pc:sldMk cId="3095676667" sldId="2147483153"/>
        </pc:sldMkLst>
        <pc:spChg chg="mod">
          <ac:chgData name="Schjold, Hanne Røvig" userId="72e82339-bab0-442f-8ca6-e6f386a713ee" providerId="ADAL" clId="{2CA2B79C-B423-42ED-B3B6-304CB7AC1B44}" dt="2025-05-06T12:36:33.960" v="4097" actId="122"/>
          <ac:spMkLst>
            <pc:docMk/>
            <pc:sldMk cId="3095676667" sldId="2147483153"/>
            <ac:spMk id="2" creationId="{8D978F25-F3D0-690F-7CB3-98653D840C68}"/>
          </ac:spMkLst>
        </pc:spChg>
        <pc:spChg chg="add mod">
          <ac:chgData name="Schjold, Hanne Røvig" userId="72e82339-bab0-442f-8ca6-e6f386a713ee" providerId="ADAL" clId="{2CA2B79C-B423-42ED-B3B6-304CB7AC1B44}" dt="2025-05-06T12:39:37.195" v="4145" actId="108"/>
          <ac:spMkLst>
            <pc:docMk/>
            <pc:sldMk cId="3095676667" sldId="2147483153"/>
            <ac:spMk id="3" creationId="{214C6339-16D9-C28E-A36E-AFEA362245AB}"/>
          </ac:spMkLst>
        </pc:spChg>
        <pc:spChg chg="add mod">
          <ac:chgData name="Schjold, Hanne Røvig" userId="72e82339-bab0-442f-8ca6-e6f386a713ee" providerId="ADAL" clId="{2CA2B79C-B423-42ED-B3B6-304CB7AC1B44}" dt="2025-05-06T12:39:43.867" v="4146" actId="108"/>
          <ac:spMkLst>
            <pc:docMk/>
            <pc:sldMk cId="3095676667" sldId="2147483153"/>
            <ac:spMk id="4" creationId="{FFA88C73-B631-CE4C-AEC1-EF1102C27DE3}"/>
          </ac:spMkLst>
        </pc:spChg>
        <pc:spChg chg="add mod">
          <ac:chgData name="Schjold, Hanne Røvig" userId="72e82339-bab0-442f-8ca6-e6f386a713ee" providerId="ADAL" clId="{2CA2B79C-B423-42ED-B3B6-304CB7AC1B44}" dt="2025-05-06T12:38:48.275" v="4127" actId="1076"/>
          <ac:spMkLst>
            <pc:docMk/>
            <pc:sldMk cId="3095676667" sldId="2147483153"/>
            <ac:spMk id="5" creationId="{6F7A76E7-2193-02BD-EA37-81E42911D199}"/>
          </ac:spMkLst>
        </pc:spChg>
        <pc:spChg chg="add mod">
          <ac:chgData name="Schjold, Hanne Røvig" userId="72e82339-bab0-442f-8ca6-e6f386a713ee" providerId="ADAL" clId="{2CA2B79C-B423-42ED-B3B6-304CB7AC1B44}" dt="2025-05-06T12:39:11.816" v="4143" actId="20577"/>
          <ac:spMkLst>
            <pc:docMk/>
            <pc:sldMk cId="3095676667" sldId="2147483153"/>
            <ac:spMk id="6" creationId="{E11C269D-51D8-C816-583C-0EF6844C60E6}"/>
          </ac:spMkLst>
        </pc:spChg>
        <pc:picChg chg="add mod">
          <ac:chgData name="Schjold, Hanne Røvig" userId="72e82339-bab0-442f-8ca6-e6f386a713ee" providerId="ADAL" clId="{2CA2B79C-B423-42ED-B3B6-304CB7AC1B44}" dt="2025-05-08T07:43:52.525" v="5923" actId="14861"/>
          <ac:picMkLst>
            <pc:docMk/>
            <pc:sldMk cId="3095676667" sldId="2147483153"/>
            <ac:picMk id="7" creationId="{DC5D4ABA-D93F-A86E-2E84-A5DA54C11388}"/>
          </ac:picMkLst>
        </pc:picChg>
        <pc:picChg chg="add mod">
          <ac:chgData name="Schjold, Hanne Røvig" userId="72e82339-bab0-442f-8ca6-e6f386a713ee" providerId="ADAL" clId="{2CA2B79C-B423-42ED-B3B6-304CB7AC1B44}" dt="2025-05-08T07:43:52.525" v="5923" actId="14861"/>
          <ac:picMkLst>
            <pc:docMk/>
            <pc:sldMk cId="3095676667" sldId="2147483153"/>
            <ac:picMk id="8" creationId="{81E55C05-AC53-98F5-FD5A-F54A3B58A677}"/>
          </ac:picMkLst>
        </pc:picChg>
        <pc:picChg chg="add mod">
          <ac:chgData name="Schjold, Hanne Røvig" userId="72e82339-bab0-442f-8ca6-e6f386a713ee" providerId="ADAL" clId="{2CA2B79C-B423-42ED-B3B6-304CB7AC1B44}" dt="2025-05-06T12:40:09.798" v="4151" actId="207"/>
          <ac:picMkLst>
            <pc:docMk/>
            <pc:sldMk cId="3095676667" sldId="2147483153"/>
            <ac:picMk id="10" creationId="{725F03D0-855B-B3DD-9298-2E2F114C89FE}"/>
          </ac:picMkLst>
        </pc:picChg>
      </pc:sldChg>
      <pc:sldChg chg="addSp delSp modSp add mod">
        <pc:chgData name="Schjold, Hanne Røvig" userId="72e82339-bab0-442f-8ca6-e6f386a713ee" providerId="ADAL" clId="{2CA2B79C-B423-42ED-B3B6-304CB7AC1B44}" dt="2025-05-08T06:59:36.377" v="5670" actId="478"/>
        <pc:sldMkLst>
          <pc:docMk/>
          <pc:sldMk cId="947488596" sldId="2147483154"/>
        </pc:sldMkLst>
        <pc:spChg chg="mod ord">
          <ac:chgData name="Schjold, Hanne Røvig" userId="72e82339-bab0-442f-8ca6-e6f386a713ee" providerId="ADAL" clId="{2CA2B79C-B423-42ED-B3B6-304CB7AC1B44}" dt="2025-05-07T09:10:06.682" v="5364" actId="14100"/>
          <ac:spMkLst>
            <pc:docMk/>
            <pc:sldMk cId="947488596" sldId="2147483154"/>
            <ac:spMk id="7" creationId="{A6985500-2024-49AF-397F-1E1C5817ECA0}"/>
          </ac:spMkLst>
        </pc:spChg>
        <pc:picChg chg="add del">
          <ac:chgData name="Schjold, Hanne Røvig" userId="72e82339-bab0-442f-8ca6-e6f386a713ee" providerId="ADAL" clId="{2CA2B79C-B423-42ED-B3B6-304CB7AC1B44}" dt="2025-05-07T08:57:32.088" v="5275" actId="478"/>
          <ac:picMkLst>
            <pc:docMk/>
            <pc:sldMk cId="947488596" sldId="2147483154"/>
            <ac:picMk id="1028" creationId="{02732F0B-6ED2-74B7-9B03-85AA30ECD69E}"/>
          </ac:picMkLst>
        </pc:picChg>
        <pc:picChg chg="add mod">
          <ac:chgData name="Schjold, Hanne Røvig" userId="72e82339-bab0-442f-8ca6-e6f386a713ee" providerId="ADAL" clId="{2CA2B79C-B423-42ED-B3B6-304CB7AC1B44}" dt="2025-05-08T06:59:32.949" v="5669" actId="14826"/>
          <ac:picMkLst>
            <pc:docMk/>
            <pc:sldMk cId="947488596" sldId="2147483154"/>
            <ac:picMk id="2052" creationId="{042A88C5-6859-0763-E380-E4184B21532F}"/>
          </ac:picMkLst>
        </pc:picChg>
      </pc:sldChg>
      <pc:sldChg chg="addSp delSp modSp new mod">
        <pc:chgData name="Schjold, Hanne Røvig" userId="72e82339-bab0-442f-8ca6-e6f386a713ee" providerId="ADAL" clId="{2CA2B79C-B423-42ED-B3B6-304CB7AC1B44}" dt="2025-05-06T12:57:05.559" v="4254" actId="1076"/>
        <pc:sldMkLst>
          <pc:docMk/>
          <pc:sldMk cId="1443082689" sldId="2147483155"/>
        </pc:sldMkLst>
        <pc:spChg chg="add mod">
          <ac:chgData name="Schjold, Hanne Røvig" userId="72e82339-bab0-442f-8ca6-e6f386a713ee" providerId="ADAL" clId="{2CA2B79C-B423-42ED-B3B6-304CB7AC1B44}" dt="2025-05-06T12:55:50.746" v="4233"/>
          <ac:spMkLst>
            <pc:docMk/>
            <pc:sldMk cId="1443082689" sldId="2147483155"/>
            <ac:spMk id="2" creationId="{0C8EA3FE-AF4B-9260-8A5D-94C66B307DC3}"/>
          </ac:spMkLst>
        </pc:spChg>
        <pc:spChg chg="add mod">
          <ac:chgData name="Schjold, Hanne Røvig" userId="72e82339-bab0-442f-8ca6-e6f386a713ee" providerId="ADAL" clId="{2CA2B79C-B423-42ED-B3B6-304CB7AC1B44}" dt="2025-05-06T12:55:50.746" v="4233"/>
          <ac:spMkLst>
            <pc:docMk/>
            <pc:sldMk cId="1443082689" sldId="2147483155"/>
            <ac:spMk id="4" creationId="{1C511615-F7FB-40CA-621F-F4330F1E5C9F}"/>
          </ac:spMkLst>
        </pc:spChg>
        <pc:spChg chg="add mod">
          <ac:chgData name="Schjold, Hanne Røvig" userId="72e82339-bab0-442f-8ca6-e6f386a713ee" providerId="ADAL" clId="{2CA2B79C-B423-42ED-B3B6-304CB7AC1B44}" dt="2025-05-06T12:56:18.649" v="4236" actId="1076"/>
          <ac:spMkLst>
            <pc:docMk/>
            <pc:sldMk cId="1443082689" sldId="2147483155"/>
            <ac:spMk id="6" creationId="{DE2A2348-E343-FC46-043A-EC40C16CB71A}"/>
          </ac:spMkLst>
        </pc:spChg>
        <pc:spChg chg="add mod">
          <ac:chgData name="Schjold, Hanne Røvig" userId="72e82339-bab0-442f-8ca6-e6f386a713ee" providerId="ADAL" clId="{2CA2B79C-B423-42ED-B3B6-304CB7AC1B44}" dt="2025-05-06T12:56:34.873" v="4249" actId="1036"/>
          <ac:spMkLst>
            <pc:docMk/>
            <pc:sldMk cId="1443082689" sldId="2147483155"/>
            <ac:spMk id="7" creationId="{1E99C866-278C-71F5-E01C-7B38A924B8B6}"/>
          </ac:spMkLst>
        </pc:spChg>
        <pc:graphicFrameChg chg="add mod">
          <ac:chgData name="Schjold, Hanne Røvig" userId="72e82339-bab0-442f-8ca6-e6f386a713ee" providerId="ADAL" clId="{2CA2B79C-B423-42ED-B3B6-304CB7AC1B44}" dt="2025-05-06T12:55:50.746" v="4233"/>
          <ac:graphicFrameMkLst>
            <pc:docMk/>
            <pc:sldMk cId="1443082689" sldId="2147483155"/>
            <ac:graphicFrameMk id="3" creationId="{A234EC3F-0509-5606-6FDF-BFB4AC5C1DE2}"/>
          </ac:graphicFrameMkLst>
        </pc:graphicFrameChg>
        <pc:picChg chg="add mod">
          <ac:chgData name="Schjold, Hanne Røvig" userId="72e82339-bab0-442f-8ca6-e6f386a713ee" providerId="ADAL" clId="{2CA2B79C-B423-42ED-B3B6-304CB7AC1B44}" dt="2025-05-06T12:57:05.559" v="4254" actId="1076"/>
          <ac:picMkLst>
            <pc:docMk/>
            <pc:sldMk cId="1443082689" sldId="2147483155"/>
            <ac:picMk id="9" creationId="{0877A71B-DA20-3BA2-1323-9D8D367A853D}"/>
          </ac:picMkLst>
        </pc:picChg>
      </pc:sldChg>
      <pc:sldChg chg="add">
        <pc:chgData name="Schjold, Hanne Røvig" userId="72e82339-bab0-442f-8ca6-e6f386a713ee" providerId="ADAL" clId="{2CA2B79C-B423-42ED-B3B6-304CB7AC1B44}" dt="2025-05-06T16:01:59.302" v="4286"/>
        <pc:sldMkLst>
          <pc:docMk/>
          <pc:sldMk cId="2276840013" sldId="2147483485"/>
        </pc:sldMkLst>
      </pc:sldChg>
      <pc:sldChg chg="addSp delSp modSp add mod modNotesTx">
        <pc:chgData name="Schjold, Hanne Røvig" userId="72e82339-bab0-442f-8ca6-e6f386a713ee" providerId="ADAL" clId="{2CA2B79C-B423-42ED-B3B6-304CB7AC1B44}" dt="2025-05-07T08:08:32.155" v="4968" actId="14826"/>
        <pc:sldMkLst>
          <pc:docMk/>
          <pc:sldMk cId="1425853740" sldId="2147483486"/>
        </pc:sldMkLst>
        <pc:spChg chg="mod">
          <ac:chgData name="Schjold, Hanne Røvig" userId="72e82339-bab0-442f-8ca6-e6f386a713ee" providerId="ADAL" clId="{2CA2B79C-B423-42ED-B3B6-304CB7AC1B44}" dt="2025-05-07T07:53:26.984" v="4631" actId="14100"/>
          <ac:spMkLst>
            <pc:docMk/>
            <pc:sldMk cId="1425853740" sldId="2147483486"/>
            <ac:spMk id="2" creationId="{B898C196-8DF3-3B6F-FDBF-35E9F70C4432}"/>
          </ac:spMkLst>
        </pc:spChg>
        <pc:spChg chg="mod">
          <ac:chgData name="Schjold, Hanne Røvig" userId="72e82339-bab0-442f-8ca6-e6f386a713ee" providerId="ADAL" clId="{2CA2B79C-B423-42ED-B3B6-304CB7AC1B44}" dt="2025-05-07T07:59:19.359" v="4806" actId="14100"/>
          <ac:spMkLst>
            <pc:docMk/>
            <pc:sldMk cId="1425853740" sldId="2147483486"/>
            <ac:spMk id="3" creationId="{BACE3CE4-42D0-C9A3-CD5A-AFCF5D1F48AB}"/>
          </ac:spMkLst>
        </pc:spChg>
        <pc:spChg chg="mod ord">
          <ac:chgData name="Schjold, Hanne Røvig" userId="72e82339-bab0-442f-8ca6-e6f386a713ee" providerId="ADAL" clId="{2CA2B79C-B423-42ED-B3B6-304CB7AC1B44}" dt="2025-05-07T07:56:19.771" v="4680" actId="167"/>
          <ac:spMkLst>
            <pc:docMk/>
            <pc:sldMk cId="1425853740" sldId="2147483486"/>
            <ac:spMk id="5" creationId="{FF633C47-BF58-A6A1-48E4-FE1C87CE00EF}"/>
          </ac:spMkLst>
        </pc:spChg>
        <pc:spChg chg="add mod">
          <ac:chgData name="Schjold, Hanne Røvig" userId="72e82339-bab0-442f-8ca6-e6f386a713ee" providerId="ADAL" clId="{2CA2B79C-B423-42ED-B3B6-304CB7AC1B44}" dt="2025-05-07T08:02:28.743" v="4958" actId="1037"/>
          <ac:spMkLst>
            <pc:docMk/>
            <pc:sldMk cId="1425853740" sldId="2147483486"/>
            <ac:spMk id="6" creationId="{F8A60B93-6DC7-835E-F87C-2F209A8EB34F}"/>
          </ac:spMkLst>
        </pc:spChg>
        <pc:spChg chg="add mod">
          <ac:chgData name="Schjold, Hanne Røvig" userId="72e82339-bab0-442f-8ca6-e6f386a713ee" providerId="ADAL" clId="{2CA2B79C-B423-42ED-B3B6-304CB7AC1B44}" dt="2025-05-07T08:02:28.743" v="4958" actId="1037"/>
          <ac:spMkLst>
            <pc:docMk/>
            <pc:sldMk cId="1425853740" sldId="2147483486"/>
            <ac:spMk id="7" creationId="{EB1DC8A4-4F21-860E-47D8-F9F0C2F030F5}"/>
          </ac:spMkLst>
        </pc:spChg>
        <pc:spChg chg="add mod">
          <ac:chgData name="Schjold, Hanne Røvig" userId="72e82339-bab0-442f-8ca6-e6f386a713ee" providerId="ADAL" clId="{2CA2B79C-B423-42ED-B3B6-304CB7AC1B44}" dt="2025-05-07T08:02:28.743" v="4958" actId="1037"/>
          <ac:spMkLst>
            <pc:docMk/>
            <pc:sldMk cId="1425853740" sldId="2147483486"/>
            <ac:spMk id="8" creationId="{770ED009-E94D-E6C5-BE9D-F99804599898}"/>
          </ac:spMkLst>
        </pc:spChg>
        <pc:spChg chg="add mod">
          <ac:chgData name="Schjold, Hanne Røvig" userId="72e82339-bab0-442f-8ca6-e6f386a713ee" providerId="ADAL" clId="{2CA2B79C-B423-42ED-B3B6-304CB7AC1B44}" dt="2025-05-07T08:01:15.655" v="4885" actId="1037"/>
          <ac:spMkLst>
            <pc:docMk/>
            <pc:sldMk cId="1425853740" sldId="2147483486"/>
            <ac:spMk id="10" creationId="{FFB3FC1F-2E2E-D945-D1E4-FB708BB8C9BC}"/>
          </ac:spMkLst>
        </pc:spChg>
        <pc:spChg chg="add mod">
          <ac:chgData name="Schjold, Hanne Røvig" userId="72e82339-bab0-442f-8ca6-e6f386a713ee" providerId="ADAL" clId="{2CA2B79C-B423-42ED-B3B6-304CB7AC1B44}" dt="2025-05-07T08:01:15.655" v="4885" actId="1037"/>
          <ac:spMkLst>
            <pc:docMk/>
            <pc:sldMk cId="1425853740" sldId="2147483486"/>
            <ac:spMk id="12" creationId="{332DF8D1-8889-1D03-FCD5-F8D8FF8F3C84}"/>
          </ac:spMkLst>
        </pc:spChg>
        <pc:spChg chg="add mod">
          <ac:chgData name="Schjold, Hanne Røvig" userId="72e82339-bab0-442f-8ca6-e6f386a713ee" providerId="ADAL" clId="{2CA2B79C-B423-42ED-B3B6-304CB7AC1B44}" dt="2025-05-07T08:01:15.655" v="4885" actId="1037"/>
          <ac:spMkLst>
            <pc:docMk/>
            <pc:sldMk cId="1425853740" sldId="2147483486"/>
            <ac:spMk id="14" creationId="{2C337123-AE6F-DA71-E831-8F7496DF5C62}"/>
          </ac:spMkLst>
        </pc:spChg>
        <pc:spChg chg="mod">
          <ac:chgData name="Schjold, Hanne Røvig" userId="72e82339-bab0-442f-8ca6-e6f386a713ee" providerId="ADAL" clId="{2CA2B79C-B423-42ED-B3B6-304CB7AC1B44}" dt="2025-05-07T08:01:05.217" v="4874" actId="20577"/>
          <ac:spMkLst>
            <pc:docMk/>
            <pc:sldMk cId="1425853740" sldId="2147483486"/>
            <ac:spMk id="15" creationId="{17D2C849-0E43-991A-9C7C-2E06885C91B2}"/>
          </ac:spMkLst>
        </pc:spChg>
        <pc:spChg chg="add mod ord">
          <ac:chgData name="Schjold, Hanne Røvig" userId="72e82339-bab0-442f-8ca6-e6f386a713ee" providerId="ADAL" clId="{2CA2B79C-B423-42ED-B3B6-304CB7AC1B44}" dt="2025-05-07T08:06:21.314" v="4963" actId="167"/>
          <ac:spMkLst>
            <pc:docMk/>
            <pc:sldMk cId="1425853740" sldId="2147483486"/>
            <ac:spMk id="16" creationId="{A7D347CB-9C20-921B-45DC-94BB78A6957A}"/>
          </ac:spMkLst>
        </pc:spChg>
        <pc:spChg chg="mod">
          <ac:chgData name="Schjold, Hanne Røvig" userId="72e82339-bab0-442f-8ca6-e6f386a713ee" providerId="ADAL" clId="{2CA2B79C-B423-42ED-B3B6-304CB7AC1B44}" dt="2025-05-07T08:00:17.853" v="4826" actId="1036"/>
          <ac:spMkLst>
            <pc:docMk/>
            <pc:sldMk cId="1425853740" sldId="2147483486"/>
            <ac:spMk id="17" creationId="{DDE1C385-BA75-B0D9-86D3-5B6037D33257}"/>
          </ac:spMkLst>
        </pc:spChg>
        <pc:spChg chg="add mod ord">
          <ac:chgData name="Schjold, Hanne Røvig" userId="72e82339-bab0-442f-8ca6-e6f386a713ee" providerId="ADAL" clId="{2CA2B79C-B423-42ED-B3B6-304CB7AC1B44}" dt="2025-05-07T08:08:10.115" v="4967" actId="167"/>
          <ac:spMkLst>
            <pc:docMk/>
            <pc:sldMk cId="1425853740" sldId="2147483486"/>
            <ac:spMk id="18" creationId="{9732DFE5-B59E-582F-9391-A2C747FF1012}"/>
          </ac:spMkLst>
        </pc:spChg>
        <pc:picChg chg="mod">
          <ac:chgData name="Schjold, Hanne Røvig" userId="72e82339-bab0-442f-8ca6-e6f386a713ee" providerId="ADAL" clId="{2CA2B79C-B423-42ED-B3B6-304CB7AC1B44}" dt="2025-05-07T08:06:13.194" v="4961" actId="14826"/>
          <ac:picMkLst>
            <pc:docMk/>
            <pc:sldMk cId="1425853740" sldId="2147483486"/>
            <ac:picMk id="20" creationId="{CBF0F536-3588-3E98-7AA9-442743DF1D13}"/>
          </ac:picMkLst>
        </pc:picChg>
        <pc:picChg chg="mod">
          <ac:chgData name="Schjold, Hanne Røvig" userId="72e82339-bab0-442f-8ca6-e6f386a713ee" providerId="ADAL" clId="{2CA2B79C-B423-42ED-B3B6-304CB7AC1B44}" dt="2025-05-07T08:08:01.158" v="4965" actId="14826"/>
          <ac:picMkLst>
            <pc:docMk/>
            <pc:sldMk cId="1425853740" sldId="2147483486"/>
            <ac:picMk id="21" creationId="{1077840B-E30A-CF75-D17E-AF6ED7C0E19C}"/>
          </ac:picMkLst>
        </pc:picChg>
        <pc:picChg chg="mod">
          <ac:chgData name="Schjold, Hanne Røvig" userId="72e82339-bab0-442f-8ca6-e6f386a713ee" providerId="ADAL" clId="{2CA2B79C-B423-42ED-B3B6-304CB7AC1B44}" dt="2025-05-07T08:08:32.155" v="4968" actId="14826"/>
          <ac:picMkLst>
            <pc:docMk/>
            <pc:sldMk cId="1425853740" sldId="2147483486"/>
            <ac:picMk id="22" creationId="{26C41B97-6818-31B8-63AB-2E29099B33BB}"/>
          </ac:picMkLst>
        </pc:picChg>
      </pc:sldChg>
      <pc:sldChg chg="addSp delSp modSp add mod modNotesTx">
        <pc:chgData name="Schjold, Hanne Røvig" userId="72e82339-bab0-442f-8ca6-e6f386a713ee" providerId="ADAL" clId="{2CA2B79C-B423-42ED-B3B6-304CB7AC1B44}" dt="2025-05-08T11:42:13.382" v="6564" actId="478"/>
        <pc:sldMkLst>
          <pc:docMk/>
          <pc:sldMk cId="309490524" sldId="2147483487"/>
        </pc:sldMkLst>
        <pc:spChg chg="mod">
          <ac:chgData name="Schjold, Hanne Røvig" userId="72e82339-bab0-442f-8ca6-e6f386a713ee" providerId="ADAL" clId="{2CA2B79C-B423-42ED-B3B6-304CB7AC1B44}" dt="2025-05-07T10:11:41.292" v="5551" actId="14100"/>
          <ac:spMkLst>
            <pc:docMk/>
            <pc:sldMk cId="309490524" sldId="2147483487"/>
            <ac:spMk id="7" creationId="{55545531-0D0D-0ABC-EE23-AEF169301B76}"/>
          </ac:spMkLst>
        </pc:spChg>
        <pc:picChg chg="add mod">
          <ac:chgData name="Schjold, Hanne Røvig" userId="72e82339-bab0-442f-8ca6-e6f386a713ee" providerId="ADAL" clId="{2CA2B79C-B423-42ED-B3B6-304CB7AC1B44}" dt="2025-05-08T11:42:11.442" v="6563" actId="167"/>
          <ac:picMkLst>
            <pc:docMk/>
            <pc:sldMk cId="309490524" sldId="2147483487"/>
            <ac:picMk id="4" creationId="{9E781350-0347-BAB7-D87B-5BE3279FB439}"/>
          </ac:picMkLst>
        </pc:picChg>
      </pc:sldChg>
      <pc:sldChg chg="addSp modSp new mod">
        <pc:chgData name="Schjold, Hanne Røvig" userId="72e82339-bab0-442f-8ca6-e6f386a713ee" providerId="ADAL" clId="{2CA2B79C-B423-42ED-B3B6-304CB7AC1B44}" dt="2025-05-07T12:04:08.356" v="5624" actId="207"/>
        <pc:sldMkLst>
          <pc:docMk/>
          <pc:sldMk cId="340855742" sldId="2147483488"/>
        </pc:sldMkLst>
        <pc:spChg chg="mod">
          <ac:chgData name="Schjold, Hanne Røvig" userId="72e82339-bab0-442f-8ca6-e6f386a713ee" providerId="ADAL" clId="{2CA2B79C-B423-42ED-B3B6-304CB7AC1B44}" dt="2025-05-07T11:44:37.711" v="5593" actId="2711"/>
          <ac:spMkLst>
            <pc:docMk/>
            <pc:sldMk cId="340855742" sldId="2147483488"/>
            <ac:spMk id="2" creationId="{4E659C01-55A7-27D6-7D52-64876A07F055}"/>
          </ac:spMkLst>
        </pc:spChg>
        <pc:spChg chg="mod">
          <ac:chgData name="Schjold, Hanne Røvig" userId="72e82339-bab0-442f-8ca6-e6f386a713ee" providerId="ADAL" clId="{2CA2B79C-B423-42ED-B3B6-304CB7AC1B44}" dt="2025-05-07T12:04:08.356" v="5624" actId="207"/>
          <ac:spMkLst>
            <pc:docMk/>
            <pc:sldMk cId="340855742" sldId="2147483488"/>
            <ac:spMk id="3" creationId="{D0B7D7EA-EFA7-18D0-8408-6F5BE2D8E377}"/>
          </ac:spMkLst>
        </pc:spChg>
        <pc:spChg chg="add mod">
          <ac:chgData name="Schjold, Hanne Røvig" userId="72e82339-bab0-442f-8ca6-e6f386a713ee" providerId="ADAL" clId="{2CA2B79C-B423-42ED-B3B6-304CB7AC1B44}" dt="2025-05-07T11:45:27.846" v="5600" actId="207"/>
          <ac:spMkLst>
            <pc:docMk/>
            <pc:sldMk cId="340855742" sldId="2147483488"/>
            <ac:spMk id="4" creationId="{EA50E98E-E749-3419-F8BE-B34F6E8D3CB4}"/>
          </ac:spMkLst>
        </pc:spChg>
        <pc:spChg chg="add mod">
          <ac:chgData name="Schjold, Hanne Røvig" userId="72e82339-bab0-442f-8ca6-e6f386a713ee" providerId="ADAL" clId="{2CA2B79C-B423-42ED-B3B6-304CB7AC1B44}" dt="2025-05-07T11:45:34.662" v="5601" actId="207"/>
          <ac:spMkLst>
            <pc:docMk/>
            <pc:sldMk cId="340855742" sldId="2147483488"/>
            <ac:spMk id="5" creationId="{6A03C3B3-D002-0A66-E977-BA09E1B1A700}"/>
          </ac:spMkLst>
        </pc:spChg>
        <pc:spChg chg="add mod">
          <ac:chgData name="Schjold, Hanne Røvig" userId="72e82339-bab0-442f-8ca6-e6f386a713ee" providerId="ADAL" clId="{2CA2B79C-B423-42ED-B3B6-304CB7AC1B44}" dt="2025-05-07T11:44:55.726" v="5596" actId="404"/>
          <ac:spMkLst>
            <pc:docMk/>
            <pc:sldMk cId="340855742" sldId="2147483488"/>
            <ac:spMk id="6" creationId="{FA14CA51-3CE5-AE9A-1BD1-2743A2923C75}"/>
          </ac:spMkLst>
        </pc:spChg>
        <pc:spChg chg="add mod">
          <ac:chgData name="Schjold, Hanne Røvig" userId="72e82339-bab0-442f-8ca6-e6f386a713ee" providerId="ADAL" clId="{2CA2B79C-B423-42ED-B3B6-304CB7AC1B44}" dt="2025-05-07T11:44:52.669" v="5595" actId="404"/>
          <ac:spMkLst>
            <pc:docMk/>
            <pc:sldMk cId="340855742" sldId="2147483488"/>
            <ac:spMk id="7" creationId="{76E34001-ADD6-D7B3-24F8-36066BADBABA}"/>
          </ac:spMkLst>
        </pc:spChg>
        <pc:spChg chg="add mod">
          <ac:chgData name="Schjold, Hanne Røvig" userId="72e82339-bab0-442f-8ca6-e6f386a713ee" providerId="ADAL" clId="{2CA2B79C-B423-42ED-B3B6-304CB7AC1B44}" dt="2025-05-07T11:45:46.354" v="5602" actId="692"/>
          <ac:spMkLst>
            <pc:docMk/>
            <pc:sldMk cId="340855742" sldId="2147483488"/>
            <ac:spMk id="8" creationId="{7D8D7243-338B-1A1F-4A59-6B9912D5D1E5}"/>
          </ac:spMkLst>
        </pc:spChg>
        <pc:spChg chg="add mod">
          <ac:chgData name="Schjold, Hanne Røvig" userId="72e82339-bab0-442f-8ca6-e6f386a713ee" providerId="ADAL" clId="{2CA2B79C-B423-42ED-B3B6-304CB7AC1B44}" dt="2025-05-07T11:45:46.354" v="5602" actId="692"/>
          <ac:spMkLst>
            <pc:docMk/>
            <pc:sldMk cId="340855742" sldId="2147483488"/>
            <ac:spMk id="9" creationId="{CDF7A989-0EEA-2A7C-887C-6BA9EE40F099}"/>
          </ac:spMkLst>
        </pc:spChg>
        <pc:spChg chg="add mod">
          <ac:chgData name="Schjold, Hanne Røvig" userId="72e82339-bab0-442f-8ca6-e6f386a713ee" providerId="ADAL" clId="{2CA2B79C-B423-42ED-B3B6-304CB7AC1B44}" dt="2025-05-07T11:45:46.354" v="5602" actId="692"/>
          <ac:spMkLst>
            <pc:docMk/>
            <pc:sldMk cId="340855742" sldId="2147483488"/>
            <ac:spMk id="10" creationId="{039D08EC-638E-5CB3-4F8F-72D946817CE5}"/>
          </ac:spMkLst>
        </pc:spChg>
      </pc:sldChg>
      <pc:sldChg chg="delSp add mod">
        <pc:chgData name="Schjold, Hanne Røvig" userId="72e82339-bab0-442f-8ca6-e6f386a713ee" providerId="ADAL" clId="{2CA2B79C-B423-42ED-B3B6-304CB7AC1B44}" dt="2025-05-08T06:59:57.959" v="5672" actId="478"/>
        <pc:sldMkLst>
          <pc:docMk/>
          <pc:sldMk cId="1696570579" sldId="2147483489"/>
        </pc:sldMkLst>
      </pc:sldChg>
      <pc:sldChg chg="addSp modSp add mod">
        <pc:chgData name="Schjold, Hanne Røvig" userId="72e82339-bab0-442f-8ca6-e6f386a713ee" providerId="ADAL" clId="{2CA2B79C-B423-42ED-B3B6-304CB7AC1B44}" dt="2025-05-08T12:59:17.265" v="6571" actId="6549"/>
        <pc:sldMkLst>
          <pc:docMk/>
          <pc:sldMk cId="1665701762" sldId="2147483490"/>
        </pc:sldMkLst>
        <pc:spChg chg="mod">
          <ac:chgData name="Schjold, Hanne Røvig" userId="72e82339-bab0-442f-8ca6-e6f386a713ee" providerId="ADAL" clId="{2CA2B79C-B423-42ED-B3B6-304CB7AC1B44}" dt="2025-05-08T08:16:27.782" v="6070" actId="21"/>
          <ac:spMkLst>
            <pc:docMk/>
            <pc:sldMk cId="1665701762" sldId="2147483490"/>
            <ac:spMk id="3" creationId="{7A343A12-0D59-15BF-65E4-FDFFD838CEEB}"/>
          </ac:spMkLst>
        </pc:spChg>
        <pc:spChg chg="mod">
          <ac:chgData name="Schjold, Hanne Røvig" userId="72e82339-bab0-442f-8ca6-e6f386a713ee" providerId="ADAL" clId="{2CA2B79C-B423-42ED-B3B6-304CB7AC1B44}" dt="2025-05-08T08:27:40.980" v="6298" actId="14100"/>
          <ac:spMkLst>
            <pc:docMk/>
            <pc:sldMk cId="1665701762" sldId="2147483490"/>
            <ac:spMk id="4" creationId="{486897A1-B0BE-2781-A19F-80C2A3AADE95}"/>
          </ac:spMkLst>
        </pc:spChg>
        <pc:spChg chg="mod">
          <ac:chgData name="Schjold, Hanne Røvig" userId="72e82339-bab0-442f-8ca6-e6f386a713ee" providerId="ADAL" clId="{2CA2B79C-B423-42ED-B3B6-304CB7AC1B44}" dt="2025-05-08T08:26:30.068" v="6281" actId="14100"/>
          <ac:spMkLst>
            <pc:docMk/>
            <pc:sldMk cId="1665701762" sldId="2147483490"/>
            <ac:spMk id="5" creationId="{4C727E07-445B-34C7-84ED-765003CD3C54}"/>
          </ac:spMkLst>
        </pc:spChg>
        <pc:spChg chg="mod">
          <ac:chgData name="Schjold, Hanne Røvig" userId="72e82339-bab0-442f-8ca6-e6f386a713ee" providerId="ADAL" clId="{2CA2B79C-B423-42ED-B3B6-304CB7AC1B44}" dt="2025-05-08T08:27:16.492" v="6295" actId="1036"/>
          <ac:spMkLst>
            <pc:docMk/>
            <pc:sldMk cId="1665701762" sldId="2147483490"/>
            <ac:spMk id="6" creationId="{D91F9D33-6F17-ED7C-16E1-2A0E5DD4A565}"/>
          </ac:spMkLst>
        </pc:spChg>
        <pc:spChg chg="mod">
          <ac:chgData name="Schjold, Hanne Røvig" userId="72e82339-bab0-442f-8ca6-e6f386a713ee" providerId="ADAL" clId="{2CA2B79C-B423-42ED-B3B6-304CB7AC1B44}" dt="2025-05-08T08:27:04.148" v="6288" actId="1036"/>
          <ac:spMkLst>
            <pc:docMk/>
            <pc:sldMk cId="1665701762" sldId="2147483490"/>
            <ac:spMk id="7" creationId="{B400EECC-1B54-27BA-11AF-150481577FBE}"/>
          </ac:spMkLst>
        </pc:spChg>
        <pc:spChg chg="mod">
          <ac:chgData name="Schjold, Hanne Røvig" userId="72e82339-bab0-442f-8ca6-e6f386a713ee" providerId="ADAL" clId="{2CA2B79C-B423-42ED-B3B6-304CB7AC1B44}" dt="2025-05-08T08:27:44.687" v="6299" actId="1035"/>
          <ac:spMkLst>
            <pc:docMk/>
            <pc:sldMk cId="1665701762" sldId="2147483490"/>
            <ac:spMk id="8" creationId="{4D7C2B6D-0B0D-B960-408E-29DF5A5218A4}"/>
          </ac:spMkLst>
        </pc:spChg>
        <pc:spChg chg="add mod">
          <ac:chgData name="Schjold, Hanne Røvig" userId="72e82339-bab0-442f-8ca6-e6f386a713ee" providerId="ADAL" clId="{2CA2B79C-B423-42ED-B3B6-304CB7AC1B44}" dt="2025-05-08T12:59:17.265" v="6571" actId="6549"/>
          <ac:spMkLst>
            <pc:docMk/>
            <pc:sldMk cId="1665701762" sldId="2147483490"/>
            <ac:spMk id="9" creationId="{C621D47A-0C1A-9BCC-3C02-77B8769BDF1F}"/>
          </ac:spMkLst>
        </pc:spChg>
        <pc:spChg chg="add mod">
          <ac:chgData name="Schjold, Hanne Røvig" userId="72e82339-bab0-442f-8ca6-e6f386a713ee" providerId="ADAL" clId="{2CA2B79C-B423-42ED-B3B6-304CB7AC1B44}" dt="2025-05-08T08:22:29.772" v="6199" actId="552"/>
          <ac:spMkLst>
            <pc:docMk/>
            <pc:sldMk cId="1665701762" sldId="2147483490"/>
            <ac:spMk id="10" creationId="{E12AF8F5-969A-DBF9-B1BD-B96D0D3BA6BE}"/>
          </ac:spMkLst>
        </pc:spChg>
        <pc:spChg chg="add mod">
          <ac:chgData name="Schjold, Hanne Røvig" userId="72e82339-bab0-442f-8ca6-e6f386a713ee" providerId="ADAL" clId="{2CA2B79C-B423-42ED-B3B6-304CB7AC1B44}" dt="2025-05-08T08:22:36.650" v="6200" actId="14100"/>
          <ac:spMkLst>
            <pc:docMk/>
            <pc:sldMk cId="1665701762" sldId="2147483490"/>
            <ac:spMk id="11" creationId="{19E95D19-C149-E3E6-A0B6-BFFEDD2BCF1F}"/>
          </ac:spMkLst>
        </pc:spChg>
        <pc:spChg chg="mod">
          <ac:chgData name="Schjold, Hanne Røvig" userId="72e82339-bab0-442f-8ca6-e6f386a713ee" providerId="ADAL" clId="{2CA2B79C-B423-42ED-B3B6-304CB7AC1B44}" dt="2025-05-08T08:18:45.251" v="6114" actId="207"/>
          <ac:spMkLst>
            <pc:docMk/>
            <pc:sldMk cId="1665701762" sldId="2147483490"/>
            <ac:spMk id="12" creationId="{A90A6BBC-2D93-3D2A-7588-DA4FDB3C1D22}"/>
          </ac:spMkLst>
        </pc:spChg>
        <pc:spChg chg="add mod">
          <ac:chgData name="Schjold, Hanne Røvig" userId="72e82339-bab0-442f-8ca6-e6f386a713ee" providerId="ADAL" clId="{2CA2B79C-B423-42ED-B3B6-304CB7AC1B44}" dt="2025-05-08T08:26:48.548" v="6284" actId="20577"/>
          <ac:spMkLst>
            <pc:docMk/>
            <pc:sldMk cId="1665701762" sldId="2147483490"/>
            <ac:spMk id="13" creationId="{0F426EF0-F181-07F7-D0A1-FB4A6230CD63}"/>
          </ac:spMkLst>
        </pc:spChg>
        <pc:spChg chg="mod">
          <ac:chgData name="Schjold, Hanne Røvig" userId="72e82339-bab0-442f-8ca6-e6f386a713ee" providerId="ADAL" clId="{2CA2B79C-B423-42ED-B3B6-304CB7AC1B44}" dt="2025-05-08T08:18:45.251" v="6114" actId="207"/>
          <ac:spMkLst>
            <pc:docMk/>
            <pc:sldMk cId="1665701762" sldId="2147483490"/>
            <ac:spMk id="14" creationId="{D3B2C586-875B-F0CD-5454-F909D06BD9D3}"/>
          </ac:spMkLst>
        </pc:spChg>
        <pc:spChg chg="mod">
          <ac:chgData name="Schjold, Hanne Røvig" userId="72e82339-bab0-442f-8ca6-e6f386a713ee" providerId="ADAL" clId="{2CA2B79C-B423-42ED-B3B6-304CB7AC1B44}" dt="2025-05-08T08:18:45.251" v="6114" actId="207"/>
          <ac:spMkLst>
            <pc:docMk/>
            <pc:sldMk cId="1665701762" sldId="2147483490"/>
            <ac:spMk id="15" creationId="{0F2C93FA-58F4-0035-48F9-663B444E5F40}"/>
          </ac:spMkLst>
        </pc:spChg>
        <pc:spChg chg="mod">
          <ac:chgData name="Schjold, Hanne Røvig" userId="72e82339-bab0-442f-8ca6-e6f386a713ee" providerId="ADAL" clId="{2CA2B79C-B423-42ED-B3B6-304CB7AC1B44}" dt="2025-05-08T08:16:55.166" v="6085" actId="1036"/>
          <ac:spMkLst>
            <pc:docMk/>
            <pc:sldMk cId="1665701762" sldId="2147483490"/>
            <ac:spMk id="16" creationId="{9E4CB05D-45CF-ECDE-AC7A-DD634D3D7E17}"/>
          </ac:spMkLst>
        </pc:spChg>
        <pc:spChg chg="mod">
          <ac:chgData name="Schjold, Hanne Røvig" userId="72e82339-bab0-442f-8ca6-e6f386a713ee" providerId="ADAL" clId="{2CA2B79C-B423-42ED-B3B6-304CB7AC1B44}" dt="2025-05-08T08:17:53.333" v="6104" actId="1076"/>
          <ac:spMkLst>
            <pc:docMk/>
            <pc:sldMk cId="1665701762" sldId="2147483490"/>
            <ac:spMk id="17" creationId="{AE302B3F-91B7-4195-3C14-72E8A69A7C1B}"/>
          </ac:spMkLst>
        </pc:spChg>
        <pc:spChg chg="mod">
          <ac:chgData name="Schjold, Hanne Røvig" userId="72e82339-bab0-442f-8ca6-e6f386a713ee" providerId="ADAL" clId="{2CA2B79C-B423-42ED-B3B6-304CB7AC1B44}" dt="2025-05-08T08:17:57.945" v="6105" actId="1076"/>
          <ac:spMkLst>
            <pc:docMk/>
            <pc:sldMk cId="1665701762" sldId="2147483490"/>
            <ac:spMk id="18" creationId="{E5179104-90BE-5C7A-51AD-C2F24E199A05}"/>
          </ac:spMkLst>
        </pc:spChg>
        <pc:spChg chg="mod">
          <ac:chgData name="Schjold, Hanne Røvig" userId="72e82339-bab0-442f-8ca6-e6f386a713ee" providerId="ADAL" clId="{2CA2B79C-B423-42ED-B3B6-304CB7AC1B44}" dt="2025-05-08T08:27:30.023" v="6297" actId="14100"/>
          <ac:spMkLst>
            <pc:docMk/>
            <pc:sldMk cId="1665701762" sldId="2147483490"/>
            <ac:spMk id="19" creationId="{7CAB2BB2-180C-5F25-8B9E-FD7FE6EBA5D7}"/>
          </ac:spMkLst>
        </pc:spChg>
        <pc:spChg chg="mod">
          <ac:chgData name="Schjold, Hanne Røvig" userId="72e82339-bab0-442f-8ca6-e6f386a713ee" providerId="ADAL" clId="{2CA2B79C-B423-42ED-B3B6-304CB7AC1B44}" dt="2025-05-08T08:18:01.622" v="6109" actId="1038"/>
          <ac:spMkLst>
            <pc:docMk/>
            <pc:sldMk cId="1665701762" sldId="2147483490"/>
            <ac:spMk id="20" creationId="{93DF5E24-1E2E-1BAE-DCFF-4B637E0F1F9F}"/>
          </ac:spMkLst>
        </pc:spChg>
        <pc:spChg chg="mod">
          <ac:chgData name="Schjold, Hanne Røvig" userId="72e82339-bab0-442f-8ca6-e6f386a713ee" providerId="ADAL" clId="{2CA2B79C-B423-42ED-B3B6-304CB7AC1B44}" dt="2025-05-08T08:18:54.107" v="6115" actId="207"/>
          <ac:spMkLst>
            <pc:docMk/>
            <pc:sldMk cId="1665701762" sldId="2147483490"/>
            <ac:spMk id="21" creationId="{35E6DEA5-8CCC-C9E1-8C17-840898DC47FD}"/>
          </ac:spMkLst>
        </pc:spChg>
        <pc:spChg chg="mod">
          <ac:chgData name="Schjold, Hanne Røvig" userId="72e82339-bab0-442f-8ca6-e6f386a713ee" providerId="ADAL" clId="{2CA2B79C-B423-42ED-B3B6-304CB7AC1B44}" dt="2025-05-08T08:18:11.545" v="6111" actId="1076"/>
          <ac:spMkLst>
            <pc:docMk/>
            <pc:sldMk cId="1665701762" sldId="2147483490"/>
            <ac:spMk id="22" creationId="{F029AC2B-DF9B-33A2-4FEC-941E47A6F012}"/>
          </ac:spMkLst>
        </pc:spChg>
        <pc:spChg chg="mod">
          <ac:chgData name="Schjold, Hanne Røvig" userId="72e82339-bab0-442f-8ca6-e6f386a713ee" providerId="ADAL" clId="{2CA2B79C-B423-42ED-B3B6-304CB7AC1B44}" dt="2025-05-08T08:27:23.068" v="6296" actId="14100"/>
          <ac:spMkLst>
            <pc:docMk/>
            <pc:sldMk cId="1665701762" sldId="2147483490"/>
            <ac:spMk id="23" creationId="{13EE3883-827A-6A8B-7564-2957CAD6E473}"/>
          </ac:spMkLst>
        </pc:spChg>
        <pc:spChg chg="mod">
          <ac:chgData name="Schjold, Hanne Røvig" userId="72e82339-bab0-442f-8ca6-e6f386a713ee" providerId="ADAL" clId="{2CA2B79C-B423-42ED-B3B6-304CB7AC1B44}" dt="2025-05-08T08:18:05.793" v="6110" actId="1076"/>
          <ac:spMkLst>
            <pc:docMk/>
            <pc:sldMk cId="1665701762" sldId="2147483490"/>
            <ac:spMk id="24" creationId="{696C8A45-8E9E-B314-91E4-9D19C81292D5}"/>
          </ac:spMkLst>
        </pc:spChg>
        <pc:spChg chg="add mod">
          <ac:chgData name="Schjold, Hanne Røvig" userId="72e82339-bab0-442f-8ca6-e6f386a713ee" providerId="ADAL" clId="{2CA2B79C-B423-42ED-B3B6-304CB7AC1B44}" dt="2025-05-08T08:26:15.687" v="6276" actId="552"/>
          <ac:spMkLst>
            <pc:docMk/>
            <pc:sldMk cId="1665701762" sldId="2147483490"/>
            <ac:spMk id="25" creationId="{D1EAF678-BBAA-9A22-4DB8-C840EF52982B}"/>
          </ac:spMkLst>
        </pc:spChg>
        <pc:spChg chg="add mod">
          <ac:chgData name="Schjold, Hanne Røvig" userId="72e82339-bab0-442f-8ca6-e6f386a713ee" providerId="ADAL" clId="{2CA2B79C-B423-42ED-B3B6-304CB7AC1B44}" dt="2025-05-08T08:27:08.755" v="6291" actId="1036"/>
          <ac:spMkLst>
            <pc:docMk/>
            <pc:sldMk cId="1665701762" sldId="2147483490"/>
            <ac:spMk id="26" creationId="{FA5606F9-3313-57D7-9943-E704BD732B6B}"/>
          </ac:spMkLst>
        </pc:spChg>
      </pc:sldChg>
      <pc:sldChg chg="new">
        <pc:chgData name="Schjold, Hanne Røvig" userId="72e82339-bab0-442f-8ca6-e6f386a713ee" providerId="ADAL" clId="{2CA2B79C-B423-42ED-B3B6-304CB7AC1B44}" dt="2025-05-08T08:31:22.683" v="6345" actId="680"/>
        <pc:sldMkLst>
          <pc:docMk/>
          <pc:sldMk cId="3995147969" sldId="2147483491"/>
        </pc:sldMkLst>
      </pc:sldChg>
      <pc:sldChg chg="addSp delSp modSp new mod ord modNotesTx">
        <pc:chgData name="Schjold, Hanne Røvig" userId="72e82339-bab0-442f-8ca6-e6f386a713ee" providerId="ADAL" clId="{2CA2B79C-B423-42ED-B3B6-304CB7AC1B44}" dt="2025-05-08T12:58:41.092" v="6570" actId="478"/>
        <pc:sldMkLst>
          <pc:docMk/>
          <pc:sldMk cId="4209106873" sldId="2147483492"/>
        </pc:sldMkLst>
        <pc:spChg chg="add mod">
          <ac:chgData name="Schjold, Hanne Røvig" userId="72e82339-bab0-442f-8ca6-e6f386a713ee" providerId="ADAL" clId="{2CA2B79C-B423-42ED-B3B6-304CB7AC1B44}" dt="2025-05-08T08:32:15.473" v="6357"/>
          <ac:spMkLst>
            <pc:docMk/>
            <pc:sldMk cId="4209106873" sldId="2147483492"/>
            <ac:spMk id="14" creationId="{7D3C88EA-3FDC-B8F2-53AD-47ACD678A515}"/>
          </ac:spMkLst>
        </pc:spChg>
        <pc:spChg chg="add mod">
          <ac:chgData name="Schjold, Hanne Røvig" userId="72e82339-bab0-442f-8ca6-e6f386a713ee" providerId="ADAL" clId="{2CA2B79C-B423-42ED-B3B6-304CB7AC1B44}" dt="2025-05-08T11:39:56.428" v="6552" actId="207"/>
          <ac:spMkLst>
            <pc:docMk/>
            <pc:sldMk cId="4209106873" sldId="2147483492"/>
            <ac:spMk id="15" creationId="{636523FC-CB32-FEB5-D50E-96DFBD872387}"/>
          </ac:spMkLst>
        </pc:spChg>
        <pc:spChg chg="add mod">
          <ac:chgData name="Schjold, Hanne Røvig" userId="72e82339-bab0-442f-8ca6-e6f386a713ee" providerId="ADAL" clId="{2CA2B79C-B423-42ED-B3B6-304CB7AC1B44}" dt="2025-05-08T11:41:06.344" v="6558" actId="20577"/>
          <ac:spMkLst>
            <pc:docMk/>
            <pc:sldMk cId="4209106873" sldId="2147483492"/>
            <ac:spMk id="16" creationId="{9A956361-1655-FBE6-6891-C8B1608DF5F7}"/>
          </ac:spMkLst>
        </pc:spChg>
        <pc:spChg chg="add mod">
          <ac:chgData name="Schjold, Hanne Røvig" userId="72e82339-bab0-442f-8ca6-e6f386a713ee" providerId="ADAL" clId="{2CA2B79C-B423-42ED-B3B6-304CB7AC1B44}" dt="2025-05-08T11:39:56.428" v="6552" actId="207"/>
          <ac:spMkLst>
            <pc:docMk/>
            <pc:sldMk cId="4209106873" sldId="2147483492"/>
            <ac:spMk id="17" creationId="{3D1CEDF9-0B73-2289-9694-645E5EC8A48A}"/>
          </ac:spMkLst>
        </pc:spChg>
        <pc:spChg chg="add mod">
          <ac:chgData name="Schjold, Hanne Røvig" userId="72e82339-bab0-442f-8ca6-e6f386a713ee" providerId="ADAL" clId="{2CA2B79C-B423-42ED-B3B6-304CB7AC1B44}" dt="2025-05-08T11:39:56.428" v="6552" actId="207"/>
          <ac:spMkLst>
            <pc:docMk/>
            <pc:sldMk cId="4209106873" sldId="2147483492"/>
            <ac:spMk id="18" creationId="{6B74E9A9-8704-FE52-C8EA-2E10996E85C9}"/>
          </ac:spMkLst>
        </pc:spChg>
        <pc:spChg chg="add mod">
          <ac:chgData name="Schjold, Hanne Røvig" userId="72e82339-bab0-442f-8ca6-e6f386a713ee" providerId="ADAL" clId="{2CA2B79C-B423-42ED-B3B6-304CB7AC1B44}" dt="2025-05-08T11:39:56.428" v="6552" actId="207"/>
          <ac:spMkLst>
            <pc:docMk/>
            <pc:sldMk cId="4209106873" sldId="2147483492"/>
            <ac:spMk id="19" creationId="{A53B15A8-DC75-7C1D-544B-5E4045F9684C}"/>
          </ac:spMkLst>
        </pc:spChg>
        <pc:spChg chg="add mod">
          <ac:chgData name="Schjold, Hanne Røvig" userId="72e82339-bab0-442f-8ca6-e6f386a713ee" providerId="ADAL" clId="{2CA2B79C-B423-42ED-B3B6-304CB7AC1B44}" dt="2025-05-08T11:41:12.356" v="6559" actId="20577"/>
          <ac:spMkLst>
            <pc:docMk/>
            <pc:sldMk cId="4209106873" sldId="2147483492"/>
            <ac:spMk id="20" creationId="{5719CBEE-C891-B91B-F252-8E0DBF0F7962}"/>
          </ac:spMkLst>
        </pc:spChg>
        <pc:spChg chg="add mod">
          <ac:chgData name="Schjold, Hanne Røvig" userId="72e82339-bab0-442f-8ca6-e6f386a713ee" providerId="ADAL" clId="{2CA2B79C-B423-42ED-B3B6-304CB7AC1B44}" dt="2025-05-08T11:39:40.801" v="6550" actId="207"/>
          <ac:spMkLst>
            <pc:docMk/>
            <pc:sldMk cId="4209106873" sldId="2147483492"/>
            <ac:spMk id="21" creationId="{E4D1E8C8-64DD-8A5B-F00E-B6585AB844B6}"/>
          </ac:spMkLst>
        </pc:spChg>
        <pc:spChg chg="add mod">
          <ac:chgData name="Schjold, Hanne Røvig" userId="72e82339-bab0-442f-8ca6-e6f386a713ee" providerId="ADAL" clId="{2CA2B79C-B423-42ED-B3B6-304CB7AC1B44}" dt="2025-05-08T11:41:23.083" v="6560" actId="14100"/>
          <ac:spMkLst>
            <pc:docMk/>
            <pc:sldMk cId="4209106873" sldId="2147483492"/>
            <ac:spMk id="22" creationId="{EE776F13-9981-2F3C-DD72-B727E040E9D0}"/>
          </ac:spMkLst>
        </pc:spChg>
        <pc:spChg chg="mod">
          <ac:chgData name="Schjold, Hanne Røvig" userId="72e82339-bab0-442f-8ca6-e6f386a713ee" providerId="ADAL" clId="{2CA2B79C-B423-42ED-B3B6-304CB7AC1B44}" dt="2025-05-08T11:39:27.373" v="6549" actId="207"/>
          <ac:spMkLst>
            <pc:docMk/>
            <pc:sldMk cId="4209106873" sldId="2147483492"/>
            <ac:spMk id="24" creationId="{A8C4BC10-33AD-C8FA-E2FB-24DA89DE759C}"/>
          </ac:spMkLst>
        </pc:spChg>
        <pc:spChg chg="mod">
          <ac:chgData name="Schjold, Hanne Røvig" userId="72e82339-bab0-442f-8ca6-e6f386a713ee" providerId="ADAL" clId="{2CA2B79C-B423-42ED-B3B6-304CB7AC1B44}" dt="2025-05-08T11:39:27.373" v="6549" actId="207"/>
          <ac:spMkLst>
            <pc:docMk/>
            <pc:sldMk cId="4209106873" sldId="2147483492"/>
            <ac:spMk id="25" creationId="{31104CAA-654D-D79E-AE17-5189AF328978}"/>
          </ac:spMkLst>
        </pc:spChg>
        <pc:spChg chg="mod">
          <ac:chgData name="Schjold, Hanne Røvig" userId="72e82339-bab0-442f-8ca6-e6f386a713ee" providerId="ADAL" clId="{2CA2B79C-B423-42ED-B3B6-304CB7AC1B44}" dt="2025-05-08T11:39:27.373" v="6549" actId="207"/>
          <ac:spMkLst>
            <pc:docMk/>
            <pc:sldMk cId="4209106873" sldId="2147483492"/>
            <ac:spMk id="26" creationId="{7984CCB1-F5E7-F7B9-25B7-B082D026135D}"/>
          </ac:spMkLst>
        </pc:spChg>
        <pc:spChg chg="mod">
          <ac:chgData name="Schjold, Hanne Røvig" userId="72e82339-bab0-442f-8ca6-e6f386a713ee" providerId="ADAL" clId="{2CA2B79C-B423-42ED-B3B6-304CB7AC1B44}" dt="2025-05-08T11:39:27.373" v="6549" actId="207"/>
          <ac:spMkLst>
            <pc:docMk/>
            <pc:sldMk cId="4209106873" sldId="2147483492"/>
            <ac:spMk id="27" creationId="{33B733E1-8A29-2604-88D7-BBE376061E40}"/>
          </ac:spMkLst>
        </pc:spChg>
        <pc:grpChg chg="add mod ord">
          <ac:chgData name="Schjold, Hanne Røvig" userId="72e82339-bab0-442f-8ca6-e6f386a713ee" providerId="ADAL" clId="{2CA2B79C-B423-42ED-B3B6-304CB7AC1B44}" dt="2025-05-08T11:39:27.373" v="6549" actId="207"/>
          <ac:grpSpMkLst>
            <pc:docMk/>
            <pc:sldMk cId="4209106873" sldId="2147483492"/>
            <ac:grpSpMk id="23" creationId="{4E7C1603-F441-789C-71CC-AD73EDC17D8D}"/>
          </ac:grpSpMkLst>
        </pc:grpChg>
      </pc:sldChg>
      <pc:sldChg chg="addSp modSp new del mod">
        <pc:chgData name="Schjold, Hanne Røvig" userId="72e82339-bab0-442f-8ca6-e6f386a713ee" providerId="ADAL" clId="{2CA2B79C-B423-42ED-B3B6-304CB7AC1B44}" dt="2025-05-08T11:40:21.733" v="6554" actId="47"/>
        <pc:sldMkLst>
          <pc:docMk/>
          <pc:sldMk cId="4113810263" sldId="2147483493"/>
        </pc:sldMkLst>
      </pc:sldChg>
      <pc:sldMasterChg chg="del delSldLayout">
        <pc:chgData name="Schjold, Hanne Røvig" userId="72e82339-bab0-442f-8ca6-e6f386a713ee" providerId="ADAL" clId="{2CA2B79C-B423-42ED-B3B6-304CB7AC1B44}" dt="2025-05-06T16:01:12.760" v="4282"/>
        <pc:sldMasterMkLst>
          <pc:docMk/>
          <pc:sldMasterMk cId="3931885415" sldId="2147483738"/>
        </pc:sldMasterMkLst>
        <pc:sldLayoutChg chg="del">
          <pc:chgData name="Schjold, Hanne Røvig" userId="72e82339-bab0-442f-8ca6-e6f386a713ee" providerId="ADAL" clId="{2CA2B79C-B423-42ED-B3B6-304CB7AC1B44}" dt="2025-05-06T16:01:12.760" v="4282"/>
          <pc:sldLayoutMkLst>
            <pc:docMk/>
            <pc:sldMasterMk cId="3931885415" sldId="2147483738"/>
            <pc:sldLayoutMk cId="3075332784" sldId="2147483739"/>
          </pc:sldLayoutMkLst>
        </pc:sldLayoutChg>
        <pc:sldLayoutChg chg="del">
          <pc:chgData name="Schjold, Hanne Røvig" userId="72e82339-bab0-442f-8ca6-e6f386a713ee" providerId="ADAL" clId="{2CA2B79C-B423-42ED-B3B6-304CB7AC1B44}" dt="2025-05-06T16:01:12.760" v="4282"/>
          <pc:sldLayoutMkLst>
            <pc:docMk/>
            <pc:sldMasterMk cId="3931885415" sldId="2147483738"/>
            <pc:sldLayoutMk cId="680195822" sldId="2147483740"/>
          </pc:sldLayoutMkLst>
        </pc:sldLayoutChg>
        <pc:sldLayoutChg chg="del">
          <pc:chgData name="Schjold, Hanne Røvig" userId="72e82339-bab0-442f-8ca6-e6f386a713ee" providerId="ADAL" clId="{2CA2B79C-B423-42ED-B3B6-304CB7AC1B44}" dt="2025-05-06T16:01:12.760" v="4282"/>
          <pc:sldLayoutMkLst>
            <pc:docMk/>
            <pc:sldMasterMk cId="3931885415" sldId="2147483738"/>
            <pc:sldLayoutMk cId="2099211852" sldId="2147483741"/>
          </pc:sldLayoutMkLst>
        </pc:sldLayoutChg>
        <pc:sldLayoutChg chg="del">
          <pc:chgData name="Schjold, Hanne Røvig" userId="72e82339-bab0-442f-8ca6-e6f386a713ee" providerId="ADAL" clId="{2CA2B79C-B423-42ED-B3B6-304CB7AC1B44}" dt="2025-05-06T16:01:12.760" v="4282"/>
          <pc:sldLayoutMkLst>
            <pc:docMk/>
            <pc:sldMasterMk cId="3931885415" sldId="2147483738"/>
            <pc:sldLayoutMk cId="3831601963" sldId="2147483742"/>
          </pc:sldLayoutMkLst>
        </pc:sldLayoutChg>
        <pc:sldLayoutChg chg="del">
          <pc:chgData name="Schjold, Hanne Røvig" userId="72e82339-bab0-442f-8ca6-e6f386a713ee" providerId="ADAL" clId="{2CA2B79C-B423-42ED-B3B6-304CB7AC1B44}" dt="2025-05-06T16:01:12.760" v="4282"/>
          <pc:sldLayoutMkLst>
            <pc:docMk/>
            <pc:sldMasterMk cId="3931885415" sldId="2147483738"/>
            <pc:sldLayoutMk cId="3555657471" sldId="2147483743"/>
          </pc:sldLayoutMkLst>
        </pc:sldLayoutChg>
        <pc:sldLayoutChg chg="del">
          <pc:chgData name="Schjold, Hanne Røvig" userId="72e82339-bab0-442f-8ca6-e6f386a713ee" providerId="ADAL" clId="{2CA2B79C-B423-42ED-B3B6-304CB7AC1B44}" dt="2025-05-06T16:01:12.760" v="4282"/>
          <pc:sldLayoutMkLst>
            <pc:docMk/>
            <pc:sldMasterMk cId="3931885415" sldId="2147483738"/>
            <pc:sldLayoutMk cId="3707930196" sldId="2147483744"/>
          </pc:sldLayoutMkLst>
        </pc:sldLayoutChg>
        <pc:sldLayoutChg chg="del">
          <pc:chgData name="Schjold, Hanne Røvig" userId="72e82339-bab0-442f-8ca6-e6f386a713ee" providerId="ADAL" clId="{2CA2B79C-B423-42ED-B3B6-304CB7AC1B44}" dt="2025-05-06T16:01:12.760" v="4282"/>
          <pc:sldLayoutMkLst>
            <pc:docMk/>
            <pc:sldMasterMk cId="3931885415" sldId="2147483738"/>
            <pc:sldLayoutMk cId="3818588562" sldId="2147483745"/>
          </pc:sldLayoutMkLst>
        </pc:sldLayoutChg>
        <pc:sldLayoutChg chg="del">
          <pc:chgData name="Schjold, Hanne Røvig" userId="72e82339-bab0-442f-8ca6-e6f386a713ee" providerId="ADAL" clId="{2CA2B79C-B423-42ED-B3B6-304CB7AC1B44}" dt="2025-05-06T16:01:12.760" v="4282"/>
          <pc:sldLayoutMkLst>
            <pc:docMk/>
            <pc:sldMasterMk cId="3931885415" sldId="2147483738"/>
            <pc:sldLayoutMk cId="3719010362" sldId="2147483746"/>
          </pc:sldLayoutMkLst>
        </pc:sldLayoutChg>
        <pc:sldLayoutChg chg="del">
          <pc:chgData name="Schjold, Hanne Røvig" userId="72e82339-bab0-442f-8ca6-e6f386a713ee" providerId="ADAL" clId="{2CA2B79C-B423-42ED-B3B6-304CB7AC1B44}" dt="2025-05-06T16:01:12.760" v="4282"/>
          <pc:sldLayoutMkLst>
            <pc:docMk/>
            <pc:sldMasterMk cId="3931885415" sldId="2147483738"/>
            <pc:sldLayoutMk cId="55880965" sldId="2147483747"/>
          </pc:sldLayoutMkLst>
        </pc:sldLayoutChg>
        <pc:sldLayoutChg chg="del">
          <pc:chgData name="Schjold, Hanne Røvig" userId="72e82339-bab0-442f-8ca6-e6f386a713ee" providerId="ADAL" clId="{2CA2B79C-B423-42ED-B3B6-304CB7AC1B44}" dt="2025-05-06T16:01:12.760" v="4282"/>
          <pc:sldLayoutMkLst>
            <pc:docMk/>
            <pc:sldMasterMk cId="3931885415" sldId="2147483738"/>
            <pc:sldLayoutMk cId="3415019942" sldId="2147483748"/>
          </pc:sldLayoutMkLst>
        </pc:sldLayoutChg>
        <pc:sldLayoutChg chg="del">
          <pc:chgData name="Schjold, Hanne Røvig" userId="72e82339-bab0-442f-8ca6-e6f386a713ee" providerId="ADAL" clId="{2CA2B79C-B423-42ED-B3B6-304CB7AC1B44}" dt="2025-05-06T16:01:12.760" v="4282"/>
          <pc:sldLayoutMkLst>
            <pc:docMk/>
            <pc:sldMasterMk cId="3931885415" sldId="2147483738"/>
            <pc:sldLayoutMk cId="1811088389" sldId="2147483749"/>
          </pc:sldLayoutMkLst>
        </pc:sldLayoutChg>
        <pc:sldLayoutChg chg="del">
          <pc:chgData name="Schjold, Hanne Røvig" userId="72e82339-bab0-442f-8ca6-e6f386a713ee" providerId="ADAL" clId="{2CA2B79C-B423-42ED-B3B6-304CB7AC1B44}" dt="2025-05-06T16:01:12.760" v="4282"/>
          <pc:sldLayoutMkLst>
            <pc:docMk/>
            <pc:sldMasterMk cId="3931885415" sldId="2147483738"/>
            <pc:sldLayoutMk cId="1065806177" sldId="2147483750"/>
          </pc:sldLayoutMkLst>
        </pc:sldLayoutChg>
        <pc:sldLayoutChg chg="del">
          <pc:chgData name="Schjold, Hanne Røvig" userId="72e82339-bab0-442f-8ca6-e6f386a713ee" providerId="ADAL" clId="{2CA2B79C-B423-42ED-B3B6-304CB7AC1B44}" dt="2025-05-06T16:01:12.760" v="4282"/>
          <pc:sldLayoutMkLst>
            <pc:docMk/>
            <pc:sldMasterMk cId="3931885415" sldId="2147483738"/>
            <pc:sldLayoutMk cId="1598770018" sldId="2147483751"/>
          </pc:sldLayoutMkLst>
        </pc:sldLayoutChg>
        <pc:sldLayoutChg chg="del">
          <pc:chgData name="Schjold, Hanne Røvig" userId="72e82339-bab0-442f-8ca6-e6f386a713ee" providerId="ADAL" clId="{2CA2B79C-B423-42ED-B3B6-304CB7AC1B44}" dt="2025-05-06T16:01:12.760" v="4282"/>
          <pc:sldLayoutMkLst>
            <pc:docMk/>
            <pc:sldMasterMk cId="3931885415" sldId="2147483738"/>
            <pc:sldLayoutMk cId="1863182035" sldId="2147483752"/>
          </pc:sldLayoutMkLst>
        </pc:sldLayoutChg>
        <pc:sldLayoutChg chg="del">
          <pc:chgData name="Schjold, Hanne Røvig" userId="72e82339-bab0-442f-8ca6-e6f386a713ee" providerId="ADAL" clId="{2CA2B79C-B423-42ED-B3B6-304CB7AC1B44}" dt="2025-05-06T16:01:12.760" v="4282"/>
          <pc:sldLayoutMkLst>
            <pc:docMk/>
            <pc:sldMasterMk cId="3931885415" sldId="2147483738"/>
            <pc:sldLayoutMk cId="2609088081" sldId="2147483753"/>
          </pc:sldLayoutMkLst>
        </pc:sldLayoutChg>
        <pc:sldLayoutChg chg="del">
          <pc:chgData name="Schjold, Hanne Røvig" userId="72e82339-bab0-442f-8ca6-e6f386a713ee" providerId="ADAL" clId="{2CA2B79C-B423-42ED-B3B6-304CB7AC1B44}" dt="2025-05-06T16:01:12.760" v="4282"/>
          <pc:sldLayoutMkLst>
            <pc:docMk/>
            <pc:sldMasterMk cId="3931885415" sldId="2147483738"/>
            <pc:sldLayoutMk cId="3671965334" sldId="2147483754"/>
          </pc:sldLayoutMkLst>
        </pc:sldLayoutChg>
        <pc:sldLayoutChg chg="del">
          <pc:chgData name="Schjold, Hanne Røvig" userId="72e82339-bab0-442f-8ca6-e6f386a713ee" providerId="ADAL" clId="{2CA2B79C-B423-42ED-B3B6-304CB7AC1B44}" dt="2025-05-06T16:01:12.760" v="4282"/>
          <pc:sldLayoutMkLst>
            <pc:docMk/>
            <pc:sldMasterMk cId="3931885415" sldId="2147483738"/>
            <pc:sldLayoutMk cId="673703440" sldId="2147483755"/>
          </pc:sldLayoutMkLst>
        </pc:sldLayoutChg>
        <pc:sldLayoutChg chg="del">
          <pc:chgData name="Schjold, Hanne Røvig" userId="72e82339-bab0-442f-8ca6-e6f386a713ee" providerId="ADAL" clId="{2CA2B79C-B423-42ED-B3B6-304CB7AC1B44}" dt="2025-05-06T16:01:12.760" v="4282"/>
          <pc:sldLayoutMkLst>
            <pc:docMk/>
            <pc:sldMasterMk cId="3931885415" sldId="2147483738"/>
            <pc:sldLayoutMk cId="3630613494" sldId="2147483756"/>
          </pc:sldLayoutMkLst>
        </pc:sldLayoutChg>
        <pc:sldLayoutChg chg="del">
          <pc:chgData name="Schjold, Hanne Røvig" userId="72e82339-bab0-442f-8ca6-e6f386a713ee" providerId="ADAL" clId="{2CA2B79C-B423-42ED-B3B6-304CB7AC1B44}" dt="2025-05-06T16:01:12.760" v="4282"/>
          <pc:sldLayoutMkLst>
            <pc:docMk/>
            <pc:sldMasterMk cId="3931885415" sldId="2147483738"/>
            <pc:sldLayoutMk cId="605166499" sldId="2147483757"/>
          </pc:sldLayoutMkLst>
        </pc:sldLayoutChg>
        <pc:sldLayoutChg chg="del">
          <pc:chgData name="Schjold, Hanne Røvig" userId="72e82339-bab0-442f-8ca6-e6f386a713ee" providerId="ADAL" clId="{2CA2B79C-B423-42ED-B3B6-304CB7AC1B44}" dt="2025-05-06T16:01:12.760" v="4282"/>
          <pc:sldLayoutMkLst>
            <pc:docMk/>
            <pc:sldMasterMk cId="3931885415" sldId="2147483738"/>
            <pc:sldLayoutMk cId="1721464154" sldId="2147483758"/>
          </pc:sldLayoutMkLst>
        </pc:sldLayoutChg>
        <pc:sldLayoutChg chg="del">
          <pc:chgData name="Schjold, Hanne Røvig" userId="72e82339-bab0-442f-8ca6-e6f386a713ee" providerId="ADAL" clId="{2CA2B79C-B423-42ED-B3B6-304CB7AC1B44}" dt="2025-05-06T16:01:12.760" v="4282"/>
          <pc:sldLayoutMkLst>
            <pc:docMk/>
            <pc:sldMasterMk cId="3931885415" sldId="2147483738"/>
            <pc:sldLayoutMk cId="3977250698" sldId="2147483759"/>
          </pc:sldLayoutMkLst>
        </pc:sldLayoutChg>
        <pc:sldLayoutChg chg="del">
          <pc:chgData name="Schjold, Hanne Røvig" userId="72e82339-bab0-442f-8ca6-e6f386a713ee" providerId="ADAL" clId="{2CA2B79C-B423-42ED-B3B6-304CB7AC1B44}" dt="2025-05-06T16:01:12.760" v="4282"/>
          <pc:sldLayoutMkLst>
            <pc:docMk/>
            <pc:sldMasterMk cId="3931885415" sldId="2147483738"/>
            <pc:sldLayoutMk cId="494251082" sldId="2147483760"/>
          </pc:sldLayoutMkLst>
        </pc:sldLayoutChg>
        <pc:sldLayoutChg chg="del">
          <pc:chgData name="Schjold, Hanne Røvig" userId="72e82339-bab0-442f-8ca6-e6f386a713ee" providerId="ADAL" clId="{2CA2B79C-B423-42ED-B3B6-304CB7AC1B44}" dt="2025-05-06T16:01:12.760" v="4282"/>
          <pc:sldLayoutMkLst>
            <pc:docMk/>
            <pc:sldMasterMk cId="3931885415" sldId="2147483738"/>
            <pc:sldLayoutMk cId="2666998064" sldId="2147483761"/>
          </pc:sldLayoutMkLst>
        </pc:sldLayoutChg>
        <pc:sldLayoutChg chg="del">
          <pc:chgData name="Schjold, Hanne Røvig" userId="72e82339-bab0-442f-8ca6-e6f386a713ee" providerId="ADAL" clId="{2CA2B79C-B423-42ED-B3B6-304CB7AC1B44}" dt="2025-05-06T16:01:12.760" v="4282"/>
          <pc:sldLayoutMkLst>
            <pc:docMk/>
            <pc:sldMasterMk cId="3931885415" sldId="2147483738"/>
            <pc:sldLayoutMk cId="3576011619" sldId="2147483762"/>
          </pc:sldLayoutMkLst>
        </pc:sldLayoutChg>
        <pc:sldLayoutChg chg="del">
          <pc:chgData name="Schjold, Hanne Røvig" userId="72e82339-bab0-442f-8ca6-e6f386a713ee" providerId="ADAL" clId="{2CA2B79C-B423-42ED-B3B6-304CB7AC1B44}" dt="2025-05-06T16:01:12.760" v="4282"/>
          <pc:sldLayoutMkLst>
            <pc:docMk/>
            <pc:sldMasterMk cId="3931885415" sldId="2147483738"/>
            <pc:sldLayoutMk cId="2660951943" sldId="2147483763"/>
          </pc:sldLayoutMkLst>
        </pc:sldLayoutChg>
        <pc:sldLayoutChg chg="del">
          <pc:chgData name="Schjold, Hanne Røvig" userId="72e82339-bab0-442f-8ca6-e6f386a713ee" providerId="ADAL" clId="{2CA2B79C-B423-42ED-B3B6-304CB7AC1B44}" dt="2025-05-06T16:01:12.760" v="4282"/>
          <pc:sldLayoutMkLst>
            <pc:docMk/>
            <pc:sldMasterMk cId="3931885415" sldId="2147483738"/>
            <pc:sldLayoutMk cId="4049147877" sldId="2147483764"/>
          </pc:sldLayoutMkLst>
        </pc:sldLayoutChg>
        <pc:sldLayoutChg chg="del">
          <pc:chgData name="Schjold, Hanne Røvig" userId="72e82339-bab0-442f-8ca6-e6f386a713ee" providerId="ADAL" clId="{2CA2B79C-B423-42ED-B3B6-304CB7AC1B44}" dt="2025-05-06T16:01:12.760" v="4282"/>
          <pc:sldLayoutMkLst>
            <pc:docMk/>
            <pc:sldMasterMk cId="3931885415" sldId="2147483738"/>
            <pc:sldLayoutMk cId="3675738058" sldId="2147483765"/>
          </pc:sldLayoutMkLst>
        </pc:sldLayoutChg>
        <pc:sldLayoutChg chg="del">
          <pc:chgData name="Schjold, Hanne Røvig" userId="72e82339-bab0-442f-8ca6-e6f386a713ee" providerId="ADAL" clId="{2CA2B79C-B423-42ED-B3B6-304CB7AC1B44}" dt="2025-05-06T16:01:12.760" v="4282"/>
          <pc:sldLayoutMkLst>
            <pc:docMk/>
            <pc:sldMasterMk cId="3931885415" sldId="2147483738"/>
            <pc:sldLayoutMk cId="3823780123" sldId="2147483766"/>
          </pc:sldLayoutMkLst>
        </pc:sldLayoutChg>
        <pc:sldLayoutChg chg="del">
          <pc:chgData name="Schjold, Hanne Røvig" userId="72e82339-bab0-442f-8ca6-e6f386a713ee" providerId="ADAL" clId="{2CA2B79C-B423-42ED-B3B6-304CB7AC1B44}" dt="2025-05-06T16:01:12.760" v="4282"/>
          <pc:sldLayoutMkLst>
            <pc:docMk/>
            <pc:sldMasterMk cId="3931885415" sldId="2147483738"/>
            <pc:sldLayoutMk cId="1520460020" sldId="2147483767"/>
          </pc:sldLayoutMkLst>
        </pc:sldLayoutChg>
        <pc:sldLayoutChg chg="del">
          <pc:chgData name="Schjold, Hanne Røvig" userId="72e82339-bab0-442f-8ca6-e6f386a713ee" providerId="ADAL" clId="{2CA2B79C-B423-42ED-B3B6-304CB7AC1B44}" dt="2025-05-06T16:01:12.760" v="4282"/>
          <pc:sldLayoutMkLst>
            <pc:docMk/>
            <pc:sldMasterMk cId="3931885415" sldId="2147483738"/>
            <pc:sldLayoutMk cId="2132856543" sldId="2147483768"/>
          </pc:sldLayoutMkLst>
        </pc:sldLayoutChg>
        <pc:sldLayoutChg chg="del">
          <pc:chgData name="Schjold, Hanne Røvig" userId="72e82339-bab0-442f-8ca6-e6f386a713ee" providerId="ADAL" clId="{2CA2B79C-B423-42ED-B3B6-304CB7AC1B44}" dt="2025-05-06T16:01:12.760" v="4282"/>
          <pc:sldLayoutMkLst>
            <pc:docMk/>
            <pc:sldMasterMk cId="3931885415" sldId="2147483738"/>
            <pc:sldLayoutMk cId="3318052336" sldId="2147483769"/>
          </pc:sldLayoutMkLst>
        </pc:sldLayoutChg>
        <pc:sldLayoutChg chg="del">
          <pc:chgData name="Schjold, Hanne Røvig" userId="72e82339-bab0-442f-8ca6-e6f386a713ee" providerId="ADAL" clId="{2CA2B79C-B423-42ED-B3B6-304CB7AC1B44}" dt="2025-05-06T16:01:12.760" v="4282"/>
          <pc:sldLayoutMkLst>
            <pc:docMk/>
            <pc:sldMasterMk cId="3931885415" sldId="2147483738"/>
            <pc:sldLayoutMk cId="141736838" sldId="2147483770"/>
          </pc:sldLayoutMkLst>
        </pc:sldLayoutChg>
        <pc:sldLayoutChg chg="del">
          <pc:chgData name="Schjold, Hanne Røvig" userId="72e82339-bab0-442f-8ca6-e6f386a713ee" providerId="ADAL" clId="{2CA2B79C-B423-42ED-B3B6-304CB7AC1B44}" dt="2025-05-06T16:01:12.760" v="4282"/>
          <pc:sldLayoutMkLst>
            <pc:docMk/>
            <pc:sldMasterMk cId="3931885415" sldId="2147483738"/>
            <pc:sldLayoutMk cId="54954685" sldId="2147483771"/>
          </pc:sldLayoutMkLst>
        </pc:sldLayoutChg>
        <pc:sldLayoutChg chg="del">
          <pc:chgData name="Schjold, Hanne Røvig" userId="72e82339-bab0-442f-8ca6-e6f386a713ee" providerId="ADAL" clId="{2CA2B79C-B423-42ED-B3B6-304CB7AC1B44}" dt="2025-05-06T16:01:12.760" v="4282"/>
          <pc:sldLayoutMkLst>
            <pc:docMk/>
            <pc:sldMasterMk cId="3931885415" sldId="2147483738"/>
            <pc:sldLayoutMk cId="720795750" sldId="2147483772"/>
          </pc:sldLayoutMkLst>
        </pc:sldLayoutChg>
        <pc:sldLayoutChg chg="del">
          <pc:chgData name="Schjold, Hanne Røvig" userId="72e82339-bab0-442f-8ca6-e6f386a713ee" providerId="ADAL" clId="{2CA2B79C-B423-42ED-B3B6-304CB7AC1B44}" dt="2025-05-06T16:01:12.760" v="4282"/>
          <pc:sldLayoutMkLst>
            <pc:docMk/>
            <pc:sldMasterMk cId="3931885415" sldId="2147483738"/>
            <pc:sldLayoutMk cId="1650000024" sldId="2147483773"/>
          </pc:sldLayoutMkLst>
        </pc:sldLayoutChg>
      </pc:sldMasterChg>
      <pc:sldMasterChg chg="del delSldLayout">
        <pc:chgData name="Schjold, Hanne Røvig" userId="72e82339-bab0-442f-8ca6-e6f386a713ee" providerId="ADAL" clId="{2CA2B79C-B423-42ED-B3B6-304CB7AC1B44}" dt="2025-05-06T08:14:26.133" v="1515" actId="47"/>
        <pc:sldMasterMkLst>
          <pc:docMk/>
          <pc:sldMasterMk cId="168725400" sldId="2147483796"/>
        </pc:sldMasterMkLst>
        <pc:sldLayoutChg chg="del">
          <pc:chgData name="Schjold, Hanne Røvig" userId="72e82339-bab0-442f-8ca6-e6f386a713ee" providerId="ADAL" clId="{2CA2B79C-B423-42ED-B3B6-304CB7AC1B44}" dt="2025-05-06T08:14:26.133" v="1515" actId="47"/>
          <pc:sldLayoutMkLst>
            <pc:docMk/>
            <pc:sldMasterMk cId="168725400" sldId="2147483796"/>
            <pc:sldLayoutMk cId="4016226630" sldId="2147483797"/>
          </pc:sldLayoutMkLst>
        </pc:sldLayoutChg>
        <pc:sldLayoutChg chg="del">
          <pc:chgData name="Schjold, Hanne Røvig" userId="72e82339-bab0-442f-8ca6-e6f386a713ee" providerId="ADAL" clId="{2CA2B79C-B423-42ED-B3B6-304CB7AC1B44}" dt="2025-05-06T08:14:26.133" v="1515" actId="47"/>
          <pc:sldLayoutMkLst>
            <pc:docMk/>
            <pc:sldMasterMk cId="168725400" sldId="2147483796"/>
            <pc:sldLayoutMk cId="3925815899" sldId="2147483798"/>
          </pc:sldLayoutMkLst>
        </pc:sldLayoutChg>
        <pc:sldLayoutChg chg="del">
          <pc:chgData name="Schjold, Hanne Røvig" userId="72e82339-bab0-442f-8ca6-e6f386a713ee" providerId="ADAL" clId="{2CA2B79C-B423-42ED-B3B6-304CB7AC1B44}" dt="2025-05-06T08:14:26.133" v="1515" actId="47"/>
          <pc:sldLayoutMkLst>
            <pc:docMk/>
            <pc:sldMasterMk cId="168725400" sldId="2147483796"/>
            <pc:sldLayoutMk cId="261194035" sldId="2147483799"/>
          </pc:sldLayoutMkLst>
        </pc:sldLayoutChg>
        <pc:sldLayoutChg chg="del">
          <pc:chgData name="Schjold, Hanne Røvig" userId="72e82339-bab0-442f-8ca6-e6f386a713ee" providerId="ADAL" clId="{2CA2B79C-B423-42ED-B3B6-304CB7AC1B44}" dt="2025-05-06T08:14:26.133" v="1515" actId="47"/>
          <pc:sldLayoutMkLst>
            <pc:docMk/>
            <pc:sldMasterMk cId="168725400" sldId="2147483796"/>
            <pc:sldLayoutMk cId="1305805107" sldId="2147483800"/>
          </pc:sldLayoutMkLst>
        </pc:sldLayoutChg>
        <pc:sldLayoutChg chg="del">
          <pc:chgData name="Schjold, Hanne Røvig" userId="72e82339-bab0-442f-8ca6-e6f386a713ee" providerId="ADAL" clId="{2CA2B79C-B423-42ED-B3B6-304CB7AC1B44}" dt="2025-05-06T08:14:26.133" v="1515" actId="47"/>
          <pc:sldLayoutMkLst>
            <pc:docMk/>
            <pc:sldMasterMk cId="168725400" sldId="2147483796"/>
            <pc:sldLayoutMk cId="2274491628" sldId="2147483801"/>
          </pc:sldLayoutMkLst>
        </pc:sldLayoutChg>
        <pc:sldLayoutChg chg="del">
          <pc:chgData name="Schjold, Hanne Røvig" userId="72e82339-bab0-442f-8ca6-e6f386a713ee" providerId="ADAL" clId="{2CA2B79C-B423-42ED-B3B6-304CB7AC1B44}" dt="2025-05-06T08:14:26.133" v="1515" actId="47"/>
          <pc:sldLayoutMkLst>
            <pc:docMk/>
            <pc:sldMasterMk cId="168725400" sldId="2147483796"/>
            <pc:sldLayoutMk cId="52131955" sldId="2147483802"/>
          </pc:sldLayoutMkLst>
        </pc:sldLayoutChg>
        <pc:sldLayoutChg chg="del">
          <pc:chgData name="Schjold, Hanne Røvig" userId="72e82339-bab0-442f-8ca6-e6f386a713ee" providerId="ADAL" clId="{2CA2B79C-B423-42ED-B3B6-304CB7AC1B44}" dt="2025-05-06T08:14:26.133" v="1515" actId="47"/>
          <pc:sldLayoutMkLst>
            <pc:docMk/>
            <pc:sldMasterMk cId="168725400" sldId="2147483796"/>
            <pc:sldLayoutMk cId="3618319734" sldId="2147483803"/>
          </pc:sldLayoutMkLst>
        </pc:sldLayoutChg>
        <pc:sldLayoutChg chg="del">
          <pc:chgData name="Schjold, Hanne Røvig" userId="72e82339-bab0-442f-8ca6-e6f386a713ee" providerId="ADAL" clId="{2CA2B79C-B423-42ED-B3B6-304CB7AC1B44}" dt="2025-05-06T08:14:26.133" v="1515" actId="47"/>
          <pc:sldLayoutMkLst>
            <pc:docMk/>
            <pc:sldMasterMk cId="168725400" sldId="2147483796"/>
            <pc:sldLayoutMk cId="1102175421" sldId="2147483804"/>
          </pc:sldLayoutMkLst>
        </pc:sldLayoutChg>
        <pc:sldLayoutChg chg="del">
          <pc:chgData name="Schjold, Hanne Røvig" userId="72e82339-bab0-442f-8ca6-e6f386a713ee" providerId="ADAL" clId="{2CA2B79C-B423-42ED-B3B6-304CB7AC1B44}" dt="2025-05-06T08:14:26.133" v="1515" actId="47"/>
          <pc:sldLayoutMkLst>
            <pc:docMk/>
            <pc:sldMasterMk cId="168725400" sldId="2147483796"/>
            <pc:sldLayoutMk cId="1328029606" sldId="2147483805"/>
          </pc:sldLayoutMkLst>
        </pc:sldLayoutChg>
        <pc:sldLayoutChg chg="del">
          <pc:chgData name="Schjold, Hanne Røvig" userId="72e82339-bab0-442f-8ca6-e6f386a713ee" providerId="ADAL" clId="{2CA2B79C-B423-42ED-B3B6-304CB7AC1B44}" dt="2025-05-06T08:14:26.133" v="1515" actId="47"/>
          <pc:sldLayoutMkLst>
            <pc:docMk/>
            <pc:sldMasterMk cId="168725400" sldId="2147483796"/>
            <pc:sldLayoutMk cId="2853871643" sldId="2147483806"/>
          </pc:sldLayoutMkLst>
        </pc:sldLayoutChg>
        <pc:sldLayoutChg chg="del">
          <pc:chgData name="Schjold, Hanne Røvig" userId="72e82339-bab0-442f-8ca6-e6f386a713ee" providerId="ADAL" clId="{2CA2B79C-B423-42ED-B3B6-304CB7AC1B44}" dt="2025-05-06T08:14:26.133" v="1515" actId="47"/>
          <pc:sldLayoutMkLst>
            <pc:docMk/>
            <pc:sldMasterMk cId="168725400" sldId="2147483796"/>
            <pc:sldLayoutMk cId="74904137" sldId="2147483807"/>
          </pc:sldLayoutMkLst>
        </pc:sldLayoutChg>
      </pc:sldMasterChg>
      <pc:sldMasterChg chg="modSldLayout sldLayoutOrd">
        <pc:chgData name="Schjold, Hanne Røvig" userId="72e82339-bab0-442f-8ca6-e6f386a713ee" providerId="ADAL" clId="{2CA2B79C-B423-42ED-B3B6-304CB7AC1B44}" dt="2025-05-06T16:01:12.776" v="4283"/>
        <pc:sldMasterMkLst>
          <pc:docMk/>
          <pc:sldMasterMk cId="1938843895" sldId="2147483809"/>
        </pc:sldMasterMkLst>
        <pc:sldLayoutChg chg="modSp mod ord">
          <pc:chgData name="Schjold, Hanne Røvig" userId="72e82339-bab0-442f-8ca6-e6f386a713ee" providerId="ADAL" clId="{2CA2B79C-B423-42ED-B3B6-304CB7AC1B44}" dt="2025-05-06T16:01:12.776" v="4283"/>
          <pc:sldLayoutMkLst>
            <pc:docMk/>
            <pc:sldMasterMk cId="1938843895" sldId="2147483809"/>
            <pc:sldLayoutMk cId="58203320" sldId="2147483829"/>
          </pc:sldLayoutMkLst>
        </pc:sldLayoutChg>
        <pc:sldLayoutChg chg="modSp mod ord">
          <pc:chgData name="Schjold, Hanne Røvig" userId="72e82339-bab0-442f-8ca6-e6f386a713ee" providerId="ADAL" clId="{2CA2B79C-B423-42ED-B3B6-304CB7AC1B44}" dt="2025-05-06T16:01:12.776" v="4283"/>
          <pc:sldLayoutMkLst>
            <pc:docMk/>
            <pc:sldMasterMk cId="1938843895" sldId="2147483809"/>
            <pc:sldLayoutMk cId="1307374733" sldId="2147483830"/>
          </pc:sldLayoutMkLst>
        </pc:sldLayoutChg>
        <pc:sldLayoutChg chg="modSp mod ord">
          <pc:chgData name="Schjold, Hanne Røvig" userId="72e82339-bab0-442f-8ca6-e6f386a713ee" providerId="ADAL" clId="{2CA2B79C-B423-42ED-B3B6-304CB7AC1B44}" dt="2025-05-06T16:01:12.776" v="4283"/>
          <pc:sldLayoutMkLst>
            <pc:docMk/>
            <pc:sldMasterMk cId="1938843895" sldId="2147483809"/>
            <pc:sldLayoutMk cId="2214994852" sldId="2147483831"/>
          </pc:sldLayoutMkLst>
        </pc:sldLayoutChg>
        <pc:sldLayoutChg chg="modSp mod ord">
          <pc:chgData name="Schjold, Hanne Røvig" userId="72e82339-bab0-442f-8ca6-e6f386a713ee" providerId="ADAL" clId="{2CA2B79C-B423-42ED-B3B6-304CB7AC1B44}" dt="2025-05-06T16:01:12.776" v="4283"/>
          <pc:sldLayoutMkLst>
            <pc:docMk/>
            <pc:sldMasterMk cId="1938843895" sldId="2147483809"/>
            <pc:sldLayoutMk cId="1252508434" sldId="2147483832"/>
          </pc:sldLayoutMkLst>
        </pc:sldLayoutChg>
        <pc:sldLayoutChg chg="modSp mod ord">
          <pc:chgData name="Schjold, Hanne Røvig" userId="72e82339-bab0-442f-8ca6-e6f386a713ee" providerId="ADAL" clId="{2CA2B79C-B423-42ED-B3B6-304CB7AC1B44}" dt="2025-05-06T16:01:12.776" v="4283"/>
          <pc:sldLayoutMkLst>
            <pc:docMk/>
            <pc:sldMasterMk cId="1938843895" sldId="2147483809"/>
            <pc:sldLayoutMk cId="1000373490" sldId="2147483833"/>
          </pc:sldLayoutMkLst>
        </pc:sldLayoutChg>
        <pc:sldLayoutChg chg="modSp mod ord">
          <pc:chgData name="Schjold, Hanne Røvig" userId="72e82339-bab0-442f-8ca6-e6f386a713ee" providerId="ADAL" clId="{2CA2B79C-B423-42ED-B3B6-304CB7AC1B44}" dt="2025-05-06T16:01:12.776" v="4283"/>
          <pc:sldLayoutMkLst>
            <pc:docMk/>
            <pc:sldMasterMk cId="1938843895" sldId="2147483809"/>
            <pc:sldLayoutMk cId="3936040530" sldId="2147483834"/>
          </pc:sldLayoutMkLst>
        </pc:sldLayoutChg>
        <pc:sldLayoutChg chg="modSp mod ord">
          <pc:chgData name="Schjold, Hanne Røvig" userId="72e82339-bab0-442f-8ca6-e6f386a713ee" providerId="ADAL" clId="{2CA2B79C-B423-42ED-B3B6-304CB7AC1B44}" dt="2025-05-06T16:01:12.776" v="4283"/>
          <pc:sldLayoutMkLst>
            <pc:docMk/>
            <pc:sldMasterMk cId="1938843895" sldId="2147483809"/>
            <pc:sldLayoutMk cId="2532642613" sldId="2147483835"/>
          </pc:sldLayoutMkLst>
          <pc:spChg chg="mod">
            <ac:chgData name="Schjold, Hanne Røvig" userId="72e82339-bab0-442f-8ca6-e6f386a713ee" providerId="ADAL" clId="{2CA2B79C-B423-42ED-B3B6-304CB7AC1B44}" dt="2025-05-06T16:01:12.776" v="4283"/>
            <ac:spMkLst>
              <pc:docMk/>
              <pc:sldMasterMk cId="1938843895" sldId="2147483809"/>
              <pc:sldLayoutMk cId="2532642613" sldId="2147483835"/>
              <ac:spMk id="3" creationId="{DE54DD42-1122-D24F-BF8D-43C7EB08E0CA}"/>
            </ac:spMkLst>
          </pc:spChg>
          <pc:spChg chg="mod">
            <ac:chgData name="Schjold, Hanne Røvig" userId="72e82339-bab0-442f-8ca6-e6f386a713ee" providerId="ADAL" clId="{2CA2B79C-B423-42ED-B3B6-304CB7AC1B44}" dt="2025-05-06T16:01:12.776" v="4283"/>
            <ac:spMkLst>
              <pc:docMk/>
              <pc:sldMasterMk cId="1938843895" sldId="2147483809"/>
              <pc:sldLayoutMk cId="2532642613" sldId="2147483835"/>
              <ac:spMk id="5" creationId="{AC582F6E-B5FB-D94E-89B3-0B928AF69B9D}"/>
            </ac:spMkLst>
          </pc:spChg>
          <pc:spChg chg="mod">
            <ac:chgData name="Schjold, Hanne Røvig" userId="72e82339-bab0-442f-8ca6-e6f386a713ee" providerId="ADAL" clId="{2CA2B79C-B423-42ED-B3B6-304CB7AC1B44}" dt="2025-05-06T16:01:12.776" v="4283"/>
            <ac:spMkLst>
              <pc:docMk/>
              <pc:sldMasterMk cId="1938843895" sldId="2147483809"/>
              <pc:sldLayoutMk cId="2532642613" sldId="2147483835"/>
              <ac:spMk id="6" creationId="{6A623881-E2D8-EA4B-891A-9A6388D14A5D}"/>
            </ac:spMkLst>
          </pc:spChg>
          <pc:spChg chg="mod">
            <ac:chgData name="Schjold, Hanne Røvig" userId="72e82339-bab0-442f-8ca6-e6f386a713ee" providerId="ADAL" clId="{2CA2B79C-B423-42ED-B3B6-304CB7AC1B44}" dt="2025-05-06T16:01:12.776" v="4283"/>
            <ac:spMkLst>
              <pc:docMk/>
              <pc:sldMasterMk cId="1938843895" sldId="2147483809"/>
              <pc:sldLayoutMk cId="2532642613" sldId="2147483835"/>
              <ac:spMk id="7" creationId="{9CCA7799-B00E-2A41-ADCA-ABD6B94D7671}"/>
            </ac:spMkLst>
          </pc:spChg>
          <pc:spChg chg="mod">
            <ac:chgData name="Schjold, Hanne Røvig" userId="72e82339-bab0-442f-8ca6-e6f386a713ee" providerId="ADAL" clId="{2CA2B79C-B423-42ED-B3B6-304CB7AC1B44}" dt="2025-05-06T16:01:12.776" v="4283"/>
            <ac:spMkLst>
              <pc:docMk/>
              <pc:sldMasterMk cId="1938843895" sldId="2147483809"/>
              <pc:sldLayoutMk cId="2532642613" sldId="2147483835"/>
              <ac:spMk id="8" creationId="{A99C80A0-322A-9A4B-843D-7015610E02A9}"/>
            </ac:spMkLst>
          </pc:spChg>
        </pc:sldLayoutChg>
        <pc:sldLayoutChg chg="modSp mod ord">
          <pc:chgData name="Schjold, Hanne Røvig" userId="72e82339-bab0-442f-8ca6-e6f386a713ee" providerId="ADAL" clId="{2CA2B79C-B423-42ED-B3B6-304CB7AC1B44}" dt="2025-05-06T16:01:12.776" v="4283"/>
          <pc:sldLayoutMkLst>
            <pc:docMk/>
            <pc:sldMasterMk cId="1938843895" sldId="2147483809"/>
            <pc:sldLayoutMk cId="1243900641" sldId="2147483836"/>
          </pc:sldLayoutMkLst>
          <pc:spChg chg="mod">
            <ac:chgData name="Schjold, Hanne Røvig" userId="72e82339-bab0-442f-8ca6-e6f386a713ee" providerId="ADAL" clId="{2CA2B79C-B423-42ED-B3B6-304CB7AC1B44}" dt="2025-05-06T16:01:12.776" v="4283"/>
            <ac:spMkLst>
              <pc:docMk/>
              <pc:sldMasterMk cId="1938843895" sldId="2147483809"/>
              <pc:sldLayoutMk cId="1243900641" sldId="2147483836"/>
              <ac:spMk id="3" creationId="{DE54DD42-1122-D24F-BF8D-43C7EB08E0CA}"/>
            </ac:spMkLst>
          </pc:spChg>
          <pc:spChg chg="mod">
            <ac:chgData name="Schjold, Hanne Røvig" userId="72e82339-bab0-442f-8ca6-e6f386a713ee" providerId="ADAL" clId="{2CA2B79C-B423-42ED-B3B6-304CB7AC1B44}" dt="2025-05-06T16:01:12.776" v="4283"/>
            <ac:spMkLst>
              <pc:docMk/>
              <pc:sldMasterMk cId="1938843895" sldId="2147483809"/>
              <pc:sldLayoutMk cId="1243900641" sldId="2147483836"/>
              <ac:spMk id="4" creationId="{F3116F34-6CB9-F244-9082-6C3BCA92C2A8}"/>
            </ac:spMkLst>
          </pc:spChg>
          <pc:spChg chg="mod">
            <ac:chgData name="Schjold, Hanne Røvig" userId="72e82339-bab0-442f-8ca6-e6f386a713ee" providerId="ADAL" clId="{2CA2B79C-B423-42ED-B3B6-304CB7AC1B44}" dt="2025-05-06T16:01:12.776" v="4283"/>
            <ac:spMkLst>
              <pc:docMk/>
              <pc:sldMasterMk cId="1938843895" sldId="2147483809"/>
              <pc:sldLayoutMk cId="1243900641" sldId="2147483836"/>
              <ac:spMk id="5" creationId="{AC582F6E-B5FB-D94E-89B3-0B928AF69B9D}"/>
            </ac:spMkLst>
          </pc:spChg>
          <pc:spChg chg="mod">
            <ac:chgData name="Schjold, Hanne Røvig" userId="72e82339-bab0-442f-8ca6-e6f386a713ee" providerId="ADAL" clId="{2CA2B79C-B423-42ED-B3B6-304CB7AC1B44}" dt="2025-05-06T16:01:12.776" v="4283"/>
            <ac:spMkLst>
              <pc:docMk/>
              <pc:sldMasterMk cId="1938843895" sldId="2147483809"/>
              <pc:sldLayoutMk cId="1243900641" sldId="2147483836"/>
              <ac:spMk id="6" creationId="{6A623881-E2D8-EA4B-891A-9A6388D14A5D}"/>
            </ac:spMkLst>
          </pc:spChg>
          <pc:spChg chg="mod">
            <ac:chgData name="Schjold, Hanne Røvig" userId="72e82339-bab0-442f-8ca6-e6f386a713ee" providerId="ADAL" clId="{2CA2B79C-B423-42ED-B3B6-304CB7AC1B44}" dt="2025-05-06T16:01:12.776" v="4283"/>
            <ac:spMkLst>
              <pc:docMk/>
              <pc:sldMasterMk cId="1938843895" sldId="2147483809"/>
              <pc:sldLayoutMk cId="1243900641" sldId="2147483836"/>
              <ac:spMk id="8" creationId="{CBA52608-8CEA-2B45-8142-21F944ADC0E0}"/>
            </ac:spMkLst>
          </pc:spChg>
          <pc:spChg chg="mod">
            <ac:chgData name="Schjold, Hanne Røvig" userId="72e82339-bab0-442f-8ca6-e6f386a713ee" providerId="ADAL" clId="{2CA2B79C-B423-42ED-B3B6-304CB7AC1B44}" dt="2025-05-06T16:01:12.776" v="4283"/>
            <ac:spMkLst>
              <pc:docMk/>
              <pc:sldMasterMk cId="1938843895" sldId="2147483809"/>
              <pc:sldLayoutMk cId="1243900641" sldId="2147483836"/>
              <ac:spMk id="9" creationId="{BF999D76-8998-AC4E-B96D-EC3AF1C002F5}"/>
            </ac:spMkLst>
          </pc:spChg>
        </pc:sldLayoutChg>
        <pc:sldLayoutChg chg="modSp mod ord">
          <pc:chgData name="Schjold, Hanne Røvig" userId="72e82339-bab0-442f-8ca6-e6f386a713ee" providerId="ADAL" clId="{2CA2B79C-B423-42ED-B3B6-304CB7AC1B44}" dt="2025-05-06T16:01:12.776" v="4283"/>
          <pc:sldLayoutMkLst>
            <pc:docMk/>
            <pc:sldMasterMk cId="1938843895" sldId="2147483809"/>
            <pc:sldLayoutMk cId="2546690561" sldId="2147483837"/>
          </pc:sldLayoutMkLst>
          <pc:spChg chg="mod">
            <ac:chgData name="Schjold, Hanne Røvig" userId="72e82339-bab0-442f-8ca6-e6f386a713ee" providerId="ADAL" clId="{2CA2B79C-B423-42ED-B3B6-304CB7AC1B44}" dt="2025-05-06T16:01:12.776" v="4283"/>
            <ac:spMkLst>
              <pc:docMk/>
              <pc:sldMasterMk cId="1938843895" sldId="2147483809"/>
              <pc:sldLayoutMk cId="2546690561" sldId="2147483837"/>
              <ac:spMk id="6" creationId="{9630795E-AD26-E64A-9C79-FA3F9BB4963A}"/>
            </ac:spMkLst>
          </pc:spChg>
          <pc:spChg chg="mod">
            <ac:chgData name="Schjold, Hanne Røvig" userId="72e82339-bab0-442f-8ca6-e6f386a713ee" providerId="ADAL" clId="{2CA2B79C-B423-42ED-B3B6-304CB7AC1B44}" dt="2025-05-06T16:01:12.776" v="4283"/>
            <ac:spMkLst>
              <pc:docMk/>
              <pc:sldMasterMk cId="1938843895" sldId="2147483809"/>
              <pc:sldLayoutMk cId="2546690561" sldId="2147483837"/>
              <ac:spMk id="7" creationId="{B1F69FF2-4FB1-3544-9B7F-A00D9E4C1A74}"/>
            </ac:spMkLst>
          </pc:spChg>
          <pc:spChg chg="mod">
            <ac:chgData name="Schjold, Hanne Røvig" userId="72e82339-bab0-442f-8ca6-e6f386a713ee" providerId="ADAL" clId="{2CA2B79C-B423-42ED-B3B6-304CB7AC1B44}" dt="2025-05-06T16:01:12.776" v="4283"/>
            <ac:spMkLst>
              <pc:docMk/>
              <pc:sldMasterMk cId="1938843895" sldId="2147483809"/>
              <pc:sldLayoutMk cId="2546690561" sldId="2147483837"/>
              <ac:spMk id="8" creationId="{6300D294-78C3-134A-B8DB-F895410ECD2E}"/>
            </ac:spMkLst>
          </pc:spChg>
          <pc:spChg chg="mod">
            <ac:chgData name="Schjold, Hanne Røvig" userId="72e82339-bab0-442f-8ca6-e6f386a713ee" providerId="ADAL" clId="{2CA2B79C-B423-42ED-B3B6-304CB7AC1B44}" dt="2025-05-06T16:01:12.776" v="4283"/>
            <ac:spMkLst>
              <pc:docMk/>
              <pc:sldMasterMk cId="1938843895" sldId="2147483809"/>
              <pc:sldLayoutMk cId="2546690561" sldId="2147483837"/>
              <ac:spMk id="9" creationId="{701CE543-F5B4-D84C-A6FC-FAFF3D0AAFC3}"/>
            </ac:spMkLst>
          </pc:spChg>
          <pc:spChg chg="mod">
            <ac:chgData name="Schjold, Hanne Røvig" userId="72e82339-bab0-442f-8ca6-e6f386a713ee" providerId="ADAL" clId="{2CA2B79C-B423-42ED-B3B6-304CB7AC1B44}" dt="2025-05-06T16:01:12.776" v="4283"/>
            <ac:spMkLst>
              <pc:docMk/>
              <pc:sldMasterMk cId="1938843895" sldId="2147483809"/>
              <pc:sldLayoutMk cId="2546690561" sldId="2147483837"/>
              <ac:spMk id="10" creationId="{FE2CAD38-4FD8-5D47-94F7-E677546BBB25}"/>
            </ac:spMkLst>
          </pc:spChg>
        </pc:sldLayoutChg>
        <pc:sldLayoutChg chg="modSp mod ord">
          <pc:chgData name="Schjold, Hanne Røvig" userId="72e82339-bab0-442f-8ca6-e6f386a713ee" providerId="ADAL" clId="{2CA2B79C-B423-42ED-B3B6-304CB7AC1B44}" dt="2025-05-06T16:01:12.776" v="4283"/>
          <pc:sldLayoutMkLst>
            <pc:docMk/>
            <pc:sldMasterMk cId="1938843895" sldId="2147483809"/>
            <pc:sldLayoutMk cId="3280444274" sldId="2147483838"/>
          </pc:sldLayoutMkLst>
          <pc:spChg chg="mod">
            <ac:chgData name="Schjold, Hanne Røvig" userId="72e82339-bab0-442f-8ca6-e6f386a713ee" providerId="ADAL" clId="{2CA2B79C-B423-42ED-B3B6-304CB7AC1B44}" dt="2025-05-06T16:01:12.776" v="4283"/>
            <ac:spMkLst>
              <pc:docMk/>
              <pc:sldMasterMk cId="1938843895" sldId="2147483809"/>
              <pc:sldLayoutMk cId="3280444274" sldId="2147483838"/>
              <ac:spMk id="2" creationId="{C469CFF4-987B-5A43-8582-31F67145E3E1}"/>
            </ac:spMkLst>
          </pc:spChg>
          <pc:spChg chg="mod">
            <ac:chgData name="Schjold, Hanne Røvig" userId="72e82339-bab0-442f-8ca6-e6f386a713ee" providerId="ADAL" clId="{2CA2B79C-B423-42ED-B3B6-304CB7AC1B44}" dt="2025-05-06T16:01:12.776" v="4283"/>
            <ac:spMkLst>
              <pc:docMk/>
              <pc:sldMasterMk cId="1938843895" sldId="2147483809"/>
              <pc:sldLayoutMk cId="3280444274" sldId="2147483838"/>
              <ac:spMk id="3" creationId="{E9603651-05EC-6948-B335-00924944B6CC}"/>
            </ac:spMkLst>
          </pc:spChg>
          <pc:spChg chg="mod">
            <ac:chgData name="Schjold, Hanne Røvig" userId="72e82339-bab0-442f-8ca6-e6f386a713ee" providerId="ADAL" clId="{2CA2B79C-B423-42ED-B3B6-304CB7AC1B44}" dt="2025-05-06T16:01:12.776" v="4283"/>
            <ac:spMkLst>
              <pc:docMk/>
              <pc:sldMasterMk cId="1938843895" sldId="2147483809"/>
              <pc:sldLayoutMk cId="3280444274" sldId="2147483838"/>
              <ac:spMk id="4" creationId="{CDCE326E-B227-394D-A659-399CE735CEE6}"/>
            </ac:spMkLst>
          </pc:spChg>
          <pc:spChg chg="mod">
            <ac:chgData name="Schjold, Hanne Røvig" userId="72e82339-bab0-442f-8ca6-e6f386a713ee" providerId="ADAL" clId="{2CA2B79C-B423-42ED-B3B6-304CB7AC1B44}" dt="2025-05-06T16:01:12.776" v="4283"/>
            <ac:spMkLst>
              <pc:docMk/>
              <pc:sldMasterMk cId="1938843895" sldId="2147483809"/>
              <pc:sldLayoutMk cId="3280444274" sldId="2147483838"/>
              <ac:spMk id="5" creationId="{643807C2-292F-894E-874A-C85D7E9D69AA}"/>
            </ac:spMkLst>
          </pc:spChg>
          <pc:spChg chg="mod">
            <ac:chgData name="Schjold, Hanne Røvig" userId="72e82339-bab0-442f-8ca6-e6f386a713ee" providerId="ADAL" clId="{2CA2B79C-B423-42ED-B3B6-304CB7AC1B44}" dt="2025-05-06T16:01:12.776" v="4283"/>
            <ac:spMkLst>
              <pc:docMk/>
              <pc:sldMasterMk cId="1938843895" sldId="2147483809"/>
              <pc:sldLayoutMk cId="3280444274" sldId="2147483838"/>
              <ac:spMk id="6" creationId="{5324C5C5-907C-D34E-836F-29B532757AD4}"/>
            </ac:spMkLst>
          </pc:spChg>
          <pc:spChg chg="mod">
            <ac:chgData name="Schjold, Hanne Røvig" userId="72e82339-bab0-442f-8ca6-e6f386a713ee" providerId="ADAL" clId="{2CA2B79C-B423-42ED-B3B6-304CB7AC1B44}" dt="2025-05-06T16:01:12.776" v="4283"/>
            <ac:spMkLst>
              <pc:docMk/>
              <pc:sldMasterMk cId="1938843895" sldId="2147483809"/>
              <pc:sldLayoutMk cId="3280444274" sldId="2147483838"/>
              <ac:spMk id="7" creationId="{BA339474-4310-4E4C-8300-B9375051CA40}"/>
            </ac:spMkLst>
          </pc:spChg>
          <pc:spChg chg="mod">
            <ac:chgData name="Schjold, Hanne Røvig" userId="72e82339-bab0-442f-8ca6-e6f386a713ee" providerId="ADAL" clId="{2CA2B79C-B423-42ED-B3B6-304CB7AC1B44}" dt="2025-05-06T16:01:12.776" v="4283"/>
            <ac:spMkLst>
              <pc:docMk/>
              <pc:sldMasterMk cId="1938843895" sldId="2147483809"/>
              <pc:sldLayoutMk cId="3280444274" sldId="2147483838"/>
              <ac:spMk id="10" creationId="{3420036C-1838-DE4A-BADD-245630D31E50}"/>
            </ac:spMkLst>
          </pc:spChg>
          <pc:spChg chg="mod">
            <ac:chgData name="Schjold, Hanne Røvig" userId="72e82339-bab0-442f-8ca6-e6f386a713ee" providerId="ADAL" clId="{2CA2B79C-B423-42ED-B3B6-304CB7AC1B44}" dt="2025-05-06T16:01:12.776" v="4283"/>
            <ac:spMkLst>
              <pc:docMk/>
              <pc:sldMasterMk cId="1938843895" sldId="2147483809"/>
              <pc:sldLayoutMk cId="3280444274" sldId="2147483838"/>
              <ac:spMk id="11" creationId="{94BB1344-2B8D-6C4F-AF3C-799F28132DC6}"/>
            </ac:spMkLst>
          </pc:spChg>
          <pc:spChg chg="mod">
            <ac:chgData name="Schjold, Hanne Røvig" userId="72e82339-bab0-442f-8ca6-e6f386a713ee" providerId="ADAL" clId="{2CA2B79C-B423-42ED-B3B6-304CB7AC1B44}" dt="2025-05-06T16:01:12.776" v="4283"/>
            <ac:spMkLst>
              <pc:docMk/>
              <pc:sldMasterMk cId="1938843895" sldId="2147483809"/>
              <pc:sldLayoutMk cId="3280444274" sldId="2147483838"/>
              <ac:spMk id="12" creationId="{82C78190-F0C7-F94A-8B39-D2876F768B7D}"/>
            </ac:spMkLst>
          </pc:spChg>
        </pc:sldLayoutChg>
        <pc:sldLayoutChg chg="modSp mod ord">
          <pc:chgData name="Schjold, Hanne Røvig" userId="72e82339-bab0-442f-8ca6-e6f386a713ee" providerId="ADAL" clId="{2CA2B79C-B423-42ED-B3B6-304CB7AC1B44}" dt="2025-05-06T16:01:12.776" v="4283"/>
          <pc:sldLayoutMkLst>
            <pc:docMk/>
            <pc:sldMasterMk cId="1938843895" sldId="2147483809"/>
            <pc:sldLayoutMk cId="2654082048" sldId="2147483840"/>
          </pc:sldLayoutMkLst>
          <pc:spChg chg="mod">
            <ac:chgData name="Schjold, Hanne Røvig" userId="72e82339-bab0-442f-8ca6-e6f386a713ee" providerId="ADAL" clId="{2CA2B79C-B423-42ED-B3B6-304CB7AC1B44}" dt="2025-05-06T16:01:12.776" v="4283"/>
            <ac:spMkLst>
              <pc:docMk/>
              <pc:sldMasterMk cId="1938843895" sldId="2147483809"/>
              <pc:sldLayoutMk cId="2654082048" sldId="2147483840"/>
              <ac:spMk id="8" creationId="{41F14D0C-5037-3D4E-9FB1-24B237B969FC}"/>
            </ac:spMkLst>
          </pc:spChg>
        </pc:sldLayoutChg>
        <pc:sldLayoutChg chg="modSp mod ord">
          <pc:chgData name="Schjold, Hanne Røvig" userId="72e82339-bab0-442f-8ca6-e6f386a713ee" providerId="ADAL" clId="{2CA2B79C-B423-42ED-B3B6-304CB7AC1B44}" dt="2025-05-06T16:01:12.776" v="4283"/>
          <pc:sldLayoutMkLst>
            <pc:docMk/>
            <pc:sldMasterMk cId="1938843895" sldId="2147483809"/>
            <pc:sldLayoutMk cId="3882940159" sldId="2147483841"/>
          </pc:sldLayoutMkLst>
          <pc:spChg chg="mod">
            <ac:chgData name="Schjold, Hanne Røvig" userId="72e82339-bab0-442f-8ca6-e6f386a713ee" providerId="ADAL" clId="{2CA2B79C-B423-42ED-B3B6-304CB7AC1B44}" dt="2025-05-06T16:01:12.776" v="4283"/>
            <ac:spMkLst>
              <pc:docMk/>
              <pc:sldMasterMk cId="1938843895" sldId="2147483809"/>
              <pc:sldLayoutMk cId="3882940159" sldId="2147483841"/>
              <ac:spMk id="3" creationId="{17FB01FB-60B2-5E41-A15B-1235CEC30B73}"/>
            </ac:spMkLst>
          </pc:spChg>
          <pc:spChg chg="mod">
            <ac:chgData name="Schjold, Hanne Røvig" userId="72e82339-bab0-442f-8ca6-e6f386a713ee" providerId="ADAL" clId="{2CA2B79C-B423-42ED-B3B6-304CB7AC1B44}" dt="2025-05-06T16:01:12.776" v="4283"/>
            <ac:spMkLst>
              <pc:docMk/>
              <pc:sldMasterMk cId="1938843895" sldId="2147483809"/>
              <pc:sldLayoutMk cId="3882940159" sldId="2147483841"/>
              <ac:spMk id="8" creationId="{41F14D0C-5037-3D4E-9FB1-24B237B969FC}"/>
            </ac:spMkLst>
          </pc:spChg>
        </pc:sldLayoutChg>
        <pc:sldLayoutChg chg="modSp mod ord">
          <pc:chgData name="Schjold, Hanne Røvig" userId="72e82339-bab0-442f-8ca6-e6f386a713ee" providerId="ADAL" clId="{2CA2B79C-B423-42ED-B3B6-304CB7AC1B44}" dt="2025-05-06T16:01:12.776" v="4283"/>
          <pc:sldLayoutMkLst>
            <pc:docMk/>
            <pc:sldMasterMk cId="1938843895" sldId="2147483809"/>
            <pc:sldLayoutMk cId="4136287982" sldId="2147483842"/>
          </pc:sldLayoutMkLst>
          <pc:spChg chg="mod">
            <ac:chgData name="Schjold, Hanne Røvig" userId="72e82339-bab0-442f-8ca6-e6f386a713ee" providerId="ADAL" clId="{2CA2B79C-B423-42ED-B3B6-304CB7AC1B44}" dt="2025-05-06T16:01:12.776" v="4283"/>
            <ac:spMkLst>
              <pc:docMk/>
              <pc:sldMasterMk cId="1938843895" sldId="2147483809"/>
              <pc:sldLayoutMk cId="4136287982" sldId="2147483842"/>
              <ac:spMk id="3" creationId="{873143D7-64FC-5342-9DED-8AE8E11EED5E}"/>
            </ac:spMkLst>
          </pc:spChg>
        </pc:sldLayoutChg>
        <pc:sldLayoutChg chg="mod ord">
          <pc:chgData name="Schjold, Hanne Røvig" userId="72e82339-bab0-442f-8ca6-e6f386a713ee" providerId="ADAL" clId="{2CA2B79C-B423-42ED-B3B6-304CB7AC1B44}" dt="2025-05-06T16:01:12.776" v="4283"/>
          <pc:sldLayoutMkLst>
            <pc:docMk/>
            <pc:sldMasterMk cId="1938843895" sldId="2147483809"/>
            <pc:sldLayoutMk cId="3605126184" sldId="2147483843"/>
          </pc:sldLayoutMkLst>
        </pc:sldLayoutChg>
        <pc:sldLayoutChg chg="modSp mod ord">
          <pc:chgData name="Schjold, Hanne Røvig" userId="72e82339-bab0-442f-8ca6-e6f386a713ee" providerId="ADAL" clId="{2CA2B79C-B423-42ED-B3B6-304CB7AC1B44}" dt="2025-05-06T16:01:12.776" v="4283"/>
          <pc:sldLayoutMkLst>
            <pc:docMk/>
            <pc:sldMasterMk cId="1938843895" sldId="2147483809"/>
            <pc:sldLayoutMk cId="3462468056" sldId="2147483844"/>
          </pc:sldLayoutMkLst>
        </pc:sldLayoutChg>
        <pc:sldLayoutChg chg="modSp mod ord">
          <pc:chgData name="Schjold, Hanne Røvig" userId="72e82339-bab0-442f-8ca6-e6f386a713ee" providerId="ADAL" clId="{2CA2B79C-B423-42ED-B3B6-304CB7AC1B44}" dt="2025-05-06T16:01:12.776" v="4283"/>
          <pc:sldLayoutMkLst>
            <pc:docMk/>
            <pc:sldMasterMk cId="1938843895" sldId="2147483809"/>
            <pc:sldLayoutMk cId="2192156420" sldId="2147483978"/>
          </pc:sldLayoutMkLst>
        </pc:sldLayoutChg>
        <pc:sldLayoutChg chg="modSp mod ord">
          <pc:chgData name="Schjold, Hanne Røvig" userId="72e82339-bab0-442f-8ca6-e6f386a713ee" providerId="ADAL" clId="{2CA2B79C-B423-42ED-B3B6-304CB7AC1B44}" dt="2025-05-06T16:01:12.776" v="4283"/>
          <pc:sldLayoutMkLst>
            <pc:docMk/>
            <pc:sldMasterMk cId="1938843895" sldId="2147483809"/>
            <pc:sldLayoutMk cId="2098823465" sldId="2147483981"/>
          </pc:sldLayoutMkLst>
        </pc:sldLayoutChg>
      </pc:sldMasterChg>
      <pc:sldMasterChg chg="del sldLayoutOrd">
        <pc:chgData name="Schjold, Hanne Røvig" userId="72e82339-bab0-442f-8ca6-e6f386a713ee" providerId="ADAL" clId="{2CA2B79C-B423-42ED-B3B6-304CB7AC1B44}" dt="2025-05-06T16:01:12.807" v="4284"/>
        <pc:sldMasterMkLst>
          <pc:docMk/>
          <pc:sldMasterMk cId="1187746119" sldId="2147483827"/>
        </pc:sldMasterMkLst>
      </pc:sldMasterChg>
    </pc:docChg>
  </pc:docChgLst>
  <pc:docChgLst>
    <pc:chgData name="Fredriksen, Kristin" userId="S::kristin.fredriksen@nav.no::20520606-cfeb-454f-a67c-214531c41339" providerId="AD" clId="Web-{F1A15FB9-1563-584D-6831-D18FC0B20E84}"/>
    <pc:docChg chg="modSld">
      <pc:chgData name="Fredriksen, Kristin" userId="S::kristin.fredriksen@nav.no::20520606-cfeb-454f-a67c-214531c41339" providerId="AD" clId="Web-{F1A15FB9-1563-584D-6831-D18FC0B20E84}" dt="2025-05-12T13:37:00.587" v="0" actId="20577"/>
      <pc:docMkLst>
        <pc:docMk/>
      </pc:docMkLst>
      <pc:sldChg chg="modSp">
        <pc:chgData name="Fredriksen, Kristin" userId="S::kristin.fredriksen@nav.no::20520606-cfeb-454f-a67c-214531c41339" providerId="AD" clId="Web-{F1A15FB9-1563-584D-6831-D18FC0B20E84}" dt="2025-05-12T13:37:00.587" v="0" actId="20577"/>
        <pc:sldMkLst>
          <pc:docMk/>
          <pc:sldMk cId="1281420778" sldId="260"/>
        </pc:sldMkLst>
        <pc:spChg chg="mod">
          <ac:chgData name="Fredriksen, Kristin" userId="S::kristin.fredriksen@nav.no::20520606-cfeb-454f-a67c-214531c41339" providerId="AD" clId="Web-{F1A15FB9-1563-584D-6831-D18FC0B20E84}" dt="2025-05-12T13:37:00.587" v="0" actId="20577"/>
          <ac:spMkLst>
            <pc:docMk/>
            <pc:sldMk cId="1281420778" sldId="260"/>
            <ac:spMk id="8" creationId="{C3237857-306A-460A-3EAB-3B5AEF8AB7EB}"/>
          </ac:spMkLst>
        </pc:spChg>
      </pc:sldChg>
    </pc:docChg>
  </pc:docChgLst>
  <pc:docChgLst>
    <pc:chgData name="Lien, Ole Christian" userId="273202a6-48ae-4110-b993-7f020695e2c7" providerId="ADAL" clId="{CC85EB38-01FC-4C0D-96FF-D0170DC0F51E}"/>
    <pc:docChg chg="modSld">
      <pc:chgData name="Lien, Ole Christian" userId="273202a6-48ae-4110-b993-7f020695e2c7" providerId="ADAL" clId="{CC85EB38-01FC-4C0D-96FF-D0170DC0F51E}" dt="2025-05-08T13:35:44.218" v="22" actId="20577"/>
      <pc:docMkLst>
        <pc:docMk/>
      </pc:docMkLst>
      <pc:sldChg chg="modSp">
        <pc:chgData name="Lien, Ole Christian" userId="273202a6-48ae-4110-b993-7f020695e2c7" providerId="ADAL" clId="{CC85EB38-01FC-4C0D-96FF-D0170DC0F51E}" dt="2025-05-07T08:02:45.811" v="1"/>
        <pc:sldMkLst>
          <pc:docMk/>
          <pc:sldMk cId="2926975896" sldId="264"/>
        </pc:sldMkLst>
        <pc:graphicFrameChg chg="mod">
          <ac:chgData name="Lien, Ole Christian" userId="273202a6-48ae-4110-b993-7f020695e2c7" providerId="ADAL" clId="{CC85EB38-01FC-4C0D-96FF-D0170DC0F51E}" dt="2025-05-07T08:02:45.811" v="1"/>
          <ac:graphicFrameMkLst>
            <pc:docMk/>
            <pc:sldMk cId="2926975896" sldId="264"/>
            <ac:graphicFrameMk id="8" creationId="{F57220D1-1A17-0C10-55AE-036EB17F12F4}"/>
          </ac:graphicFrameMkLst>
        </pc:graphicFrameChg>
      </pc:sldChg>
      <pc:sldChg chg="modSp mod">
        <pc:chgData name="Lien, Ole Christian" userId="273202a6-48ae-4110-b993-7f020695e2c7" providerId="ADAL" clId="{CC85EB38-01FC-4C0D-96FF-D0170DC0F51E}" dt="2025-05-08T10:23:49.106" v="6" actId="20577"/>
        <pc:sldMkLst>
          <pc:docMk/>
          <pc:sldMk cId="1689700041" sldId="2147481241"/>
        </pc:sldMkLst>
        <pc:spChg chg="mod">
          <ac:chgData name="Lien, Ole Christian" userId="273202a6-48ae-4110-b993-7f020695e2c7" providerId="ADAL" clId="{CC85EB38-01FC-4C0D-96FF-D0170DC0F51E}" dt="2025-05-08T10:23:49.106" v="6" actId="20577"/>
          <ac:spMkLst>
            <pc:docMk/>
            <pc:sldMk cId="1689700041" sldId="2147481241"/>
            <ac:spMk id="5" creationId="{65DC75E4-3269-B54C-A6DE-60AFB65C8393}"/>
          </ac:spMkLst>
        </pc:spChg>
      </pc:sldChg>
      <pc:sldChg chg="modSp mod">
        <pc:chgData name="Lien, Ole Christian" userId="273202a6-48ae-4110-b993-7f020695e2c7" providerId="ADAL" clId="{CC85EB38-01FC-4C0D-96FF-D0170DC0F51E}" dt="2025-05-08T13:24:33.984" v="7" actId="20577"/>
        <pc:sldMkLst>
          <pc:docMk/>
          <pc:sldMk cId="1856843931" sldId="2147483126"/>
        </pc:sldMkLst>
        <pc:spChg chg="mod">
          <ac:chgData name="Lien, Ole Christian" userId="273202a6-48ae-4110-b993-7f020695e2c7" providerId="ADAL" clId="{CC85EB38-01FC-4C0D-96FF-D0170DC0F51E}" dt="2025-05-08T13:24:33.984" v="7" actId="20577"/>
          <ac:spMkLst>
            <pc:docMk/>
            <pc:sldMk cId="1856843931" sldId="2147483126"/>
            <ac:spMk id="15" creationId="{2239D368-08D7-2308-5486-B3F70340D8B2}"/>
          </ac:spMkLst>
        </pc:spChg>
      </pc:sldChg>
      <pc:sldChg chg="modSp mod">
        <pc:chgData name="Lien, Ole Christian" userId="273202a6-48ae-4110-b993-7f020695e2c7" providerId="ADAL" clId="{CC85EB38-01FC-4C0D-96FF-D0170DC0F51E}" dt="2025-05-08T13:35:44.218" v="22" actId="20577"/>
        <pc:sldMkLst>
          <pc:docMk/>
          <pc:sldMk cId="1665701762" sldId="2147483490"/>
        </pc:sldMkLst>
        <pc:spChg chg="mod">
          <ac:chgData name="Lien, Ole Christian" userId="273202a6-48ae-4110-b993-7f020695e2c7" providerId="ADAL" clId="{CC85EB38-01FC-4C0D-96FF-D0170DC0F51E}" dt="2025-05-08T13:35:44.218" v="22" actId="20577"/>
          <ac:spMkLst>
            <pc:docMk/>
            <pc:sldMk cId="1665701762" sldId="2147483490"/>
            <ac:spMk id="9" creationId="{C621D47A-0C1A-9BCC-3C02-77B8769BDF1F}"/>
          </ac:spMkLst>
        </pc:spChg>
        <pc:spChg chg="mod">
          <ac:chgData name="Lien, Ole Christian" userId="273202a6-48ae-4110-b993-7f020695e2c7" providerId="ADAL" clId="{CC85EB38-01FC-4C0D-96FF-D0170DC0F51E}" dt="2025-05-08T13:34:31.619" v="17" actId="20577"/>
          <ac:spMkLst>
            <pc:docMk/>
            <pc:sldMk cId="1665701762" sldId="2147483490"/>
            <ac:spMk id="10" creationId="{E12AF8F5-969A-DBF9-B1BD-B96D0D3BA6BE}"/>
          </ac:spMkLst>
        </pc:spChg>
        <pc:spChg chg="mod">
          <ac:chgData name="Lien, Ole Christian" userId="273202a6-48ae-4110-b993-7f020695e2c7" providerId="ADAL" clId="{CC85EB38-01FC-4C0D-96FF-D0170DC0F51E}" dt="2025-05-08T13:34:34.941" v="18" actId="20577"/>
          <ac:spMkLst>
            <pc:docMk/>
            <pc:sldMk cId="1665701762" sldId="2147483490"/>
            <ac:spMk id="13" creationId="{0F426EF0-F181-07F7-D0A1-FB4A6230CD63}"/>
          </ac:spMkLst>
        </pc:spChg>
        <pc:spChg chg="mod">
          <ac:chgData name="Lien, Ole Christian" userId="273202a6-48ae-4110-b993-7f020695e2c7" providerId="ADAL" clId="{CC85EB38-01FC-4C0D-96FF-D0170DC0F51E}" dt="2025-05-08T13:34:22.779" v="15" actId="20577"/>
          <ac:spMkLst>
            <pc:docMk/>
            <pc:sldMk cId="1665701762" sldId="2147483490"/>
            <ac:spMk id="25" creationId="{D1EAF678-BBAA-9A22-4DB8-C840EF52982B}"/>
          </ac:spMkLst>
        </pc:spChg>
        <pc:spChg chg="mod">
          <ac:chgData name="Lien, Ole Christian" userId="273202a6-48ae-4110-b993-7f020695e2c7" providerId="ADAL" clId="{CC85EB38-01FC-4C0D-96FF-D0170DC0F51E}" dt="2025-05-08T13:34:10.229" v="12" actId="20577"/>
          <ac:spMkLst>
            <pc:docMk/>
            <pc:sldMk cId="1665701762" sldId="2147483490"/>
            <ac:spMk id="26" creationId="{FA5606F9-3313-57D7-9943-E704BD732B6B}"/>
          </ac:spMkLst>
        </pc:spChg>
      </pc:sldChg>
    </pc:docChg>
  </pc:docChgLst>
  <pc:docChgLst>
    <pc:chgData name="Friess, Marianne Åsheim" userId="S::marianne.asheim.friess@nav.no::fc1461f3-aaaf-4a21-a95b-0a4fd8f5ce67" providerId="AD" clId="Web-{5F1CAD22-0971-4C88-84AF-C6FD3DBD25F7}"/>
    <pc:docChg chg="modSld">
      <pc:chgData name="Friess, Marianne Åsheim" userId="S::marianne.asheim.friess@nav.no::fc1461f3-aaaf-4a21-a95b-0a4fd8f5ce67" providerId="AD" clId="Web-{5F1CAD22-0971-4C88-84AF-C6FD3DBD25F7}" dt="2025-05-13T09:18:09.823" v="1" actId="20577"/>
      <pc:docMkLst>
        <pc:docMk/>
      </pc:docMkLst>
      <pc:sldChg chg="modSp">
        <pc:chgData name="Friess, Marianne Åsheim" userId="S::marianne.asheim.friess@nav.no::fc1461f3-aaaf-4a21-a95b-0a4fd8f5ce67" providerId="AD" clId="Web-{5F1CAD22-0971-4C88-84AF-C6FD3DBD25F7}" dt="2025-05-13T09:18:09.823" v="1" actId="20577"/>
        <pc:sldMkLst>
          <pc:docMk/>
          <pc:sldMk cId="1455688145" sldId="2147480526"/>
        </pc:sldMkLst>
        <pc:spChg chg="mod">
          <ac:chgData name="Friess, Marianne Åsheim" userId="S::marianne.asheim.friess@nav.no::fc1461f3-aaaf-4a21-a95b-0a4fd8f5ce67" providerId="AD" clId="Web-{5F1CAD22-0971-4C88-84AF-C6FD3DBD25F7}" dt="2025-05-13T09:18:09.823" v="1" actId="20577"/>
          <ac:spMkLst>
            <pc:docMk/>
            <pc:sldMk cId="1455688145" sldId="2147480526"/>
            <ac:spMk id="3" creationId="{9C16FF31-6A32-D89F-6663-B9DF1684017F}"/>
          </ac:spMkLst>
        </pc:spChg>
      </pc:sldChg>
    </pc:docChg>
  </pc:docChgLst>
  <pc:docChgLst>
    <pc:chgData name="Myklathun, Kristian" userId="708295ff-cf1e-41fc-a143-58661d88f2dc" providerId="ADAL" clId="{57F2F834-7DDF-48D7-9489-5E87C5674463}"/>
    <pc:docChg chg="modSld">
      <pc:chgData name="Myklathun, Kristian" userId="708295ff-cf1e-41fc-a143-58661d88f2dc" providerId="ADAL" clId="{57F2F834-7DDF-48D7-9489-5E87C5674463}" dt="2025-05-13T08:57:35.536" v="4" actId="6549"/>
      <pc:docMkLst>
        <pc:docMk/>
      </pc:docMkLst>
      <pc:sldChg chg="modSp mod modNotesTx">
        <pc:chgData name="Myklathun, Kristian" userId="708295ff-cf1e-41fc-a143-58661d88f2dc" providerId="ADAL" clId="{57F2F834-7DDF-48D7-9489-5E87C5674463}" dt="2025-05-13T08:57:35.536" v="4" actId="6549"/>
        <pc:sldMkLst>
          <pc:docMk/>
          <pc:sldMk cId="837988100" sldId="2147481243"/>
        </pc:sldMkLst>
        <pc:spChg chg="mod">
          <ac:chgData name="Myklathun, Kristian" userId="708295ff-cf1e-41fc-a143-58661d88f2dc" providerId="ADAL" clId="{57F2F834-7DDF-48D7-9489-5E87C5674463}" dt="2025-05-09T12:00:25.348" v="3" actId="20577"/>
          <ac:spMkLst>
            <pc:docMk/>
            <pc:sldMk cId="837988100" sldId="2147481243"/>
            <ac:spMk id="5" creationId="{72C8F51F-1776-2483-969A-4925DD1C197E}"/>
          </ac:spMkLst>
        </pc:spChg>
      </pc:sldChg>
    </pc:docChg>
  </pc:docChgLst>
  <pc:docChgLst>
    <pc:chgData name="Nerdrum, Live" userId="d3c7b527-0a21-4ca0-84fe-98e9ba69bef1" providerId="ADAL" clId="{73DE2023-B77A-48AA-8839-F99154E0A5ED}"/>
    <pc:docChg chg="sldOrd">
      <pc:chgData name="Nerdrum, Live" userId="d3c7b527-0a21-4ca0-84fe-98e9ba69bef1" providerId="ADAL" clId="{73DE2023-B77A-48AA-8839-F99154E0A5ED}" dt="2025-05-13T12:31:44.688" v="0" actId="20578"/>
      <pc:docMkLst>
        <pc:docMk/>
      </pc:docMkLst>
      <pc:sldChg chg="ord">
        <pc:chgData name="Nerdrum, Live" userId="d3c7b527-0a21-4ca0-84fe-98e9ba69bef1" providerId="ADAL" clId="{73DE2023-B77A-48AA-8839-F99154E0A5ED}" dt="2025-05-13T12:31:44.688" v="0" actId="20578"/>
        <pc:sldMkLst>
          <pc:docMk/>
          <pc:sldMk cId="3537124201" sldId="2147483123"/>
        </pc:sldMkLst>
      </pc:sldChg>
    </pc:docChg>
  </pc:docChgLst>
  <pc:docChgLst>
    <pc:chgData name="Storvik, Kaia" userId="S::kaia.storvik@nav.no::d8a3c615-772c-4189-a4cb-c66ae079d2fa" providerId="AD" clId="Web-{E591E657-8BE2-69DB-A579-55662A91B9DC}"/>
    <pc:docChg chg="delSld modSection">
      <pc:chgData name="Storvik, Kaia" userId="S::kaia.storvik@nav.no::d8a3c615-772c-4189-a4cb-c66ae079d2fa" providerId="AD" clId="Web-{E591E657-8BE2-69DB-A579-55662A91B9DC}" dt="2025-05-13T12:05:16.080" v="0"/>
      <pc:docMkLst>
        <pc:docMk/>
      </pc:docMkLst>
      <pc:sldChg chg="del">
        <pc:chgData name="Storvik, Kaia" userId="S::kaia.storvik@nav.no::d8a3c615-772c-4189-a4cb-c66ae079d2fa" providerId="AD" clId="Web-{E591E657-8BE2-69DB-A579-55662A91B9DC}" dt="2025-05-13T12:05:16.080" v="0"/>
        <pc:sldMkLst>
          <pc:docMk/>
          <pc:sldMk cId="4163362422" sldId="2147483149"/>
        </pc:sldMkLst>
      </pc:sldChg>
    </pc:docChg>
  </pc:docChgLst>
  <pc:docChgLst>
    <pc:chgData name="Holbæk-Hanssen, Jørgen" userId="a3d0a255-9183-455d-a309-251e105a1144" providerId="ADAL" clId="{88405412-4012-49EA-8135-5E9C2F65EB7F}"/>
    <pc:docChg chg="modSld">
      <pc:chgData name="Holbæk-Hanssen, Jørgen" userId="a3d0a255-9183-455d-a309-251e105a1144" providerId="ADAL" clId="{88405412-4012-49EA-8135-5E9C2F65EB7F}" dt="2025-05-09T12:01:02.791" v="7"/>
      <pc:docMkLst>
        <pc:docMk/>
      </pc:docMkLst>
      <pc:sldChg chg="modSp">
        <pc:chgData name="Holbæk-Hanssen, Jørgen" userId="a3d0a255-9183-455d-a309-251e105a1144" providerId="ADAL" clId="{88405412-4012-49EA-8135-5E9C2F65EB7F}" dt="2025-05-09T12:01:02.791" v="7"/>
        <pc:sldMkLst>
          <pc:docMk/>
          <pc:sldMk cId="196640061" sldId="2147480501"/>
        </pc:sldMkLst>
        <pc:graphicFrameChg chg="mod">
          <ac:chgData name="Holbæk-Hanssen, Jørgen" userId="a3d0a255-9183-455d-a309-251e105a1144" providerId="ADAL" clId="{88405412-4012-49EA-8135-5E9C2F65EB7F}" dt="2025-05-09T12:01:02.791" v="7"/>
          <ac:graphicFrameMkLst>
            <pc:docMk/>
            <pc:sldMk cId="196640061" sldId="2147480501"/>
            <ac:graphicFrameMk id="6" creationId="{ABF7E835-BDDA-4E30-AD51-33F54784EB90}"/>
          </ac:graphicFrameMkLst>
        </pc:graphicFrameChg>
      </pc:sldChg>
    </pc:docChg>
  </pc:docChgLst>
  <pc:docChgLst>
    <pc:chgData name="Nossen, Jon Petter" userId="4276b89b-734f-4e0c-813a-0a48ebe67d4f" providerId="ADAL" clId="{6FD7C738-B3D6-41F0-BAA1-3A989E0EAACD}"/>
    <pc:docChg chg="undo custSel addSld delSld modSld modSection">
      <pc:chgData name="Nossen, Jon Petter" userId="4276b89b-734f-4e0c-813a-0a48ebe67d4f" providerId="ADAL" clId="{6FD7C738-B3D6-41F0-BAA1-3A989E0EAACD}" dt="2025-05-14T11:35:47.665" v="985" actId="47"/>
      <pc:docMkLst>
        <pc:docMk/>
      </pc:docMkLst>
      <pc:sldChg chg="del modNotesTx">
        <pc:chgData name="Nossen, Jon Petter" userId="4276b89b-734f-4e0c-813a-0a48ebe67d4f" providerId="ADAL" clId="{6FD7C738-B3D6-41F0-BAA1-3A989E0EAACD}" dt="2025-05-14T11:35:26.518" v="983" actId="47"/>
        <pc:sldMkLst>
          <pc:docMk/>
          <pc:sldMk cId="1187673782" sldId="2147199725"/>
        </pc:sldMkLst>
      </pc:sldChg>
      <pc:sldChg chg="del modNotesTx">
        <pc:chgData name="Nossen, Jon Petter" userId="4276b89b-734f-4e0c-813a-0a48ebe67d4f" providerId="ADAL" clId="{6FD7C738-B3D6-41F0-BAA1-3A989E0EAACD}" dt="2025-05-14T11:35:26.518" v="983" actId="47"/>
        <pc:sldMkLst>
          <pc:docMk/>
          <pc:sldMk cId="2626209693" sldId="2147199729"/>
        </pc:sldMkLst>
      </pc:sldChg>
      <pc:sldChg chg="modSp del modNotesTx">
        <pc:chgData name="Nossen, Jon Petter" userId="4276b89b-734f-4e0c-813a-0a48ebe67d4f" providerId="ADAL" clId="{6FD7C738-B3D6-41F0-BAA1-3A989E0EAACD}" dt="2025-05-14T11:35:26.518" v="983" actId="47"/>
        <pc:sldMkLst>
          <pc:docMk/>
          <pc:sldMk cId="2498509853" sldId="2147483116"/>
        </pc:sldMkLst>
      </pc:sldChg>
      <pc:sldChg chg="modSp del modNotesTx">
        <pc:chgData name="Nossen, Jon Petter" userId="4276b89b-734f-4e0c-813a-0a48ebe67d4f" providerId="ADAL" clId="{6FD7C738-B3D6-41F0-BAA1-3A989E0EAACD}" dt="2025-05-12T12:26:21.829" v="911" actId="47"/>
        <pc:sldMkLst>
          <pc:docMk/>
          <pc:sldMk cId="228157804" sldId="2147483118"/>
        </pc:sldMkLst>
      </pc:sldChg>
      <pc:sldChg chg="modNotesTx">
        <pc:chgData name="Nossen, Jon Petter" userId="4276b89b-734f-4e0c-813a-0a48ebe67d4f" providerId="ADAL" clId="{6FD7C738-B3D6-41F0-BAA1-3A989E0EAACD}" dt="2025-05-12T11:26:55.661" v="359" actId="255"/>
        <pc:sldMkLst>
          <pc:docMk/>
          <pc:sldMk cId="554485297" sldId="2147483141"/>
        </pc:sldMkLst>
      </pc:sldChg>
      <pc:sldChg chg="del modNotesTx">
        <pc:chgData name="Nossen, Jon Petter" userId="4276b89b-734f-4e0c-813a-0a48ebe67d4f" providerId="ADAL" clId="{6FD7C738-B3D6-41F0-BAA1-3A989E0EAACD}" dt="2025-05-14T11:35:26.518" v="983" actId="47"/>
        <pc:sldMkLst>
          <pc:docMk/>
          <pc:sldMk cId="3288971093" sldId="2147483146"/>
        </pc:sldMkLst>
      </pc:sldChg>
      <pc:sldChg chg="modSp del mod modNotesTx">
        <pc:chgData name="Nossen, Jon Petter" userId="4276b89b-734f-4e0c-813a-0a48ebe67d4f" providerId="ADAL" clId="{6FD7C738-B3D6-41F0-BAA1-3A989E0EAACD}" dt="2025-05-14T11:35:47.665" v="985" actId="47"/>
        <pc:sldMkLst>
          <pc:docMk/>
          <pc:sldMk cId="3247454772" sldId="2147483147"/>
        </pc:sldMkLst>
      </pc:sldChg>
      <pc:sldChg chg="addSp delSp modSp add mod modNotesTx">
        <pc:chgData name="Nossen, Jon Petter" userId="4276b89b-734f-4e0c-813a-0a48ebe67d4f" providerId="ADAL" clId="{6FD7C738-B3D6-41F0-BAA1-3A989E0EAACD}" dt="2025-05-12T12:39:00.920" v="944" actId="20577"/>
        <pc:sldMkLst>
          <pc:docMk/>
          <pc:sldMk cId="290695845" sldId="2147483500"/>
        </pc:sldMkLst>
        <pc:spChg chg="mod">
          <ac:chgData name="Nossen, Jon Petter" userId="4276b89b-734f-4e0c-813a-0a48ebe67d4f" providerId="ADAL" clId="{6FD7C738-B3D6-41F0-BAA1-3A989E0EAACD}" dt="2025-05-12T12:25:43.993" v="909" actId="14100"/>
          <ac:spMkLst>
            <pc:docMk/>
            <pc:sldMk cId="290695845" sldId="2147483500"/>
            <ac:spMk id="2" creationId="{33353C33-C8D2-506A-6542-CBA60C64893C}"/>
          </ac:spMkLst>
        </pc:spChg>
        <pc:spChg chg="mod">
          <ac:chgData name="Nossen, Jon Petter" userId="4276b89b-734f-4e0c-813a-0a48ebe67d4f" providerId="ADAL" clId="{6FD7C738-B3D6-41F0-BAA1-3A989E0EAACD}" dt="2025-05-12T12:39:00.920" v="944" actId="20577"/>
          <ac:spMkLst>
            <pc:docMk/>
            <pc:sldMk cId="290695845" sldId="2147483500"/>
            <ac:spMk id="7" creationId="{FDF70F9D-B0E1-DE81-41CC-F0730A56F3A3}"/>
          </ac:spMkLst>
        </pc:spChg>
        <pc:graphicFrameChg chg="add mod">
          <ac:chgData name="Nossen, Jon Petter" userId="4276b89b-734f-4e0c-813a-0a48ebe67d4f" providerId="ADAL" clId="{6FD7C738-B3D6-41F0-BAA1-3A989E0EAACD}" dt="2025-05-12T12:29:52.623" v="915" actId="14100"/>
          <ac:graphicFrameMkLst>
            <pc:docMk/>
            <pc:sldMk cId="290695845" sldId="2147483500"/>
            <ac:graphicFrameMk id="8" creationId="{3791AEAE-3BE6-D3B2-FB72-95857FE716B2}"/>
          </ac:graphicFrameMkLst>
        </pc:graphicFrameChg>
        <pc:picChg chg="add del mod">
          <ac:chgData name="Nossen, Jon Petter" userId="4276b89b-734f-4e0c-813a-0a48ebe67d4f" providerId="ADAL" clId="{6FD7C738-B3D6-41F0-BAA1-3A989E0EAACD}" dt="2025-05-12T12:38:25.121" v="923" actId="14826"/>
          <ac:picMkLst>
            <pc:docMk/>
            <pc:sldMk cId="290695845" sldId="2147483500"/>
            <ac:picMk id="9" creationId="{145EA925-6B25-B02A-B6CF-57CEE6D32279}"/>
          </ac:picMkLst>
        </pc:picChg>
      </pc:sldChg>
      <pc:sldChg chg="add">
        <pc:chgData name="Nossen, Jon Petter" userId="4276b89b-734f-4e0c-813a-0a48ebe67d4f" providerId="ADAL" clId="{6FD7C738-B3D6-41F0-BAA1-3A989E0EAACD}" dt="2025-05-14T11:35:03.412" v="982"/>
        <pc:sldMkLst>
          <pc:docMk/>
          <pc:sldMk cId="1538196088" sldId="2147483501"/>
        </pc:sldMkLst>
      </pc:sldChg>
      <pc:sldChg chg="add">
        <pc:chgData name="Nossen, Jon Petter" userId="4276b89b-734f-4e0c-813a-0a48ebe67d4f" providerId="ADAL" clId="{6FD7C738-B3D6-41F0-BAA1-3A989E0EAACD}" dt="2025-05-14T11:35:03.412" v="982"/>
        <pc:sldMkLst>
          <pc:docMk/>
          <pc:sldMk cId="810131361" sldId="2147483502"/>
        </pc:sldMkLst>
      </pc:sldChg>
      <pc:sldChg chg="add">
        <pc:chgData name="Nossen, Jon Petter" userId="4276b89b-734f-4e0c-813a-0a48ebe67d4f" providerId="ADAL" clId="{6FD7C738-B3D6-41F0-BAA1-3A989E0EAACD}" dt="2025-05-14T11:35:03.412" v="982"/>
        <pc:sldMkLst>
          <pc:docMk/>
          <pc:sldMk cId="4287443532" sldId="2147483503"/>
        </pc:sldMkLst>
      </pc:sldChg>
      <pc:sldChg chg="add">
        <pc:chgData name="Nossen, Jon Petter" userId="4276b89b-734f-4e0c-813a-0a48ebe67d4f" providerId="ADAL" clId="{6FD7C738-B3D6-41F0-BAA1-3A989E0EAACD}" dt="2025-05-14T11:35:03.412" v="982"/>
        <pc:sldMkLst>
          <pc:docMk/>
          <pc:sldMk cId="689541538" sldId="2147483504"/>
        </pc:sldMkLst>
      </pc:sldChg>
      <pc:sldChg chg="add">
        <pc:chgData name="Nossen, Jon Petter" userId="4276b89b-734f-4e0c-813a-0a48ebe67d4f" providerId="ADAL" clId="{6FD7C738-B3D6-41F0-BAA1-3A989E0EAACD}" dt="2025-05-14T11:35:44.741" v="984"/>
        <pc:sldMkLst>
          <pc:docMk/>
          <pc:sldMk cId="2444731017" sldId="2147483505"/>
        </pc:sldMkLst>
      </pc:sldChg>
      <pc:sldMasterChg chg="delSldLayout">
        <pc:chgData name="Nossen, Jon Petter" userId="4276b89b-734f-4e0c-813a-0a48ebe67d4f" providerId="ADAL" clId="{6FD7C738-B3D6-41F0-BAA1-3A989E0EAACD}" dt="2025-05-14T11:35:26.518" v="983" actId="47"/>
        <pc:sldMasterMkLst>
          <pc:docMk/>
          <pc:sldMasterMk cId="2827523097" sldId="2147483648"/>
        </pc:sldMasterMkLst>
        <pc:sldLayoutChg chg="del">
          <pc:chgData name="Nossen, Jon Petter" userId="4276b89b-734f-4e0c-813a-0a48ebe67d4f" providerId="ADAL" clId="{6FD7C738-B3D6-41F0-BAA1-3A989E0EAACD}" dt="2025-05-12T12:26:21.829" v="911" actId="47"/>
          <pc:sldLayoutMkLst>
            <pc:docMk/>
            <pc:sldMasterMk cId="2827523097" sldId="2147483648"/>
            <pc:sldLayoutMk cId="1458146513" sldId="2147483690"/>
          </pc:sldLayoutMkLst>
        </pc:sldLayoutChg>
        <pc:sldLayoutChg chg="del">
          <pc:chgData name="Nossen, Jon Petter" userId="4276b89b-734f-4e0c-813a-0a48ebe67d4f" providerId="ADAL" clId="{6FD7C738-B3D6-41F0-BAA1-3A989E0EAACD}" dt="2025-05-14T11:35:26.518" v="983" actId="47"/>
          <pc:sldLayoutMkLst>
            <pc:docMk/>
            <pc:sldMasterMk cId="2827523097" sldId="2147483648"/>
            <pc:sldLayoutMk cId="1443479233" sldId="2147483808"/>
          </pc:sldLayoutMkLst>
        </pc:sldLayoutChg>
      </pc:sldMasterChg>
    </pc:docChg>
  </pc:docChgLst>
  <pc:docChgLst>
    <pc:chgData name="Sortland, Magne" userId="S::magne.sortland@nav.no::543f2465-7f1e-40a1-8238-cd4a72da33fc" providerId="AD" clId="Web-{A05F8111-4635-82CE-DB80-163548B69C86}"/>
    <pc:docChg chg="modSld">
      <pc:chgData name="Sortland, Magne" userId="S::magne.sortland@nav.no::543f2465-7f1e-40a1-8238-cd4a72da33fc" providerId="AD" clId="Web-{A05F8111-4635-82CE-DB80-163548B69C86}" dt="2025-05-07T12:43:23.777" v="1" actId="14100"/>
      <pc:docMkLst>
        <pc:docMk/>
      </pc:docMkLst>
      <pc:sldChg chg="modSp">
        <pc:chgData name="Sortland, Magne" userId="S::magne.sortland@nav.no::543f2465-7f1e-40a1-8238-cd4a72da33fc" providerId="AD" clId="Web-{A05F8111-4635-82CE-DB80-163548B69C86}" dt="2025-05-07T12:43:23.777" v="1" actId="14100"/>
        <pc:sldMkLst>
          <pc:docMk/>
          <pc:sldMk cId="3683444027" sldId="2147483138"/>
        </pc:sldMkLst>
      </pc:sldChg>
    </pc:docChg>
  </pc:docChgLst>
  <pc:docChgLst>
    <pc:chgData name="Sortland, Magne" userId="S::magne.sortland@nav.no::543f2465-7f1e-40a1-8238-cd4a72da33fc" providerId="AD" clId="Web-{6D07A98B-77B6-584C-8A6D-E7DCE9ECE00D}"/>
    <pc:docChg chg="modSld">
      <pc:chgData name="Sortland, Magne" userId="S::magne.sortland@nav.no::543f2465-7f1e-40a1-8238-cd4a72da33fc" providerId="AD" clId="Web-{6D07A98B-77B6-584C-8A6D-E7DCE9ECE00D}" dt="2025-05-07T13:11:54.037" v="2"/>
      <pc:docMkLst>
        <pc:docMk/>
      </pc:docMkLst>
      <pc:sldChg chg="modSp">
        <pc:chgData name="Sortland, Magne" userId="S::magne.sortland@nav.no::543f2465-7f1e-40a1-8238-cd4a72da33fc" providerId="AD" clId="Web-{6D07A98B-77B6-584C-8A6D-E7DCE9ECE00D}" dt="2025-05-07T13:11:54.037" v="2"/>
        <pc:sldMkLst>
          <pc:docMk/>
          <pc:sldMk cId="3683444027" sldId="2147483138"/>
        </pc:sldMkLst>
        <pc:picChg chg="mod">
          <ac:chgData name="Sortland, Magne" userId="S::magne.sortland@nav.no::543f2465-7f1e-40a1-8238-cd4a72da33fc" providerId="AD" clId="Web-{6D07A98B-77B6-584C-8A6D-E7DCE9ECE00D}" dt="2025-05-07T13:11:54.037" v="2"/>
          <ac:picMkLst>
            <pc:docMk/>
            <pc:sldMk cId="3683444027" sldId="2147483138"/>
            <ac:picMk id="15" creationId="{4F82B058-8804-B929-B52F-82E3CCEE71B9}"/>
          </ac:picMkLst>
        </pc:picChg>
      </pc:sldChg>
    </pc:docChg>
  </pc:docChgLst>
  <pc:docChgLst>
    <pc:chgData name="Schjold, Hanne Røvig" userId="72e82339-bab0-442f-8ca6-e6f386a713ee" providerId="ADAL" clId="{B638F20B-4C53-4A0B-BD16-B91E8C927498}"/>
    <pc:docChg chg="undo custSel addSld delSld modSld delMainMaster delSection modSection">
      <pc:chgData name="Schjold, Hanne Røvig" userId="72e82339-bab0-442f-8ca6-e6f386a713ee" providerId="ADAL" clId="{B638F20B-4C53-4A0B-BD16-B91E8C927498}" dt="2025-05-15T13:10:39.993" v="729" actId="34135"/>
      <pc:docMkLst>
        <pc:docMk/>
      </pc:docMkLst>
      <pc:sldChg chg="del">
        <pc:chgData name="Schjold, Hanne Røvig" userId="72e82339-bab0-442f-8ca6-e6f386a713ee" providerId="ADAL" clId="{B638F20B-4C53-4A0B-BD16-B91E8C927498}" dt="2025-05-15T10:53:27.067" v="723" actId="47"/>
        <pc:sldMkLst>
          <pc:docMk/>
          <pc:sldMk cId="3927170171" sldId="257"/>
        </pc:sldMkLst>
      </pc:sldChg>
      <pc:sldChg chg="modSp mod">
        <pc:chgData name="Schjold, Hanne Røvig" userId="72e82339-bab0-442f-8ca6-e6f386a713ee" providerId="ADAL" clId="{B638F20B-4C53-4A0B-BD16-B91E8C927498}" dt="2025-05-15T06:37:45.432" v="483" actId="34135"/>
        <pc:sldMkLst>
          <pc:docMk/>
          <pc:sldMk cId="1122869184" sldId="258"/>
        </pc:sldMkLst>
        <pc:spChg chg="mod">
          <ac:chgData name="Schjold, Hanne Røvig" userId="72e82339-bab0-442f-8ca6-e6f386a713ee" providerId="ADAL" clId="{B638F20B-4C53-4A0B-BD16-B91E8C927498}" dt="2025-05-15T06:37:45.432" v="483" actId="34135"/>
          <ac:spMkLst>
            <pc:docMk/>
            <pc:sldMk cId="1122869184" sldId="258"/>
            <ac:spMk id="2" creationId="{CDA01416-F97E-34F8-4602-672F55BEA047}"/>
          </ac:spMkLst>
        </pc:spChg>
        <pc:spChg chg="mod">
          <ac:chgData name="Schjold, Hanne Røvig" userId="72e82339-bab0-442f-8ca6-e6f386a713ee" providerId="ADAL" clId="{B638F20B-4C53-4A0B-BD16-B91E8C927498}" dt="2025-05-15T06:37:45.432" v="483" actId="34135"/>
          <ac:spMkLst>
            <pc:docMk/>
            <pc:sldMk cId="1122869184" sldId="258"/>
            <ac:spMk id="6" creationId="{2F662779-D74B-B0C6-9D1F-BAB0CA2C94E2}"/>
          </ac:spMkLst>
        </pc:spChg>
        <pc:spChg chg="mod">
          <ac:chgData name="Schjold, Hanne Røvig" userId="72e82339-bab0-442f-8ca6-e6f386a713ee" providerId="ADAL" clId="{B638F20B-4C53-4A0B-BD16-B91E8C927498}" dt="2025-05-15T06:37:45.432" v="483" actId="34135"/>
          <ac:spMkLst>
            <pc:docMk/>
            <pc:sldMk cId="1122869184" sldId="258"/>
            <ac:spMk id="11" creationId="{41FC140D-F404-8885-0357-9419F0AF52CE}"/>
          </ac:spMkLst>
        </pc:spChg>
        <pc:spChg chg="mod">
          <ac:chgData name="Schjold, Hanne Røvig" userId="72e82339-bab0-442f-8ca6-e6f386a713ee" providerId="ADAL" clId="{B638F20B-4C53-4A0B-BD16-B91E8C927498}" dt="2025-05-15T06:37:45.432" v="483" actId="34135"/>
          <ac:spMkLst>
            <pc:docMk/>
            <pc:sldMk cId="1122869184" sldId="258"/>
            <ac:spMk id="12" creationId="{C98B9457-606D-C1F3-982A-C0909CE852F3}"/>
          </ac:spMkLst>
        </pc:spChg>
        <pc:spChg chg="mod">
          <ac:chgData name="Schjold, Hanne Røvig" userId="72e82339-bab0-442f-8ca6-e6f386a713ee" providerId="ADAL" clId="{B638F20B-4C53-4A0B-BD16-B91E8C927498}" dt="2025-05-15T06:37:45.432" v="483" actId="34135"/>
          <ac:spMkLst>
            <pc:docMk/>
            <pc:sldMk cId="1122869184" sldId="258"/>
            <ac:spMk id="13" creationId="{E8C4B16E-44FF-1871-B6FF-BADA84C03E95}"/>
          </ac:spMkLst>
        </pc:spChg>
        <pc:spChg chg="mod">
          <ac:chgData name="Schjold, Hanne Røvig" userId="72e82339-bab0-442f-8ca6-e6f386a713ee" providerId="ADAL" clId="{B638F20B-4C53-4A0B-BD16-B91E8C927498}" dt="2025-05-15T06:37:45.432" v="483" actId="34135"/>
          <ac:spMkLst>
            <pc:docMk/>
            <pc:sldMk cId="1122869184" sldId="258"/>
            <ac:spMk id="26" creationId="{0030DD85-A7D9-6FC8-0F4A-2D1F3C853466}"/>
          </ac:spMkLst>
        </pc:spChg>
        <pc:graphicFrameChg chg="mod">
          <ac:chgData name="Schjold, Hanne Røvig" userId="72e82339-bab0-442f-8ca6-e6f386a713ee" providerId="ADAL" clId="{B638F20B-4C53-4A0B-BD16-B91E8C927498}" dt="2025-05-15T06:37:45.432" v="483" actId="34135"/>
          <ac:graphicFrameMkLst>
            <pc:docMk/>
            <pc:sldMk cId="1122869184" sldId="258"/>
            <ac:graphicFrameMk id="5" creationId="{E73B0CE5-5E20-0EB4-2FF8-7476044717A5}"/>
          </ac:graphicFrameMkLst>
        </pc:graphicFrameChg>
      </pc:sldChg>
      <pc:sldChg chg="addSp delSp modSp mod">
        <pc:chgData name="Schjold, Hanne Røvig" userId="72e82339-bab0-442f-8ca6-e6f386a713ee" providerId="ADAL" clId="{B638F20B-4C53-4A0B-BD16-B91E8C927498}" dt="2025-05-15T06:37:03.900" v="477" actId="34135"/>
        <pc:sldMkLst>
          <pc:docMk/>
          <pc:sldMk cId="1281420778" sldId="260"/>
        </pc:sldMkLst>
        <pc:spChg chg="mod">
          <ac:chgData name="Schjold, Hanne Røvig" userId="72e82339-bab0-442f-8ca6-e6f386a713ee" providerId="ADAL" clId="{B638F20B-4C53-4A0B-BD16-B91E8C927498}" dt="2025-05-15T06:37:03.900" v="477" actId="34135"/>
          <ac:spMkLst>
            <pc:docMk/>
            <pc:sldMk cId="1281420778" sldId="260"/>
            <ac:spMk id="8" creationId="{C3237857-306A-460A-3EAB-3B5AEF8AB7EB}"/>
          </ac:spMkLst>
        </pc:spChg>
        <pc:graphicFrameChg chg="mod">
          <ac:chgData name="Schjold, Hanne Røvig" userId="72e82339-bab0-442f-8ca6-e6f386a713ee" providerId="ADAL" clId="{B638F20B-4C53-4A0B-BD16-B91E8C927498}" dt="2025-05-15T06:37:03.900" v="477" actId="34135"/>
          <ac:graphicFrameMkLst>
            <pc:docMk/>
            <pc:sldMk cId="1281420778" sldId="260"/>
            <ac:graphicFrameMk id="6" creationId="{D6F54462-1A8D-76F7-FD37-F9FA61013920}"/>
          </ac:graphicFrameMkLst>
        </pc:graphicFrameChg>
      </pc:sldChg>
      <pc:sldChg chg="modSp mod">
        <pc:chgData name="Schjold, Hanne Røvig" userId="72e82339-bab0-442f-8ca6-e6f386a713ee" providerId="ADAL" clId="{B638F20B-4C53-4A0B-BD16-B91E8C927498}" dt="2025-05-15T06:37:09.266" v="478" actId="34135"/>
        <pc:sldMkLst>
          <pc:docMk/>
          <pc:sldMk cId="3424714636" sldId="262"/>
        </pc:sldMkLst>
        <pc:spChg chg="mod">
          <ac:chgData name="Schjold, Hanne Røvig" userId="72e82339-bab0-442f-8ca6-e6f386a713ee" providerId="ADAL" clId="{B638F20B-4C53-4A0B-BD16-B91E8C927498}" dt="2025-05-15T06:37:09.266" v="478" actId="34135"/>
          <ac:spMkLst>
            <pc:docMk/>
            <pc:sldMk cId="3424714636" sldId="262"/>
            <ac:spMk id="2" creationId="{0BAA479B-314A-6A5B-01F5-2EF90B780749}"/>
          </ac:spMkLst>
        </pc:spChg>
        <pc:graphicFrameChg chg="mod">
          <ac:chgData name="Schjold, Hanne Røvig" userId="72e82339-bab0-442f-8ca6-e6f386a713ee" providerId="ADAL" clId="{B638F20B-4C53-4A0B-BD16-B91E8C927498}" dt="2025-05-15T06:37:09.266" v="478" actId="34135"/>
          <ac:graphicFrameMkLst>
            <pc:docMk/>
            <pc:sldMk cId="3424714636" sldId="262"/>
            <ac:graphicFrameMk id="13" creationId="{98A86130-81BF-E495-1721-FDD438A7E4DE}"/>
          </ac:graphicFrameMkLst>
        </pc:graphicFrameChg>
      </pc:sldChg>
      <pc:sldChg chg="modSp mod">
        <pc:chgData name="Schjold, Hanne Røvig" userId="72e82339-bab0-442f-8ca6-e6f386a713ee" providerId="ADAL" clId="{B638F20B-4C53-4A0B-BD16-B91E8C927498}" dt="2025-05-15T06:37:24.905" v="480" actId="34135"/>
        <pc:sldMkLst>
          <pc:docMk/>
          <pc:sldMk cId="2926975896" sldId="264"/>
        </pc:sldMkLst>
        <pc:spChg chg="mod">
          <ac:chgData name="Schjold, Hanne Røvig" userId="72e82339-bab0-442f-8ca6-e6f386a713ee" providerId="ADAL" clId="{B638F20B-4C53-4A0B-BD16-B91E8C927498}" dt="2025-05-15T06:37:24.905" v="480" actId="34135"/>
          <ac:spMkLst>
            <pc:docMk/>
            <pc:sldMk cId="2926975896" sldId="264"/>
            <ac:spMk id="2" creationId="{43252C10-256D-BCDC-BBC3-F5D78FE26774}"/>
          </ac:spMkLst>
        </pc:spChg>
        <pc:graphicFrameChg chg="mod">
          <ac:chgData name="Schjold, Hanne Røvig" userId="72e82339-bab0-442f-8ca6-e6f386a713ee" providerId="ADAL" clId="{B638F20B-4C53-4A0B-BD16-B91E8C927498}" dt="2025-05-15T06:37:24.905" v="480" actId="34135"/>
          <ac:graphicFrameMkLst>
            <pc:docMk/>
            <pc:sldMk cId="2926975896" sldId="264"/>
            <ac:graphicFrameMk id="8" creationId="{F57220D1-1A17-0C10-55AE-036EB17F12F4}"/>
          </ac:graphicFrameMkLst>
        </pc:graphicFrameChg>
      </pc:sldChg>
      <pc:sldChg chg="modSp mod">
        <pc:chgData name="Schjold, Hanne Røvig" userId="72e82339-bab0-442f-8ca6-e6f386a713ee" providerId="ADAL" clId="{B638F20B-4C53-4A0B-BD16-B91E8C927498}" dt="2025-05-15T06:37:29.593" v="481" actId="34135"/>
        <pc:sldMkLst>
          <pc:docMk/>
          <pc:sldMk cId="2305797896" sldId="265"/>
        </pc:sldMkLst>
        <pc:spChg chg="mod">
          <ac:chgData name="Schjold, Hanne Røvig" userId="72e82339-bab0-442f-8ca6-e6f386a713ee" providerId="ADAL" clId="{B638F20B-4C53-4A0B-BD16-B91E8C927498}" dt="2025-05-15T06:37:29.593" v="481" actId="34135"/>
          <ac:spMkLst>
            <pc:docMk/>
            <pc:sldMk cId="2305797896" sldId="265"/>
            <ac:spMk id="8" creationId="{6866154B-0688-4E5A-711C-3F868B4A23FF}"/>
          </ac:spMkLst>
        </pc:spChg>
        <pc:graphicFrameChg chg="mod">
          <ac:chgData name="Schjold, Hanne Røvig" userId="72e82339-bab0-442f-8ca6-e6f386a713ee" providerId="ADAL" clId="{B638F20B-4C53-4A0B-BD16-B91E8C927498}" dt="2025-05-15T06:37:29.593" v="481" actId="34135"/>
          <ac:graphicFrameMkLst>
            <pc:docMk/>
            <pc:sldMk cId="2305797896" sldId="265"/>
            <ac:graphicFrameMk id="9" creationId="{C1115DE9-4BA2-01BF-0E08-765DDACBA8CB}"/>
          </ac:graphicFrameMkLst>
        </pc:graphicFrameChg>
      </pc:sldChg>
      <pc:sldChg chg="del">
        <pc:chgData name="Schjold, Hanne Røvig" userId="72e82339-bab0-442f-8ca6-e6f386a713ee" providerId="ADAL" clId="{B638F20B-4C53-4A0B-BD16-B91E8C927498}" dt="2025-05-15T10:53:27.067" v="723" actId="47"/>
        <pc:sldMkLst>
          <pc:docMk/>
          <pc:sldMk cId="3436182924" sldId="292"/>
        </pc:sldMkLst>
      </pc:sldChg>
      <pc:sldChg chg="modSp mod">
        <pc:chgData name="Schjold, Hanne Røvig" userId="72e82339-bab0-442f-8ca6-e6f386a713ee" providerId="ADAL" clId="{B638F20B-4C53-4A0B-BD16-B91E8C927498}" dt="2025-05-15T06:27:23.046" v="427" actId="34135"/>
        <pc:sldMkLst>
          <pc:docMk/>
          <pc:sldMk cId="2931966506" sldId="748"/>
        </pc:sldMkLst>
        <pc:spChg chg="mod">
          <ac:chgData name="Schjold, Hanne Røvig" userId="72e82339-bab0-442f-8ca6-e6f386a713ee" providerId="ADAL" clId="{B638F20B-4C53-4A0B-BD16-B91E8C927498}" dt="2025-05-15T06:27:23.046" v="427" actId="34135"/>
          <ac:spMkLst>
            <pc:docMk/>
            <pc:sldMk cId="2931966506" sldId="748"/>
            <ac:spMk id="2" creationId="{CDE99F9A-6019-AF0C-C752-F0F9AC802DCE}"/>
          </ac:spMkLst>
        </pc:spChg>
        <pc:spChg chg="mod">
          <ac:chgData name="Schjold, Hanne Røvig" userId="72e82339-bab0-442f-8ca6-e6f386a713ee" providerId="ADAL" clId="{B638F20B-4C53-4A0B-BD16-B91E8C927498}" dt="2025-05-15T06:27:23.046" v="427" actId="34135"/>
          <ac:spMkLst>
            <pc:docMk/>
            <pc:sldMk cId="2931966506" sldId="748"/>
            <ac:spMk id="5" creationId="{3E5D43E1-3233-814B-91CB-3E108DFF8216}"/>
          </ac:spMkLst>
        </pc:spChg>
        <pc:spChg chg="mod">
          <ac:chgData name="Schjold, Hanne Røvig" userId="72e82339-bab0-442f-8ca6-e6f386a713ee" providerId="ADAL" clId="{B638F20B-4C53-4A0B-BD16-B91E8C927498}" dt="2025-05-15T06:27:23.046" v="427" actId="34135"/>
          <ac:spMkLst>
            <pc:docMk/>
            <pc:sldMk cId="2931966506" sldId="748"/>
            <ac:spMk id="8" creationId="{716BB0AC-55B5-C14A-A0E7-873105BC1607}"/>
          </ac:spMkLst>
        </pc:spChg>
        <pc:spChg chg="mod">
          <ac:chgData name="Schjold, Hanne Røvig" userId="72e82339-bab0-442f-8ca6-e6f386a713ee" providerId="ADAL" clId="{B638F20B-4C53-4A0B-BD16-B91E8C927498}" dt="2025-05-15T06:27:23.046" v="427" actId="34135"/>
          <ac:spMkLst>
            <pc:docMk/>
            <pc:sldMk cId="2931966506" sldId="748"/>
            <ac:spMk id="9" creationId="{7846966C-837A-E242-9524-33C475CD172F}"/>
          </ac:spMkLst>
        </pc:spChg>
        <pc:spChg chg="mod">
          <ac:chgData name="Schjold, Hanne Røvig" userId="72e82339-bab0-442f-8ca6-e6f386a713ee" providerId="ADAL" clId="{B638F20B-4C53-4A0B-BD16-B91E8C927498}" dt="2025-05-15T06:27:23.046" v="427" actId="34135"/>
          <ac:spMkLst>
            <pc:docMk/>
            <pc:sldMk cId="2931966506" sldId="748"/>
            <ac:spMk id="10" creationId="{E0B8D9E6-C4DD-6340-B991-2DB8DBB9FA83}"/>
          </ac:spMkLst>
        </pc:spChg>
        <pc:spChg chg="mod">
          <ac:chgData name="Schjold, Hanne Røvig" userId="72e82339-bab0-442f-8ca6-e6f386a713ee" providerId="ADAL" clId="{B638F20B-4C53-4A0B-BD16-B91E8C927498}" dt="2025-05-15T06:27:23.046" v="427" actId="34135"/>
          <ac:spMkLst>
            <pc:docMk/>
            <pc:sldMk cId="2931966506" sldId="748"/>
            <ac:spMk id="11" creationId="{9987018A-A69F-A14F-9E4A-39BAFC10A02A}"/>
          </ac:spMkLst>
        </pc:spChg>
        <pc:spChg chg="mod">
          <ac:chgData name="Schjold, Hanne Røvig" userId="72e82339-bab0-442f-8ca6-e6f386a713ee" providerId="ADAL" clId="{B638F20B-4C53-4A0B-BD16-B91E8C927498}" dt="2025-05-15T06:27:23.046" v="427" actId="34135"/>
          <ac:spMkLst>
            <pc:docMk/>
            <pc:sldMk cId="2931966506" sldId="748"/>
            <ac:spMk id="12" creationId="{EB3A7294-2CD0-4E48-BD39-998F60C42606}"/>
          </ac:spMkLst>
        </pc:spChg>
        <pc:spChg chg="mod">
          <ac:chgData name="Schjold, Hanne Røvig" userId="72e82339-bab0-442f-8ca6-e6f386a713ee" providerId="ADAL" clId="{B638F20B-4C53-4A0B-BD16-B91E8C927498}" dt="2025-05-15T06:27:23.046" v="427" actId="34135"/>
          <ac:spMkLst>
            <pc:docMk/>
            <pc:sldMk cId="2931966506" sldId="748"/>
            <ac:spMk id="17" creationId="{45308044-E402-D84A-9B29-E7172BC95603}"/>
          </ac:spMkLst>
        </pc:spChg>
        <pc:spChg chg="mod">
          <ac:chgData name="Schjold, Hanne Røvig" userId="72e82339-bab0-442f-8ca6-e6f386a713ee" providerId="ADAL" clId="{B638F20B-4C53-4A0B-BD16-B91E8C927498}" dt="2025-05-15T06:27:23.046" v="427" actId="34135"/>
          <ac:spMkLst>
            <pc:docMk/>
            <pc:sldMk cId="2931966506" sldId="748"/>
            <ac:spMk id="20" creationId="{89D3E22F-0AB2-9B48-88B8-046228D1D6A0}"/>
          </ac:spMkLst>
        </pc:spChg>
        <pc:spChg chg="mod">
          <ac:chgData name="Schjold, Hanne Røvig" userId="72e82339-bab0-442f-8ca6-e6f386a713ee" providerId="ADAL" clId="{B638F20B-4C53-4A0B-BD16-B91E8C927498}" dt="2025-05-15T06:27:23.046" v="427" actId="34135"/>
          <ac:spMkLst>
            <pc:docMk/>
            <pc:sldMk cId="2931966506" sldId="748"/>
            <ac:spMk id="22" creationId="{1468A28C-0578-664C-B877-81651DE1A7F7}"/>
          </ac:spMkLst>
        </pc:spChg>
      </pc:sldChg>
      <pc:sldChg chg="modSp del mod modAnim">
        <pc:chgData name="Schjold, Hanne Røvig" userId="72e82339-bab0-442f-8ca6-e6f386a713ee" providerId="ADAL" clId="{B638F20B-4C53-4A0B-BD16-B91E8C927498}" dt="2025-05-15T10:34:57.137" v="531" actId="47"/>
        <pc:sldMkLst>
          <pc:docMk/>
          <pc:sldMk cId="1756813612" sldId="2373"/>
        </pc:sldMkLst>
      </pc:sldChg>
      <pc:sldChg chg="modSp mod">
        <pc:chgData name="Schjold, Hanne Røvig" userId="72e82339-bab0-442f-8ca6-e6f386a713ee" providerId="ADAL" clId="{B638F20B-4C53-4A0B-BD16-B91E8C927498}" dt="2025-05-15T10:36:57.855" v="566" actId="34135"/>
        <pc:sldMkLst>
          <pc:docMk/>
          <pc:sldMk cId="2096985387" sldId="2147199651"/>
        </pc:sldMkLst>
        <pc:spChg chg="mod">
          <ac:chgData name="Schjold, Hanne Røvig" userId="72e82339-bab0-442f-8ca6-e6f386a713ee" providerId="ADAL" clId="{B638F20B-4C53-4A0B-BD16-B91E8C927498}" dt="2025-05-15T10:36:57.855" v="566" actId="34135"/>
          <ac:spMkLst>
            <pc:docMk/>
            <pc:sldMk cId="2096985387" sldId="2147199651"/>
            <ac:spMk id="2" creationId="{483EDFA2-F792-0740-74D1-51BE544B4EEC}"/>
          </ac:spMkLst>
        </pc:spChg>
        <pc:spChg chg="mod">
          <ac:chgData name="Schjold, Hanne Røvig" userId="72e82339-bab0-442f-8ca6-e6f386a713ee" providerId="ADAL" clId="{B638F20B-4C53-4A0B-BD16-B91E8C927498}" dt="2025-05-15T10:36:57.855" v="566" actId="34135"/>
          <ac:spMkLst>
            <pc:docMk/>
            <pc:sldMk cId="2096985387" sldId="2147199651"/>
            <ac:spMk id="3" creationId="{E48DF0CA-08FD-ECAD-6403-3B27686C1D2F}"/>
          </ac:spMkLst>
        </pc:spChg>
        <pc:spChg chg="mod">
          <ac:chgData name="Schjold, Hanne Røvig" userId="72e82339-bab0-442f-8ca6-e6f386a713ee" providerId="ADAL" clId="{B638F20B-4C53-4A0B-BD16-B91E8C927498}" dt="2025-05-15T10:36:57.855" v="566" actId="34135"/>
          <ac:spMkLst>
            <pc:docMk/>
            <pc:sldMk cId="2096985387" sldId="2147199651"/>
            <ac:spMk id="4" creationId="{5F0630E8-1CCE-792A-FC69-B84E35FA0176}"/>
          </ac:spMkLst>
        </pc:spChg>
        <pc:graphicFrameChg chg="mod">
          <ac:chgData name="Schjold, Hanne Røvig" userId="72e82339-bab0-442f-8ca6-e6f386a713ee" providerId="ADAL" clId="{B638F20B-4C53-4A0B-BD16-B91E8C927498}" dt="2025-05-15T10:36:57.855" v="566" actId="34135"/>
          <ac:graphicFrameMkLst>
            <pc:docMk/>
            <pc:sldMk cId="2096985387" sldId="2147199651"/>
            <ac:graphicFrameMk id="6" creationId="{973B7272-8843-43EC-9054-5BAB80A87F89}"/>
          </ac:graphicFrameMkLst>
        </pc:graphicFrameChg>
        <pc:picChg chg="mod">
          <ac:chgData name="Schjold, Hanne Røvig" userId="72e82339-bab0-442f-8ca6-e6f386a713ee" providerId="ADAL" clId="{B638F20B-4C53-4A0B-BD16-B91E8C927498}" dt="2025-05-15T10:36:57.855" v="566" actId="34135"/>
          <ac:picMkLst>
            <pc:docMk/>
            <pc:sldMk cId="2096985387" sldId="2147199651"/>
            <ac:picMk id="7" creationId="{D279216C-0495-6CEF-91B0-81AF334C5B34}"/>
          </ac:picMkLst>
        </pc:picChg>
      </pc:sldChg>
      <pc:sldChg chg="modSp mod">
        <pc:chgData name="Schjold, Hanne Røvig" userId="72e82339-bab0-442f-8ca6-e6f386a713ee" providerId="ADAL" clId="{B638F20B-4C53-4A0B-BD16-B91E8C927498}" dt="2025-05-15T06:38:34.583" v="503" actId="34135"/>
        <pc:sldMkLst>
          <pc:docMk/>
          <pc:sldMk cId="856081156" sldId="2147199700"/>
        </pc:sldMkLst>
        <pc:spChg chg="mod">
          <ac:chgData name="Schjold, Hanne Røvig" userId="72e82339-bab0-442f-8ca6-e6f386a713ee" providerId="ADAL" clId="{B638F20B-4C53-4A0B-BD16-B91E8C927498}" dt="2025-05-15T06:38:34.583" v="503" actId="34135"/>
          <ac:spMkLst>
            <pc:docMk/>
            <pc:sldMk cId="856081156" sldId="2147199700"/>
            <ac:spMk id="2" creationId="{0AF10096-5A25-066E-84AF-717214DD7554}"/>
          </ac:spMkLst>
        </pc:spChg>
        <pc:spChg chg="mod">
          <ac:chgData name="Schjold, Hanne Røvig" userId="72e82339-bab0-442f-8ca6-e6f386a713ee" providerId="ADAL" clId="{B638F20B-4C53-4A0B-BD16-B91E8C927498}" dt="2025-05-15T06:38:34.583" v="503" actId="34135"/>
          <ac:spMkLst>
            <pc:docMk/>
            <pc:sldMk cId="856081156" sldId="2147199700"/>
            <ac:spMk id="11" creationId="{DC9D6470-1D68-CBAC-2CDD-98BED83E817A}"/>
          </ac:spMkLst>
        </pc:spChg>
        <pc:spChg chg="mod">
          <ac:chgData name="Schjold, Hanne Røvig" userId="72e82339-bab0-442f-8ca6-e6f386a713ee" providerId="ADAL" clId="{B638F20B-4C53-4A0B-BD16-B91E8C927498}" dt="2025-05-15T06:38:34.583" v="503" actId="34135"/>
          <ac:spMkLst>
            <pc:docMk/>
            <pc:sldMk cId="856081156" sldId="2147199700"/>
            <ac:spMk id="13" creationId="{578D2D93-9F3B-8029-6675-AB5366A9B938}"/>
          </ac:spMkLst>
        </pc:spChg>
        <pc:graphicFrameChg chg="mod">
          <ac:chgData name="Schjold, Hanne Røvig" userId="72e82339-bab0-442f-8ca6-e6f386a713ee" providerId="ADAL" clId="{B638F20B-4C53-4A0B-BD16-B91E8C927498}" dt="2025-05-15T06:38:34.583" v="503" actId="34135"/>
          <ac:graphicFrameMkLst>
            <pc:docMk/>
            <pc:sldMk cId="856081156" sldId="2147199700"/>
            <ac:graphicFrameMk id="6" creationId="{ECA91371-8FDD-3C34-2762-7619C244E55C}"/>
          </ac:graphicFrameMkLst>
        </pc:graphicFrameChg>
      </pc:sldChg>
      <pc:sldChg chg="del">
        <pc:chgData name="Schjold, Hanne Røvig" userId="72e82339-bab0-442f-8ca6-e6f386a713ee" providerId="ADAL" clId="{B638F20B-4C53-4A0B-BD16-B91E8C927498}" dt="2025-05-15T10:53:27.067" v="723" actId="47"/>
        <pc:sldMkLst>
          <pc:docMk/>
          <pc:sldMk cId="1034083021" sldId="2147199724"/>
        </pc:sldMkLst>
      </pc:sldChg>
      <pc:sldChg chg="modSp mod">
        <pc:chgData name="Schjold, Hanne Røvig" userId="72e82339-bab0-442f-8ca6-e6f386a713ee" providerId="ADAL" clId="{B638F20B-4C53-4A0B-BD16-B91E8C927498}" dt="2025-05-15T06:40:56.099" v="514" actId="34135"/>
        <pc:sldMkLst>
          <pc:docMk/>
          <pc:sldMk cId="1400738100" sldId="2147199762"/>
        </pc:sldMkLst>
        <pc:spChg chg="mod">
          <ac:chgData name="Schjold, Hanne Røvig" userId="72e82339-bab0-442f-8ca6-e6f386a713ee" providerId="ADAL" clId="{B638F20B-4C53-4A0B-BD16-B91E8C927498}" dt="2025-05-15T06:40:56.099" v="514" actId="34135"/>
          <ac:spMkLst>
            <pc:docMk/>
            <pc:sldMk cId="1400738100" sldId="2147199762"/>
            <ac:spMk id="2" creationId="{B840D42E-9090-B946-BB30-39F111CA2DC2}"/>
          </ac:spMkLst>
        </pc:spChg>
        <pc:spChg chg="mod">
          <ac:chgData name="Schjold, Hanne Røvig" userId="72e82339-bab0-442f-8ca6-e6f386a713ee" providerId="ADAL" clId="{B638F20B-4C53-4A0B-BD16-B91E8C927498}" dt="2025-05-15T06:40:56.099" v="514" actId="34135"/>
          <ac:spMkLst>
            <pc:docMk/>
            <pc:sldMk cId="1400738100" sldId="2147199762"/>
            <ac:spMk id="3" creationId="{D713BEFF-6379-F10F-2616-4F2198ECEBF2}"/>
          </ac:spMkLst>
        </pc:spChg>
        <pc:spChg chg="mod">
          <ac:chgData name="Schjold, Hanne Røvig" userId="72e82339-bab0-442f-8ca6-e6f386a713ee" providerId="ADAL" clId="{B638F20B-4C53-4A0B-BD16-B91E8C927498}" dt="2025-05-15T06:40:56.099" v="514" actId="34135"/>
          <ac:spMkLst>
            <pc:docMk/>
            <pc:sldMk cId="1400738100" sldId="2147199762"/>
            <ac:spMk id="6" creationId="{87337F77-8394-424C-BE48-2CF0431D683A}"/>
          </ac:spMkLst>
        </pc:spChg>
        <pc:spChg chg="mod">
          <ac:chgData name="Schjold, Hanne Røvig" userId="72e82339-bab0-442f-8ca6-e6f386a713ee" providerId="ADAL" clId="{B638F20B-4C53-4A0B-BD16-B91E8C927498}" dt="2025-05-15T06:40:56.099" v="514" actId="34135"/>
          <ac:spMkLst>
            <pc:docMk/>
            <pc:sldMk cId="1400738100" sldId="2147199762"/>
            <ac:spMk id="11" creationId="{3406733C-048A-3940-A620-4F774ACFFDB0}"/>
          </ac:spMkLst>
        </pc:spChg>
        <pc:spChg chg="mod">
          <ac:chgData name="Schjold, Hanne Røvig" userId="72e82339-bab0-442f-8ca6-e6f386a713ee" providerId="ADAL" clId="{B638F20B-4C53-4A0B-BD16-B91E8C927498}" dt="2025-05-15T06:40:56.099" v="514" actId="34135"/>
          <ac:spMkLst>
            <pc:docMk/>
            <pc:sldMk cId="1400738100" sldId="2147199762"/>
            <ac:spMk id="12" creationId="{85C0778A-5ECB-F549-B098-D372E737F9AF}"/>
          </ac:spMkLst>
        </pc:spChg>
        <pc:graphicFrameChg chg="mod">
          <ac:chgData name="Schjold, Hanne Røvig" userId="72e82339-bab0-442f-8ca6-e6f386a713ee" providerId="ADAL" clId="{B638F20B-4C53-4A0B-BD16-B91E8C927498}" dt="2025-05-15T06:40:56.099" v="514" actId="34135"/>
          <ac:graphicFrameMkLst>
            <pc:docMk/>
            <pc:sldMk cId="1400738100" sldId="2147199762"/>
            <ac:graphicFrameMk id="8" creationId="{441C08F3-14FA-D66A-B007-63BACF9E4A70}"/>
          </ac:graphicFrameMkLst>
        </pc:graphicFrameChg>
        <pc:picChg chg="mod">
          <ac:chgData name="Schjold, Hanne Røvig" userId="72e82339-bab0-442f-8ca6-e6f386a713ee" providerId="ADAL" clId="{B638F20B-4C53-4A0B-BD16-B91E8C927498}" dt="2025-05-15T06:40:56.099" v="514" actId="34135"/>
          <ac:picMkLst>
            <pc:docMk/>
            <pc:sldMk cId="1400738100" sldId="2147199762"/>
            <ac:picMk id="10" creationId="{789C89A7-2F78-625B-72AB-21D77F60BE08}"/>
          </ac:picMkLst>
        </pc:picChg>
      </pc:sldChg>
      <pc:sldChg chg="del">
        <pc:chgData name="Schjold, Hanne Røvig" userId="72e82339-bab0-442f-8ca6-e6f386a713ee" providerId="ADAL" clId="{B638F20B-4C53-4A0B-BD16-B91E8C927498}" dt="2025-05-15T10:53:27.067" v="723" actId="47"/>
        <pc:sldMkLst>
          <pc:docMk/>
          <pc:sldMk cId="364121930" sldId="2147200325"/>
        </pc:sldMkLst>
      </pc:sldChg>
      <pc:sldChg chg="del">
        <pc:chgData name="Schjold, Hanne Røvig" userId="72e82339-bab0-442f-8ca6-e6f386a713ee" providerId="ADAL" clId="{B638F20B-4C53-4A0B-BD16-B91E8C927498}" dt="2025-05-15T10:53:27.067" v="723" actId="47"/>
        <pc:sldMkLst>
          <pc:docMk/>
          <pc:sldMk cId="2537325998" sldId="2147474513"/>
        </pc:sldMkLst>
      </pc:sldChg>
      <pc:sldChg chg="addSp delSp modSp mod setBg">
        <pc:chgData name="Schjold, Hanne Røvig" userId="72e82339-bab0-442f-8ca6-e6f386a713ee" providerId="ADAL" clId="{B638F20B-4C53-4A0B-BD16-B91E8C927498}" dt="2025-05-15T10:51:03.670" v="678" actId="34135"/>
        <pc:sldMkLst>
          <pc:docMk/>
          <pc:sldMk cId="1649998991" sldId="2147480497"/>
        </pc:sldMkLst>
        <pc:spChg chg="mod">
          <ac:chgData name="Schjold, Hanne Røvig" userId="72e82339-bab0-442f-8ca6-e6f386a713ee" providerId="ADAL" clId="{B638F20B-4C53-4A0B-BD16-B91E8C927498}" dt="2025-05-15T10:51:03.670" v="678" actId="34135"/>
          <ac:spMkLst>
            <pc:docMk/>
            <pc:sldMk cId="1649998991" sldId="2147480497"/>
            <ac:spMk id="5" creationId="{C967C0E3-839E-56EF-0092-017BEBD24720}"/>
          </ac:spMkLst>
        </pc:spChg>
        <pc:spChg chg="mod">
          <ac:chgData name="Schjold, Hanne Røvig" userId="72e82339-bab0-442f-8ca6-e6f386a713ee" providerId="ADAL" clId="{B638F20B-4C53-4A0B-BD16-B91E8C927498}" dt="2025-05-15T10:51:03.670" v="678" actId="34135"/>
          <ac:spMkLst>
            <pc:docMk/>
            <pc:sldMk cId="1649998991" sldId="2147480497"/>
            <ac:spMk id="8" creationId="{78229C29-30D1-CF90-8FD3-20671D274CDD}"/>
          </ac:spMkLst>
        </pc:spChg>
        <pc:spChg chg="mod">
          <ac:chgData name="Schjold, Hanne Røvig" userId="72e82339-bab0-442f-8ca6-e6f386a713ee" providerId="ADAL" clId="{B638F20B-4C53-4A0B-BD16-B91E8C927498}" dt="2025-05-15T10:51:03.670" v="678" actId="34135"/>
          <ac:spMkLst>
            <pc:docMk/>
            <pc:sldMk cId="1649998991" sldId="2147480497"/>
            <ac:spMk id="12" creationId="{8535A654-5057-7C1E-EDFC-72E5A7969737}"/>
          </ac:spMkLst>
        </pc:spChg>
        <pc:picChg chg="add del mod">
          <ac:chgData name="Schjold, Hanne Røvig" userId="72e82339-bab0-442f-8ca6-e6f386a713ee" providerId="ADAL" clId="{B638F20B-4C53-4A0B-BD16-B91E8C927498}" dt="2025-05-15T10:51:03.670" v="678" actId="34135"/>
          <ac:picMkLst>
            <pc:docMk/>
            <pc:sldMk cId="1649998991" sldId="2147480497"/>
            <ac:picMk id="4" creationId="{83461C36-CD3E-4EE0-EB44-F6B5C98ADF35}"/>
          </ac:picMkLst>
        </pc:picChg>
      </pc:sldChg>
      <pc:sldChg chg="modSp mod">
        <pc:chgData name="Schjold, Hanne Røvig" userId="72e82339-bab0-442f-8ca6-e6f386a713ee" providerId="ADAL" clId="{B638F20B-4C53-4A0B-BD16-B91E8C927498}" dt="2025-05-15T10:52:03.110" v="715" actId="34135"/>
        <pc:sldMkLst>
          <pc:docMk/>
          <pc:sldMk cId="2795545074" sldId="2147480499"/>
        </pc:sldMkLst>
        <pc:spChg chg="mod">
          <ac:chgData name="Schjold, Hanne Røvig" userId="72e82339-bab0-442f-8ca6-e6f386a713ee" providerId="ADAL" clId="{B638F20B-4C53-4A0B-BD16-B91E8C927498}" dt="2025-05-15T10:52:03.110" v="715" actId="34135"/>
          <ac:spMkLst>
            <pc:docMk/>
            <pc:sldMk cId="2795545074" sldId="2147480499"/>
            <ac:spMk id="2" creationId="{B3C7327A-202D-AD0B-0B9F-A8A3E4C66DA1}"/>
          </ac:spMkLst>
        </pc:spChg>
        <pc:spChg chg="mod">
          <ac:chgData name="Schjold, Hanne Røvig" userId="72e82339-bab0-442f-8ca6-e6f386a713ee" providerId="ADAL" clId="{B638F20B-4C53-4A0B-BD16-B91E8C927498}" dt="2025-05-15T10:52:03.110" v="715" actId="34135"/>
          <ac:spMkLst>
            <pc:docMk/>
            <pc:sldMk cId="2795545074" sldId="2147480499"/>
            <ac:spMk id="4" creationId="{74229131-AC31-5BBA-68AF-4A6032A2626B}"/>
          </ac:spMkLst>
        </pc:spChg>
        <pc:spChg chg="mod">
          <ac:chgData name="Schjold, Hanne Røvig" userId="72e82339-bab0-442f-8ca6-e6f386a713ee" providerId="ADAL" clId="{B638F20B-4C53-4A0B-BD16-B91E8C927498}" dt="2025-05-15T10:52:03.110" v="715" actId="34135"/>
          <ac:spMkLst>
            <pc:docMk/>
            <pc:sldMk cId="2795545074" sldId="2147480499"/>
            <ac:spMk id="8" creationId="{4AB571B7-58A9-BDB6-315C-4CCF58F6A402}"/>
          </ac:spMkLst>
        </pc:spChg>
        <pc:spChg chg="mod">
          <ac:chgData name="Schjold, Hanne Røvig" userId="72e82339-bab0-442f-8ca6-e6f386a713ee" providerId="ADAL" clId="{B638F20B-4C53-4A0B-BD16-B91E8C927498}" dt="2025-05-15T10:52:03.110" v="715" actId="34135"/>
          <ac:spMkLst>
            <pc:docMk/>
            <pc:sldMk cId="2795545074" sldId="2147480499"/>
            <ac:spMk id="12" creationId="{354E3FDC-9DB5-36DC-52B9-C50D92F4E90B}"/>
          </ac:spMkLst>
        </pc:spChg>
        <pc:picChg chg="mod">
          <ac:chgData name="Schjold, Hanne Røvig" userId="72e82339-bab0-442f-8ca6-e6f386a713ee" providerId="ADAL" clId="{B638F20B-4C53-4A0B-BD16-B91E8C927498}" dt="2025-05-15T10:52:03.110" v="715" actId="34135"/>
          <ac:picMkLst>
            <pc:docMk/>
            <pc:sldMk cId="2795545074" sldId="2147480499"/>
            <ac:picMk id="6" creationId="{A6C8E549-4B2B-6A12-D0E6-60499B4C9BDF}"/>
          </ac:picMkLst>
        </pc:picChg>
      </pc:sldChg>
      <pc:sldChg chg="modSp mod">
        <pc:chgData name="Schjold, Hanne Røvig" userId="72e82339-bab0-442f-8ca6-e6f386a713ee" providerId="ADAL" clId="{B638F20B-4C53-4A0B-BD16-B91E8C927498}" dt="2025-05-15T10:52:19.217" v="718" actId="255"/>
        <pc:sldMkLst>
          <pc:docMk/>
          <pc:sldMk cId="196640061" sldId="2147480501"/>
        </pc:sldMkLst>
        <pc:spChg chg="mod">
          <ac:chgData name="Schjold, Hanne Røvig" userId="72e82339-bab0-442f-8ca6-e6f386a713ee" providerId="ADAL" clId="{B638F20B-4C53-4A0B-BD16-B91E8C927498}" dt="2025-05-15T10:52:19.217" v="718" actId="255"/>
          <ac:spMkLst>
            <pc:docMk/>
            <pc:sldMk cId="196640061" sldId="2147480501"/>
            <ac:spMk id="3" creationId="{082FE56E-7CA5-C878-7FA7-1984EC606832}"/>
          </ac:spMkLst>
        </pc:spChg>
        <pc:spChg chg="mod">
          <ac:chgData name="Schjold, Hanne Røvig" userId="72e82339-bab0-442f-8ca6-e6f386a713ee" providerId="ADAL" clId="{B638F20B-4C53-4A0B-BD16-B91E8C927498}" dt="2025-05-15T10:52:10.611" v="716" actId="34135"/>
          <ac:spMkLst>
            <pc:docMk/>
            <pc:sldMk cId="196640061" sldId="2147480501"/>
            <ac:spMk id="7" creationId="{581422C6-D78E-A53F-734E-3AA545F343AC}"/>
          </ac:spMkLst>
        </pc:spChg>
        <pc:spChg chg="mod">
          <ac:chgData name="Schjold, Hanne Røvig" userId="72e82339-bab0-442f-8ca6-e6f386a713ee" providerId="ADAL" clId="{B638F20B-4C53-4A0B-BD16-B91E8C927498}" dt="2025-05-15T10:52:10.611" v="716" actId="34135"/>
          <ac:spMkLst>
            <pc:docMk/>
            <pc:sldMk cId="196640061" sldId="2147480501"/>
            <ac:spMk id="8" creationId="{BC4AA5ED-943D-6AF5-09D9-8E1BE81DFF27}"/>
          </ac:spMkLst>
        </pc:spChg>
        <pc:spChg chg="mod">
          <ac:chgData name="Schjold, Hanne Røvig" userId="72e82339-bab0-442f-8ca6-e6f386a713ee" providerId="ADAL" clId="{B638F20B-4C53-4A0B-BD16-B91E8C927498}" dt="2025-05-15T10:52:10.611" v="716" actId="34135"/>
          <ac:spMkLst>
            <pc:docMk/>
            <pc:sldMk cId="196640061" sldId="2147480501"/>
            <ac:spMk id="11" creationId="{08633A30-A841-01FD-E345-C72E06E69D8F}"/>
          </ac:spMkLst>
        </pc:spChg>
        <pc:graphicFrameChg chg="mod">
          <ac:chgData name="Schjold, Hanne Røvig" userId="72e82339-bab0-442f-8ca6-e6f386a713ee" providerId="ADAL" clId="{B638F20B-4C53-4A0B-BD16-B91E8C927498}" dt="2025-05-15T10:52:10.611" v="716" actId="34135"/>
          <ac:graphicFrameMkLst>
            <pc:docMk/>
            <pc:sldMk cId="196640061" sldId="2147480501"/>
            <ac:graphicFrameMk id="6" creationId="{ABF7E835-BDDA-4E30-AD51-33F54784EB90}"/>
          </ac:graphicFrameMkLst>
        </pc:graphicFrameChg>
      </pc:sldChg>
      <pc:sldChg chg="modSp mod">
        <pc:chgData name="Schjold, Hanne Røvig" userId="72e82339-bab0-442f-8ca6-e6f386a713ee" providerId="ADAL" clId="{B638F20B-4C53-4A0B-BD16-B91E8C927498}" dt="2025-05-15T10:51:38.847" v="711" actId="34135"/>
        <pc:sldMkLst>
          <pc:docMk/>
          <pc:sldMk cId="1599659004" sldId="2147480502"/>
        </pc:sldMkLst>
        <pc:spChg chg="mod">
          <ac:chgData name="Schjold, Hanne Røvig" userId="72e82339-bab0-442f-8ca6-e6f386a713ee" providerId="ADAL" clId="{B638F20B-4C53-4A0B-BD16-B91E8C927498}" dt="2025-05-15T10:51:38.847" v="711" actId="34135"/>
          <ac:spMkLst>
            <pc:docMk/>
            <pc:sldMk cId="1599659004" sldId="2147480502"/>
            <ac:spMk id="4" creationId="{CE538779-B9DE-DCF1-AC13-4D0307FFE604}"/>
          </ac:spMkLst>
        </pc:spChg>
        <pc:spChg chg="mod">
          <ac:chgData name="Schjold, Hanne Røvig" userId="72e82339-bab0-442f-8ca6-e6f386a713ee" providerId="ADAL" clId="{B638F20B-4C53-4A0B-BD16-B91E8C927498}" dt="2025-05-15T10:51:38.847" v="711" actId="34135"/>
          <ac:spMkLst>
            <pc:docMk/>
            <pc:sldMk cId="1599659004" sldId="2147480502"/>
            <ac:spMk id="5" creationId="{FA2F2BE7-91C7-1CF3-2404-508B4AEC6E23}"/>
          </ac:spMkLst>
        </pc:spChg>
        <pc:spChg chg="mod">
          <ac:chgData name="Schjold, Hanne Røvig" userId="72e82339-bab0-442f-8ca6-e6f386a713ee" providerId="ADAL" clId="{B638F20B-4C53-4A0B-BD16-B91E8C927498}" dt="2025-05-15T10:51:38.847" v="711" actId="34135"/>
          <ac:spMkLst>
            <pc:docMk/>
            <pc:sldMk cId="1599659004" sldId="2147480502"/>
            <ac:spMk id="8" creationId="{D9629F61-EBD7-2B7D-5A55-EF3B415EBB8F}"/>
          </ac:spMkLst>
        </pc:spChg>
        <pc:spChg chg="mod">
          <ac:chgData name="Schjold, Hanne Røvig" userId="72e82339-bab0-442f-8ca6-e6f386a713ee" providerId="ADAL" clId="{B638F20B-4C53-4A0B-BD16-B91E8C927498}" dt="2025-05-15T10:51:38.847" v="711" actId="34135"/>
          <ac:spMkLst>
            <pc:docMk/>
            <pc:sldMk cId="1599659004" sldId="2147480502"/>
            <ac:spMk id="12" creationId="{245E26CA-BCA4-5F28-62B5-0FC11A083B04}"/>
          </ac:spMkLst>
        </pc:spChg>
        <pc:graphicFrameChg chg="mod">
          <ac:chgData name="Schjold, Hanne Røvig" userId="72e82339-bab0-442f-8ca6-e6f386a713ee" providerId="ADAL" clId="{B638F20B-4C53-4A0B-BD16-B91E8C927498}" dt="2025-05-15T10:51:38.847" v="711" actId="34135"/>
          <ac:graphicFrameMkLst>
            <pc:docMk/>
            <pc:sldMk cId="1599659004" sldId="2147480502"/>
            <ac:graphicFrameMk id="2" creationId="{037958AE-A62E-497F-8576-722CD94E9A40}"/>
          </ac:graphicFrameMkLst>
        </pc:graphicFrameChg>
      </pc:sldChg>
      <pc:sldChg chg="del">
        <pc:chgData name="Schjold, Hanne Røvig" userId="72e82339-bab0-442f-8ca6-e6f386a713ee" providerId="ADAL" clId="{B638F20B-4C53-4A0B-BD16-B91E8C927498}" dt="2025-05-09T07:29:23.973" v="410" actId="47"/>
        <pc:sldMkLst>
          <pc:docMk/>
          <pc:sldMk cId="4163417598" sldId="2147480507"/>
        </pc:sldMkLst>
      </pc:sldChg>
      <pc:sldChg chg="modSp mod">
        <pc:chgData name="Schjold, Hanne Røvig" userId="72e82339-bab0-442f-8ca6-e6f386a713ee" providerId="ADAL" clId="{B638F20B-4C53-4A0B-BD16-B91E8C927498}" dt="2025-05-15T10:33:17.499" v="520" actId="34135"/>
        <pc:sldMkLst>
          <pc:docMk/>
          <pc:sldMk cId="1741168064" sldId="2147480524"/>
        </pc:sldMkLst>
        <pc:spChg chg="mod">
          <ac:chgData name="Schjold, Hanne Røvig" userId="72e82339-bab0-442f-8ca6-e6f386a713ee" providerId="ADAL" clId="{B638F20B-4C53-4A0B-BD16-B91E8C927498}" dt="2025-05-15T10:33:17.499" v="520" actId="34135"/>
          <ac:spMkLst>
            <pc:docMk/>
            <pc:sldMk cId="1741168064" sldId="2147480524"/>
            <ac:spMk id="2" creationId="{801FFA20-AF0E-25BD-99A9-9866B64E58CD}"/>
          </ac:spMkLst>
        </pc:spChg>
        <pc:spChg chg="mod">
          <ac:chgData name="Schjold, Hanne Røvig" userId="72e82339-bab0-442f-8ca6-e6f386a713ee" providerId="ADAL" clId="{B638F20B-4C53-4A0B-BD16-B91E8C927498}" dt="2025-05-15T10:33:17.499" v="520" actId="34135"/>
          <ac:spMkLst>
            <pc:docMk/>
            <pc:sldMk cId="1741168064" sldId="2147480524"/>
            <ac:spMk id="3" creationId="{E9F51B31-8F8B-8F24-1319-68E5C32589C0}"/>
          </ac:spMkLst>
        </pc:spChg>
        <pc:spChg chg="mod">
          <ac:chgData name="Schjold, Hanne Røvig" userId="72e82339-bab0-442f-8ca6-e6f386a713ee" providerId="ADAL" clId="{B638F20B-4C53-4A0B-BD16-B91E8C927498}" dt="2025-05-15T10:33:17.499" v="520" actId="34135"/>
          <ac:spMkLst>
            <pc:docMk/>
            <pc:sldMk cId="1741168064" sldId="2147480524"/>
            <ac:spMk id="4" creationId="{B8F7CC6A-2C9F-A058-84EF-04D8A2A70C55}"/>
          </ac:spMkLst>
        </pc:spChg>
        <pc:spChg chg="mod">
          <ac:chgData name="Schjold, Hanne Røvig" userId="72e82339-bab0-442f-8ca6-e6f386a713ee" providerId="ADAL" clId="{B638F20B-4C53-4A0B-BD16-B91E8C927498}" dt="2025-05-15T10:33:17.499" v="520" actId="34135"/>
          <ac:spMkLst>
            <pc:docMk/>
            <pc:sldMk cId="1741168064" sldId="2147480524"/>
            <ac:spMk id="6" creationId="{D7491FF6-ED92-5316-BE5B-180CFCEDE17B}"/>
          </ac:spMkLst>
        </pc:spChg>
        <pc:picChg chg="mod">
          <ac:chgData name="Schjold, Hanne Røvig" userId="72e82339-bab0-442f-8ca6-e6f386a713ee" providerId="ADAL" clId="{B638F20B-4C53-4A0B-BD16-B91E8C927498}" dt="2025-05-15T10:33:17.499" v="520" actId="34135"/>
          <ac:picMkLst>
            <pc:docMk/>
            <pc:sldMk cId="1741168064" sldId="2147480524"/>
            <ac:picMk id="5" creationId="{F30B5EB4-00C5-F965-012C-CC0032BE7282}"/>
          </ac:picMkLst>
        </pc:picChg>
      </pc:sldChg>
      <pc:sldChg chg="del">
        <pc:chgData name="Schjold, Hanne Røvig" userId="72e82339-bab0-442f-8ca6-e6f386a713ee" providerId="ADAL" clId="{B638F20B-4C53-4A0B-BD16-B91E8C927498}" dt="2025-05-09T07:06:43.123" v="263" actId="47"/>
        <pc:sldMkLst>
          <pc:docMk/>
          <pc:sldMk cId="1182823233" sldId="2147480525"/>
        </pc:sldMkLst>
      </pc:sldChg>
      <pc:sldChg chg="modSp mod">
        <pc:chgData name="Schjold, Hanne Røvig" userId="72e82339-bab0-442f-8ca6-e6f386a713ee" providerId="ADAL" clId="{B638F20B-4C53-4A0B-BD16-B91E8C927498}" dt="2025-05-15T10:33:39.529" v="522" actId="34135"/>
        <pc:sldMkLst>
          <pc:docMk/>
          <pc:sldMk cId="1455688145" sldId="2147480526"/>
        </pc:sldMkLst>
        <pc:spChg chg="mod">
          <ac:chgData name="Schjold, Hanne Røvig" userId="72e82339-bab0-442f-8ca6-e6f386a713ee" providerId="ADAL" clId="{B638F20B-4C53-4A0B-BD16-B91E8C927498}" dt="2025-05-15T10:33:39.529" v="522" actId="34135"/>
          <ac:spMkLst>
            <pc:docMk/>
            <pc:sldMk cId="1455688145" sldId="2147480526"/>
            <ac:spMk id="2" creationId="{239E50C3-0EF3-C0FB-A285-50A66488D532}"/>
          </ac:spMkLst>
        </pc:spChg>
        <pc:spChg chg="mod">
          <ac:chgData name="Schjold, Hanne Røvig" userId="72e82339-bab0-442f-8ca6-e6f386a713ee" providerId="ADAL" clId="{B638F20B-4C53-4A0B-BD16-B91E8C927498}" dt="2025-05-15T10:33:39.529" v="522" actId="34135"/>
          <ac:spMkLst>
            <pc:docMk/>
            <pc:sldMk cId="1455688145" sldId="2147480526"/>
            <ac:spMk id="3" creationId="{9C16FF31-6A32-D89F-6663-B9DF1684017F}"/>
          </ac:spMkLst>
        </pc:spChg>
        <pc:spChg chg="mod">
          <ac:chgData name="Schjold, Hanne Røvig" userId="72e82339-bab0-442f-8ca6-e6f386a713ee" providerId="ADAL" clId="{B638F20B-4C53-4A0B-BD16-B91E8C927498}" dt="2025-05-15T10:33:39.529" v="522" actId="34135"/>
          <ac:spMkLst>
            <pc:docMk/>
            <pc:sldMk cId="1455688145" sldId="2147480526"/>
            <ac:spMk id="4" creationId="{7D534041-1FD0-558F-DE1E-EF2A6908C621}"/>
          </ac:spMkLst>
        </pc:spChg>
        <pc:spChg chg="mod">
          <ac:chgData name="Schjold, Hanne Røvig" userId="72e82339-bab0-442f-8ca6-e6f386a713ee" providerId="ADAL" clId="{B638F20B-4C53-4A0B-BD16-B91E8C927498}" dt="2025-05-15T10:33:39.529" v="522" actId="34135"/>
          <ac:spMkLst>
            <pc:docMk/>
            <pc:sldMk cId="1455688145" sldId="2147480526"/>
            <ac:spMk id="6" creationId="{B0DFDB36-41B4-653C-4CCD-693D17FC4529}"/>
          </ac:spMkLst>
        </pc:spChg>
        <pc:picChg chg="mod">
          <ac:chgData name="Schjold, Hanne Røvig" userId="72e82339-bab0-442f-8ca6-e6f386a713ee" providerId="ADAL" clId="{B638F20B-4C53-4A0B-BD16-B91E8C927498}" dt="2025-05-15T10:33:39.529" v="522" actId="34135"/>
          <ac:picMkLst>
            <pc:docMk/>
            <pc:sldMk cId="1455688145" sldId="2147480526"/>
            <ac:picMk id="5" creationId="{BABFF9C4-06D8-A9CF-3F72-5EE55DED51D1}"/>
          </ac:picMkLst>
        </pc:picChg>
      </pc:sldChg>
      <pc:sldChg chg="modSp mod">
        <pc:chgData name="Schjold, Hanne Røvig" userId="72e82339-bab0-442f-8ca6-e6f386a713ee" providerId="ADAL" clId="{B638F20B-4C53-4A0B-BD16-B91E8C927498}" dt="2025-05-15T10:34:07.454" v="524" actId="34135"/>
        <pc:sldMkLst>
          <pc:docMk/>
          <pc:sldMk cId="2740912556" sldId="2147480527"/>
        </pc:sldMkLst>
        <pc:spChg chg="mod">
          <ac:chgData name="Schjold, Hanne Røvig" userId="72e82339-bab0-442f-8ca6-e6f386a713ee" providerId="ADAL" clId="{B638F20B-4C53-4A0B-BD16-B91E8C927498}" dt="2025-05-15T10:34:07.454" v="524" actId="34135"/>
          <ac:spMkLst>
            <pc:docMk/>
            <pc:sldMk cId="2740912556" sldId="2147480527"/>
            <ac:spMk id="2" creationId="{CA2DE648-18B1-0D48-BE53-B1A551D37489}"/>
          </ac:spMkLst>
        </pc:spChg>
        <pc:spChg chg="mod">
          <ac:chgData name="Schjold, Hanne Røvig" userId="72e82339-bab0-442f-8ca6-e6f386a713ee" providerId="ADAL" clId="{B638F20B-4C53-4A0B-BD16-B91E8C927498}" dt="2025-05-15T10:34:07.454" v="524" actId="34135"/>
          <ac:spMkLst>
            <pc:docMk/>
            <pc:sldMk cId="2740912556" sldId="2147480527"/>
            <ac:spMk id="3" creationId="{F0F96019-471D-5E7A-E82C-1B61056A39FB}"/>
          </ac:spMkLst>
        </pc:spChg>
        <pc:spChg chg="mod">
          <ac:chgData name="Schjold, Hanne Røvig" userId="72e82339-bab0-442f-8ca6-e6f386a713ee" providerId="ADAL" clId="{B638F20B-4C53-4A0B-BD16-B91E8C927498}" dt="2025-05-15T10:34:07.454" v="524" actId="34135"/>
          <ac:spMkLst>
            <pc:docMk/>
            <pc:sldMk cId="2740912556" sldId="2147480527"/>
            <ac:spMk id="4" creationId="{226690C8-08F2-BF5A-599D-9123F90C345D}"/>
          </ac:spMkLst>
        </pc:spChg>
        <pc:spChg chg="mod">
          <ac:chgData name="Schjold, Hanne Røvig" userId="72e82339-bab0-442f-8ca6-e6f386a713ee" providerId="ADAL" clId="{B638F20B-4C53-4A0B-BD16-B91E8C927498}" dt="2025-05-15T10:34:07.454" v="524" actId="34135"/>
          <ac:spMkLst>
            <pc:docMk/>
            <pc:sldMk cId="2740912556" sldId="2147480527"/>
            <ac:spMk id="8" creationId="{7BCF6347-231B-A31A-9D1C-9C333FBFAB29}"/>
          </ac:spMkLst>
        </pc:spChg>
        <pc:picChg chg="mod">
          <ac:chgData name="Schjold, Hanne Røvig" userId="72e82339-bab0-442f-8ca6-e6f386a713ee" providerId="ADAL" clId="{B638F20B-4C53-4A0B-BD16-B91E8C927498}" dt="2025-05-15T10:34:07.454" v="524" actId="34135"/>
          <ac:picMkLst>
            <pc:docMk/>
            <pc:sldMk cId="2740912556" sldId="2147480527"/>
            <ac:picMk id="7" creationId="{C7849E8B-E9CF-E628-9494-C9B7869983F6}"/>
          </ac:picMkLst>
        </pc:picChg>
      </pc:sldChg>
      <pc:sldChg chg="modSp mod">
        <pc:chgData name="Schjold, Hanne Røvig" userId="72e82339-bab0-442f-8ca6-e6f386a713ee" providerId="ADAL" clId="{B638F20B-4C53-4A0B-BD16-B91E8C927498}" dt="2025-05-15T10:33:57.090" v="523" actId="34135"/>
        <pc:sldMkLst>
          <pc:docMk/>
          <pc:sldMk cId="2819814315" sldId="2147480532"/>
        </pc:sldMkLst>
        <pc:spChg chg="mod">
          <ac:chgData name="Schjold, Hanne Røvig" userId="72e82339-bab0-442f-8ca6-e6f386a713ee" providerId="ADAL" clId="{B638F20B-4C53-4A0B-BD16-B91E8C927498}" dt="2025-05-15T10:33:57.090" v="523" actId="34135"/>
          <ac:spMkLst>
            <pc:docMk/>
            <pc:sldMk cId="2819814315" sldId="2147480532"/>
            <ac:spMk id="6" creationId="{2DAF31EB-C050-3171-289A-BB1419F5236F}"/>
          </ac:spMkLst>
        </pc:spChg>
        <pc:spChg chg="mod">
          <ac:chgData name="Schjold, Hanne Røvig" userId="72e82339-bab0-442f-8ca6-e6f386a713ee" providerId="ADAL" clId="{B638F20B-4C53-4A0B-BD16-B91E8C927498}" dt="2025-05-15T10:33:57.090" v="523" actId="34135"/>
          <ac:spMkLst>
            <pc:docMk/>
            <pc:sldMk cId="2819814315" sldId="2147480532"/>
            <ac:spMk id="7" creationId="{E852315E-DC9B-B623-B86E-718D41CB38B3}"/>
          </ac:spMkLst>
        </pc:spChg>
        <pc:spChg chg="mod">
          <ac:chgData name="Schjold, Hanne Røvig" userId="72e82339-bab0-442f-8ca6-e6f386a713ee" providerId="ADAL" clId="{B638F20B-4C53-4A0B-BD16-B91E8C927498}" dt="2025-05-15T10:33:57.090" v="523" actId="34135"/>
          <ac:spMkLst>
            <pc:docMk/>
            <pc:sldMk cId="2819814315" sldId="2147480532"/>
            <ac:spMk id="8" creationId="{2BF8D2EE-E54B-0277-75CC-7C3D842C8025}"/>
          </ac:spMkLst>
        </pc:spChg>
        <pc:spChg chg="mod">
          <ac:chgData name="Schjold, Hanne Røvig" userId="72e82339-bab0-442f-8ca6-e6f386a713ee" providerId="ADAL" clId="{B638F20B-4C53-4A0B-BD16-B91E8C927498}" dt="2025-05-15T10:33:57.090" v="523" actId="34135"/>
          <ac:spMkLst>
            <pc:docMk/>
            <pc:sldMk cId="2819814315" sldId="2147480532"/>
            <ac:spMk id="9" creationId="{A69B3ED2-155E-2B7D-376B-BA06E341AF5F}"/>
          </ac:spMkLst>
        </pc:spChg>
        <pc:spChg chg="mod">
          <ac:chgData name="Schjold, Hanne Røvig" userId="72e82339-bab0-442f-8ca6-e6f386a713ee" providerId="ADAL" clId="{B638F20B-4C53-4A0B-BD16-B91E8C927498}" dt="2025-05-15T10:33:57.090" v="523" actId="34135"/>
          <ac:spMkLst>
            <pc:docMk/>
            <pc:sldMk cId="2819814315" sldId="2147480532"/>
            <ac:spMk id="12" creationId="{046C5C4B-D7A3-4E6C-A181-515206E63D4F}"/>
          </ac:spMkLst>
        </pc:spChg>
        <pc:picChg chg="mod">
          <ac:chgData name="Schjold, Hanne Røvig" userId="72e82339-bab0-442f-8ca6-e6f386a713ee" providerId="ADAL" clId="{B638F20B-4C53-4A0B-BD16-B91E8C927498}" dt="2025-05-15T10:33:57.090" v="523" actId="34135"/>
          <ac:picMkLst>
            <pc:docMk/>
            <pc:sldMk cId="2819814315" sldId="2147480532"/>
            <ac:picMk id="11" creationId="{BBAC58C8-D5F2-4989-2C19-55A12E85517F}"/>
          </ac:picMkLst>
        </pc:picChg>
      </pc:sldChg>
      <pc:sldChg chg="modSp mod">
        <pc:chgData name="Schjold, Hanne Røvig" userId="72e82339-bab0-442f-8ca6-e6f386a713ee" providerId="ADAL" clId="{B638F20B-4C53-4A0B-BD16-B91E8C927498}" dt="2025-05-15T06:37:18.755" v="479" actId="34135"/>
        <pc:sldMkLst>
          <pc:docMk/>
          <pc:sldMk cId="1417621368" sldId="2147480541"/>
        </pc:sldMkLst>
        <pc:spChg chg="mod">
          <ac:chgData name="Schjold, Hanne Røvig" userId="72e82339-bab0-442f-8ca6-e6f386a713ee" providerId="ADAL" clId="{B638F20B-4C53-4A0B-BD16-B91E8C927498}" dt="2025-05-15T06:37:18.755" v="479" actId="34135"/>
          <ac:spMkLst>
            <pc:docMk/>
            <pc:sldMk cId="1417621368" sldId="2147480541"/>
            <ac:spMk id="2" creationId="{ED81BFBC-D641-41B3-F440-2E10C0E77BF6}"/>
          </ac:spMkLst>
        </pc:spChg>
        <pc:spChg chg="mod">
          <ac:chgData name="Schjold, Hanne Røvig" userId="72e82339-bab0-442f-8ca6-e6f386a713ee" providerId="ADAL" clId="{B638F20B-4C53-4A0B-BD16-B91E8C927498}" dt="2025-05-15T06:37:18.755" v="479" actId="34135"/>
          <ac:spMkLst>
            <pc:docMk/>
            <pc:sldMk cId="1417621368" sldId="2147480541"/>
            <ac:spMk id="8" creationId="{9558BE3F-8387-6EC0-49A9-9FF4EE30C766}"/>
          </ac:spMkLst>
        </pc:spChg>
        <pc:spChg chg="mod">
          <ac:chgData name="Schjold, Hanne Røvig" userId="72e82339-bab0-442f-8ca6-e6f386a713ee" providerId="ADAL" clId="{B638F20B-4C53-4A0B-BD16-B91E8C927498}" dt="2025-05-15T06:37:18.755" v="479" actId="34135"/>
          <ac:spMkLst>
            <pc:docMk/>
            <pc:sldMk cId="1417621368" sldId="2147480541"/>
            <ac:spMk id="10" creationId="{E8718CA0-8DFC-6366-9DA1-F7A050BF4CD9}"/>
          </ac:spMkLst>
        </pc:spChg>
        <pc:spChg chg="mod">
          <ac:chgData name="Schjold, Hanne Røvig" userId="72e82339-bab0-442f-8ca6-e6f386a713ee" providerId="ADAL" clId="{B638F20B-4C53-4A0B-BD16-B91E8C927498}" dt="2025-05-15T06:37:18.755" v="479" actId="34135"/>
          <ac:spMkLst>
            <pc:docMk/>
            <pc:sldMk cId="1417621368" sldId="2147480541"/>
            <ac:spMk id="11" creationId="{A58E762E-B0E7-0344-3777-6166E2148360}"/>
          </ac:spMkLst>
        </pc:spChg>
        <pc:spChg chg="mod">
          <ac:chgData name="Schjold, Hanne Røvig" userId="72e82339-bab0-442f-8ca6-e6f386a713ee" providerId="ADAL" clId="{B638F20B-4C53-4A0B-BD16-B91E8C927498}" dt="2025-05-15T06:37:18.755" v="479" actId="34135"/>
          <ac:spMkLst>
            <pc:docMk/>
            <pc:sldMk cId="1417621368" sldId="2147480541"/>
            <ac:spMk id="12" creationId="{074C6794-31FA-8C9E-B2D0-25AAE30368B2}"/>
          </ac:spMkLst>
        </pc:spChg>
        <pc:spChg chg="mod">
          <ac:chgData name="Schjold, Hanne Røvig" userId="72e82339-bab0-442f-8ca6-e6f386a713ee" providerId="ADAL" clId="{B638F20B-4C53-4A0B-BD16-B91E8C927498}" dt="2025-05-15T06:37:18.755" v="479" actId="34135"/>
          <ac:spMkLst>
            <pc:docMk/>
            <pc:sldMk cId="1417621368" sldId="2147480541"/>
            <ac:spMk id="15" creationId="{FD3EB5AA-C9AD-6515-AD8F-650283317F54}"/>
          </ac:spMkLst>
        </pc:spChg>
        <pc:spChg chg="mod">
          <ac:chgData name="Schjold, Hanne Røvig" userId="72e82339-bab0-442f-8ca6-e6f386a713ee" providerId="ADAL" clId="{B638F20B-4C53-4A0B-BD16-B91E8C927498}" dt="2025-05-15T06:37:18.755" v="479" actId="34135"/>
          <ac:spMkLst>
            <pc:docMk/>
            <pc:sldMk cId="1417621368" sldId="2147480541"/>
            <ac:spMk id="16" creationId="{C9341198-64FB-734D-81EB-991F95091DCC}"/>
          </ac:spMkLst>
        </pc:spChg>
        <pc:spChg chg="mod">
          <ac:chgData name="Schjold, Hanne Røvig" userId="72e82339-bab0-442f-8ca6-e6f386a713ee" providerId="ADAL" clId="{B638F20B-4C53-4A0B-BD16-B91E8C927498}" dt="2025-05-15T06:37:18.755" v="479" actId="34135"/>
          <ac:spMkLst>
            <pc:docMk/>
            <pc:sldMk cId="1417621368" sldId="2147480541"/>
            <ac:spMk id="17" creationId="{21A0E5FC-0127-76A8-D9FA-D1D12AE8D405}"/>
          </ac:spMkLst>
        </pc:spChg>
        <pc:spChg chg="mod">
          <ac:chgData name="Schjold, Hanne Røvig" userId="72e82339-bab0-442f-8ca6-e6f386a713ee" providerId="ADAL" clId="{B638F20B-4C53-4A0B-BD16-B91E8C927498}" dt="2025-05-15T06:37:18.755" v="479" actId="34135"/>
          <ac:spMkLst>
            <pc:docMk/>
            <pc:sldMk cId="1417621368" sldId="2147480541"/>
            <ac:spMk id="18" creationId="{FE3E8376-CC17-B26B-899C-BE8CF3181D34}"/>
          </ac:spMkLst>
        </pc:spChg>
        <pc:picChg chg="mod">
          <ac:chgData name="Schjold, Hanne Røvig" userId="72e82339-bab0-442f-8ca6-e6f386a713ee" providerId="ADAL" clId="{B638F20B-4C53-4A0B-BD16-B91E8C927498}" dt="2025-05-15T06:37:18.755" v="479" actId="34135"/>
          <ac:picMkLst>
            <pc:docMk/>
            <pc:sldMk cId="1417621368" sldId="2147480541"/>
            <ac:picMk id="4" creationId="{561861CA-DBC8-BBAA-10BF-48370F874E5F}"/>
          </ac:picMkLst>
        </pc:picChg>
      </pc:sldChg>
      <pc:sldChg chg="modSp mod">
        <pc:chgData name="Schjold, Hanne Røvig" userId="72e82339-bab0-442f-8ca6-e6f386a713ee" providerId="ADAL" clId="{B638F20B-4C53-4A0B-BD16-B91E8C927498}" dt="2025-05-15T06:39:08.885" v="507" actId="34135"/>
        <pc:sldMkLst>
          <pc:docMk/>
          <pc:sldMk cId="1689700041" sldId="2147481241"/>
        </pc:sldMkLst>
        <pc:spChg chg="mod">
          <ac:chgData name="Schjold, Hanne Røvig" userId="72e82339-bab0-442f-8ca6-e6f386a713ee" providerId="ADAL" clId="{B638F20B-4C53-4A0B-BD16-B91E8C927498}" dt="2025-05-15T06:39:08.885" v="507" actId="34135"/>
          <ac:spMkLst>
            <pc:docMk/>
            <pc:sldMk cId="1689700041" sldId="2147481241"/>
            <ac:spMk id="4" creationId="{AF8FECE3-BFAF-184C-9845-D038BF8CCFD0}"/>
          </ac:spMkLst>
        </pc:spChg>
        <pc:spChg chg="mod">
          <ac:chgData name="Schjold, Hanne Røvig" userId="72e82339-bab0-442f-8ca6-e6f386a713ee" providerId="ADAL" clId="{B638F20B-4C53-4A0B-BD16-B91E8C927498}" dt="2025-05-15T06:39:08.885" v="507" actId="34135"/>
          <ac:spMkLst>
            <pc:docMk/>
            <pc:sldMk cId="1689700041" sldId="2147481241"/>
            <ac:spMk id="5" creationId="{65DC75E4-3269-B54C-A6DE-60AFB65C8393}"/>
          </ac:spMkLst>
        </pc:spChg>
        <pc:spChg chg="mod">
          <ac:chgData name="Schjold, Hanne Røvig" userId="72e82339-bab0-442f-8ca6-e6f386a713ee" providerId="ADAL" clId="{B638F20B-4C53-4A0B-BD16-B91E8C927498}" dt="2025-05-15T06:39:08.885" v="507" actId="34135"/>
          <ac:spMkLst>
            <pc:docMk/>
            <pc:sldMk cId="1689700041" sldId="2147481241"/>
            <ac:spMk id="6" creationId="{DD4E4E94-803C-4D31-39D3-65E1E3233DDE}"/>
          </ac:spMkLst>
        </pc:spChg>
        <pc:spChg chg="mod">
          <ac:chgData name="Schjold, Hanne Røvig" userId="72e82339-bab0-442f-8ca6-e6f386a713ee" providerId="ADAL" clId="{B638F20B-4C53-4A0B-BD16-B91E8C927498}" dt="2025-05-15T06:39:08.885" v="507" actId="34135"/>
          <ac:spMkLst>
            <pc:docMk/>
            <pc:sldMk cId="1689700041" sldId="2147481241"/>
            <ac:spMk id="8" creationId="{8B2B948D-8008-87EE-ACC3-361F3FED746A}"/>
          </ac:spMkLst>
        </pc:spChg>
        <pc:picChg chg="mod">
          <ac:chgData name="Schjold, Hanne Røvig" userId="72e82339-bab0-442f-8ca6-e6f386a713ee" providerId="ADAL" clId="{B638F20B-4C53-4A0B-BD16-B91E8C927498}" dt="2025-05-15T06:39:08.885" v="507" actId="34135"/>
          <ac:picMkLst>
            <pc:docMk/>
            <pc:sldMk cId="1689700041" sldId="2147481241"/>
            <ac:picMk id="7" creationId="{FB97B8EF-879A-79AE-F99E-871CB00B47AD}"/>
          </ac:picMkLst>
        </pc:picChg>
      </pc:sldChg>
      <pc:sldChg chg="addSp delSp modSp del mod">
        <pc:chgData name="Schjold, Hanne Røvig" userId="72e82339-bab0-442f-8ca6-e6f386a713ee" providerId="ADAL" clId="{B638F20B-4C53-4A0B-BD16-B91E8C927498}" dt="2025-05-09T06:55:35.499" v="169" actId="47"/>
        <pc:sldMkLst>
          <pc:docMk/>
          <pc:sldMk cId="2601186798" sldId="2147481242"/>
        </pc:sldMkLst>
      </pc:sldChg>
      <pc:sldChg chg="modSp mod">
        <pc:chgData name="Schjold, Hanne Røvig" userId="72e82339-bab0-442f-8ca6-e6f386a713ee" providerId="ADAL" clId="{B638F20B-4C53-4A0B-BD16-B91E8C927498}" dt="2025-05-15T06:40:09.052" v="509" actId="166"/>
        <pc:sldMkLst>
          <pc:docMk/>
          <pc:sldMk cId="837988100" sldId="2147481243"/>
        </pc:sldMkLst>
        <pc:spChg chg="mod">
          <ac:chgData name="Schjold, Hanne Røvig" userId="72e82339-bab0-442f-8ca6-e6f386a713ee" providerId="ADAL" clId="{B638F20B-4C53-4A0B-BD16-B91E8C927498}" dt="2025-05-15T06:39:52.035" v="508" actId="34135"/>
          <ac:spMkLst>
            <pc:docMk/>
            <pc:sldMk cId="837988100" sldId="2147481243"/>
            <ac:spMk id="4" creationId="{B6AED726-E2EF-84DF-4F43-9857A55E2C0E}"/>
          </ac:spMkLst>
        </pc:spChg>
        <pc:spChg chg="mod">
          <ac:chgData name="Schjold, Hanne Røvig" userId="72e82339-bab0-442f-8ca6-e6f386a713ee" providerId="ADAL" clId="{B638F20B-4C53-4A0B-BD16-B91E8C927498}" dt="2025-05-15T06:39:52.035" v="508" actId="34135"/>
          <ac:spMkLst>
            <pc:docMk/>
            <pc:sldMk cId="837988100" sldId="2147481243"/>
            <ac:spMk id="5" creationId="{72C8F51F-1776-2483-969A-4925DD1C197E}"/>
          </ac:spMkLst>
        </pc:spChg>
        <pc:picChg chg="mod">
          <ac:chgData name="Schjold, Hanne Røvig" userId="72e82339-bab0-442f-8ca6-e6f386a713ee" providerId="ADAL" clId="{B638F20B-4C53-4A0B-BD16-B91E8C927498}" dt="2025-05-15T06:39:52.035" v="508" actId="34135"/>
          <ac:picMkLst>
            <pc:docMk/>
            <pc:sldMk cId="837988100" sldId="2147481243"/>
            <ac:picMk id="8" creationId="{B2F4A469-A8E8-C9AF-8563-4838AC1BA401}"/>
          </ac:picMkLst>
        </pc:picChg>
        <pc:picChg chg="mod ord">
          <ac:chgData name="Schjold, Hanne Røvig" userId="72e82339-bab0-442f-8ca6-e6f386a713ee" providerId="ADAL" clId="{B638F20B-4C53-4A0B-BD16-B91E8C927498}" dt="2025-05-15T06:40:09.052" v="509" actId="166"/>
          <ac:picMkLst>
            <pc:docMk/>
            <pc:sldMk cId="837988100" sldId="2147481243"/>
            <ac:picMk id="10" creationId="{8531348A-8271-9724-BE96-8B8F6467E35F}"/>
          </ac:picMkLst>
        </pc:picChg>
        <pc:picChg chg="mod">
          <ac:chgData name="Schjold, Hanne Røvig" userId="72e82339-bab0-442f-8ca6-e6f386a713ee" providerId="ADAL" clId="{B638F20B-4C53-4A0B-BD16-B91E8C927498}" dt="2025-05-15T06:39:52.035" v="508" actId="34135"/>
          <ac:picMkLst>
            <pc:docMk/>
            <pc:sldMk cId="837988100" sldId="2147481243"/>
            <ac:picMk id="12" creationId="{17B9A27E-14E3-77B1-9567-8CC14315FAD1}"/>
          </ac:picMkLst>
        </pc:picChg>
      </pc:sldChg>
      <pc:sldChg chg="addSp delSp modSp del mod">
        <pc:chgData name="Schjold, Hanne Røvig" userId="72e82339-bab0-442f-8ca6-e6f386a713ee" providerId="ADAL" clId="{B638F20B-4C53-4A0B-BD16-B91E8C927498}" dt="2025-05-09T07:01:17.931" v="212" actId="47"/>
        <pc:sldMkLst>
          <pc:docMk/>
          <pc:sldMk cId="157383596" sldId="2147481244"/>
        </pc:sldMkLst>
      </pc:sldChg>
      <pc:sldChg chg="modSp mod">
        <pc:chgData name="Schjold, Hanne Røvig" userId="72e82339-bab0-442f-8ca6-e6f386a713ee" providerId="ADAL" clId="{B638F20B-4C53-4A0B-BD16-B91E8C927498}" dt="2025-05-15T06:52:58.726" v="516" actId="34135"/>
        <pc:sldMkLst>
          <pc:docMk/>
          <pc:sldMk cId="2551098653" sldId="2147481245"/>
        </pc:sldMkLst>
        <pc:spChg chg="mod">
          <ac:chgData name="Schjold, Hanne Røvig" userId="72e82339-bab0-442f-8ca6-e6f386a713ee" providerId="ADAL" clId="{B638F20B-4C53-4A0B-BD16-B91E8C927498}" dt="2025-05-15T06:52:58.726" v="516" actId="34135"/>
          <ac:spMkLst>
            <pc:docMk/>
            <pc:sldMk cId="2551098653" sldId="2147481245"/>
            <ac:spMk id="4" creationId="{F830B4F3-D450-336E-FA4D-501E2335ADC1}"/>
          </ac:spMkLst>
        </pc:spChg>
        <pc:spChg chg="mod">
          <ac:chgData name="Schjold, Hanne Røvig" userId="72e82339-bab0-442f-8ca6-e6f386a713ee" providerId="ADAL" clId="{B638F20B-4C53-4A0B-BD16-B91E8C927498}" dt="2025-05-15T06:52:58.726" v="516" actId="34135"/>
          <ac:spMkLst>
            <pc:docMk/>
            <pc:sldMk cId="2551098653" sldId="2147481245"/>
            <ac:spMk id="5" creationId="{E0BAAB8F-5399-C6EA-CF51-FE92A37B9A91}"/>
          </ac:spMkLst>
        </pc:spChg>
        <pc:spChg chg="mod">
          <ac:chgData name="Schjold, Hanne Røvig" userId="72e82339-bab0-442f-8ca6-e6f386a713ee" providerId="ADAL" clId="{B638F20B-4C53-4A0B-BD16-B91E8C927498}" dt="2025-05-15T06:52:58.726" v="516" actId="34135"/>
          <ac:spMkLst>
            <pc:docMk/>
            <pc:sldMk cId="2551098653" sldId="2147481245"/>
            <ac:spMk id="7" creationId="{63383090-6D16-E7D6-7C2E-0E6A31BC4CDE}"/>
          </ac:spMkLst>
        </pc:spChg>
        <pc:spChg chg="mod">
          <ac:chgData name="Schjold, Hanne Røvig" userId="72e82339-bab0-442f-8ca6-e6f386a713ee" providerId="ADAL" clId="{B638F20B-4C53-4A0B-BD16-B91E8C927498}" dt="2025-05-15T06:52:58.726" v="516" actId="34135"/>
          <ac:spMkLst>
            <pc:docMk/>
            <pc:sldMk cId="2551098653" sldId="2147481245"/>
            <ac:spMk id="8" creationId="{28F5F041-284D-EC5C-D4EC-CCFF19F13A99}"/>
          </ac:spMkLst>
        </pc:spChg>
        <pc:picChg chg="mod">
          <ac:chgData name="Schjold, Hanne Røvig" userId="72e82339-bab0-442f-8ca6-e6f386a713ee" providerId="ADAL" clId="{B638F20B-4C53-4A0B-BD16-B91E8C927498}" dt="2025-05-15T06:52:58.726" v="516" actId="34135"/>
          <ac:picMkLst>
            <pc:docMk/>
            <pc:sldMk cId="2551098653" sldId="2147481245"/>
            <ac:picMk id="6" creationId="{7C18154D-369C-4BA6-9F32-7752F76847A3}"/>
          </ac:picMkLst>
        </pc:picChg>
      </pc:sldChg>
      <pc:sldChg chg="modSp mod">
        <pc:chgData name="Schjold, Hanne Røvig" userId="72e82339-bab0-442f-8ca6-e6f386a713ee" providerId="ADAL" clId="{B638F20B-4C53-4A0B-BD16-B91E8C927498}" dt="2025-05-15T06:53:06.026" v="517" actId="34135"/>
        <pc:sldMkLst>
          <pc:docMk/>
          <pc:sldMk cId="2048120855" sldId="2147481246"/>
        </pc:sldMkLst>
        <pc:spChg chg="mod">
          <ac:chgData name="Schjold, Hanne Røvig" userId="72e82339-bab0-442f-8ca6-e6f386a713ee" providerId="ADAL" clId="{B638F20B-4C53-4A0B-BD16-B91E8C927498}" dt="2025-05-15T06:53:06.026" v="517" actId="34135"/>
          <ac:spMkLst>
            <pc:docMk/>
            <pc:sldMk cId="2048120855" sldId="2147481246"/>
            <ac:spMk id="4" creationId="{E2A46D1F-8923-3DED-DECD-1AB87789D3F3}"/>
          </ac:spMkLst>
        </pc:spChg>
        <pc:spChg chg="mod">
          <ac:chgData name="Schjold, Hanne Røvig" userId="72e82339-bab0-442f-8ca6-e6f386a713ee" providerId="ADAL" clId="{B638F20B-4C53-4A0B-BD16-B91E8C927498}" dt="2025-05-15T06:53:06.026" v="517" actId="34135"/>
          <ac:spMkLst>
            <pc:docMk/>
            <pc:sldMk cId="2048120855" sldId="2147481246"/>
            <ac:spMk id="5" creationId="{86CEDB51-044A-871B-3284-0075E65E06C9}"/>
          </ac:spMkLst>
        </pc:spChg>
        <pc:spChg chg="mod">
          <ac:chgData name="Schjold, Hanne Røvig" userId="72e82339-bab0-442f-8ca6-e6f386a713ee" providerId="ADAL" clId="{B638F20B-4C53-4A0B-BD16-B91E8C927498}" dt="2025-05-15T06:53:06.026" v="517" actId="34135"/>
          <ac:spMkLst>
            <pc:docMk/>
            <pc:sldMk cId="2048120855" sldId="2147481246"/>
            <ac:spMk id="7" creationId="{85B7B25F-6BDC-9B66-FDEE-228ACD716D4F}"/>
          </ac:spMkLst>
        </pc:spChg>
        <pc:spChg chg="mod">
          <ac:chgData name="Schjold, Hanne Røvig" userId="72e82339-bab0-442f-8ca6-e6f386a713ee" providerId="ADAL" clId="{B638F20B-4C53-4A0B-BD16-B91E8C927498}" dt="2025-05-15T06:53:06.026" v="517" actId="34135"/>
          <ac:spMkLst>
            <pc:docMk/>
            <pc:sldMk cId="2048120855" sldId="2147481246"/>
            <ac:spMk id="8" creationId="{FCC75A79-0697-10E4-6E0A-1E744B5735F6}"/>
          </ac:spMkLst>
        </pc:spChg>
        <pc:picChg chg="mod">
          <ac:chgData name="Schjold, Hanne Røvig" userId="72e82339-bab0-442f-8ca6-e6f386a713ee" providerId="ADAL" clId="{B638F20B-4C53-4A0B-BD16-B91E8C927498}" dt="2025-05-15T06:53:06.026" v="517" actId="34135"/>
          <ac:picMkLst>
            <pc:docMk/>
            <pc:sldMk cId="2048120855" sldId="2147481246"/>
            <ac:picMk id="10" creationId="{AC19D78D-91A9-D3C4-8F5E-51437783839B}"/>
          </ac:picMkLst>
        </pc:picChg>
      </pc:sldChg>
      <pc:sldChg chg="modSp mod">
        <pc:chgData name="Schjold, Hanne Røvig" userId="72e82339-bab0-442f-8ca6-e6f386a713ee" providerId="ADAL" clId="{B638F20B-4C53-4A0B-BD16-B91E8C927498}" dt="2025-05-15T06:38:00.039" v="485" actId="34135"/>
        <pc:sldMkLst>
          <pc:docMk/>
          <pc:sldMk cId="3736010977" sldId="2147481247"/>
        </pc:sldMkLst>
        <pc:spChg chg="mod">
          <ac:chgData name="Schjold, Hanne Røvig" userId="72e82339-bab0-442f-8ca6-e6f386a713ee" providerId="ADAL" clId="{B638F20B-4C53-4A0B-BD16-B91E8C927498}" dt="2025-05-15T06:38:00.039" v="485" actId="34135"/>
          <ac:spMkLst>
            <pc:docMk/>
            <pc:sldMk cId="3736010977" sldId="2147481247"/>
            <ac:spMk id="2" creationId="{98AD6528-6D4D-ECCA-5DFA-EEE4059D8006}"/>
          </ac:spMkLst>
        </pc:spChg>
        <pc:spChg chg="mod">
          <ac:chgData name="Schjold, Hanne Røvig" userId="72e82339-bab0-442f-8ca6-e6f386a713ee" providerId="ADAL" clId="{B638F20B-4C53-4A0B-BD16-B91E8C927498}" dt="2025-05-15T06:38:00.039" v="485" actId="34135"/>
          <ac:spMkLst>
            <pc:docMk/>
            <pc:sldMk cId="3736010977" sldId="2147481247"/>
            <ac:spMk id="4" creationId="{9683A853-0F43-B275-A290-507C4FC55DEA}"/>
          </ac:spMkLst>
        </pc:spChg>
        <pc:spChg chg="mod">
          <ac:chgData name="Schjold, Hanne Røvig" userId="72e82339-bab0-442f-8ca6-e6f386a713ee" providerId="ADAL" clId="{B638F20B-4C53-4A0B-BD16-B91E8C927498}" dt="2025-05-15T06:38:00.039" v="485" actId="34135"/>
          <ac:spMkLst>
            <pc:docMk/>
            <pc:sldMk cId="3736010977" sldId="2147481247"/>
            <ac:spMk id="11" creationId="{74CE7151-8E65-269B-6580-6CE6684AE91B}"/>
          </ac:spMkLst>
        </pc:spChg>
        <pc:graphicFrameChg chg="mod">
          <ac:chgData name="Schjold, Hanne Røvig" userId="72e82339-bab0-442f-8ca6-e6f386a713ee" providerId="ADAL" clId="{B638F20B-4C53-4A0B-BD16-B91E8C927498}" dt="2025-05-15T06:38:00.039" v="485" actId="34135"/>
          <ac:graphicFrameMkLst>
            <pc:docMk/>
            <pc:sldMk cId="3736010977" sldId="2147481247"/>
            <ac:graphicFrameMk id="5" creationId="{0C22931D-EDE8-43B5-96A0-ACDF755FD9A8}"/>
          </ac:graphicFrameMkLst>
        </pc:graphicFrameChg>
      </pc:sldChg>
      <pc:sldChg chg="modSp mod">
        <pc:chgData name="Schjold, Hanne Røvig" userId="72e82339-bab0-442f-8ca6-e6f386a713ee" providerId="ADAL" clId="{B638F20B-4C53-4A0B-BD16-B91E8C927498}" dt="2025-05-15T06:37:52.496" v="484" actId="34135"/>
        <pc:sldMkLst>
          <pc:docMk/>
          <pc:sldMk cId="4031789526" sldId="2147481248"/>
        </pc:sldMkLst>
        <pc:spChg chg="mod">
          <ac:chgData name="Schjold, Hanne Røvig" userId="72e82339-bab0-442f-8ca6-e6f386a713ee" providerId="ADAL" clId="{B638F20B-4C53-4A0B-BD16-B91E8C927498}" dt="2025-05-15T06:37:52.496" v="484" actId="34135"/>
          <ac:spMkLst>
            <pc:docMk/>
            <pc:sldMk cId="4031789526" sldId="2147481248"/>
            <ac:spMk id="2" creationId="{1ED100BF-A4C6-74E6-E968-983A8E7EF8ED}"/>
          </ac:spMkLst>
        </pc:spChg>
        <pc:spChg chg="mod">
          <ac:chgData name="Schjold, Hanne Røvig" userId="72e82339-bab0-442f-8ca6-e6f386a713ee" providerId="ADAL" clId="{B638F20B-4C53-4A0B-BD16-B91E8C927498}" dt="2025-05-15T06:37:52.496" v="484" actId="34135"/>
          <ac:spMkLst>
            <pc:docMk/>
            <pc:sldMk cId="4031789526" sldId="2147481248"/>
            <ac:spMk id="3" creationId="{4697CD0A-31D0-021E-A673-233C29F6FBA7}"/>
          </ac:spMkLst>
        </pc:spChg>
        <pc:spChg chg="mod">
          <ac:chgData name="Schjold, Hanne Røvig" userId="72e82339-bab0-442f-8ca6-e6f386a713ee" providerId="ADAL" clId="{B638F20B-4C53-4A0B-BD16-B91E8C927498}" dt="2025-05-15T06:37:52.496" v="484" actId="34135"/>
          <ac:spMkLst>
            <pc:docMk/>
            <pc:sldMk cId="4031789526" sldId="2147481248"/>
            <ac:spMk id="8" creationId="{52A8755F-7607-26E2-8449-58E92948D9B3}"/>
          </ac:spMkLst>
        </pc:spChg>
        <pc:spChg chg="mod">
          <ac:chgData name="Schjold, Hanne Røvig" userId="72e82339-bab0-442f-8ca6-e6f386a713ee" providerId="ADAL" clId="{B638F20B-4C53-4A0B-BD16-B91E8C927498}" dt="2025-05-15T06:37:52.496" v="484" actId="34135"/>
          <ac:spMkLst>
            <pc:docMk/>
            <pc:sldMk cId="4031789526" sldId="2147481248"/>
            <ac:spMk id="9" creationId="{4D764693-99DF-4750-3BC8-C266E4B1CABB}"/>
          </ac:spMkLst>
        </pc:spChg>
        <pc:spChg chg="mod">
          <ac:chgData name="Schjold, Hanne Røvig" userId="72e82339-bab0-442f-8ca6-e6f386a713ee" providerId="ADAL" clId="{B638F20B-4C53-4A0B-BD16-B91E8C927498}" dt="2025-05-15T06:37:52.496" v="484" actId="34135"/>
          <ac:spMkLst>
            <pc:docMk/>
            <pc:sldMk cId="4031789526" sldId="2147481248"/>
            <ac:spMk id="10" creationId="{FB435E23-1DEF-51CF-EE4B-CCA9583BC417}"/>
          </ac:spMkLst>
        </pc:spChg>
        <pc:spChg chg="mod">
          <ac:chgData name="Schjold, Hanne Røvig" userId="72e82339-bab0-442f-8ca6-e6f386a713ee" providerId="ADAL" clId="{B638F20B-4C53-4A0B-BD16-B91E8C927498}" dt="2025-05-15T06:37:52.496" v="484" actId="34135"/>
          <ac:spMkLst>
            <pc:docMk/>
            <pc:sldMk cId="4031789526" sldId="2147481248"/>
            <ac:spMk id="11" creationId="{15F77E6F-90D4-4766-890F-4CA6B55DE85C}"/>
          </ac:spMkLst>
        </pc:spChg>
        <pc:spChg chg="mod">
          <ac:chgData name="Schjold, Hanne Røvig" userId="72e82339-bab0-442f-8ca6-e6f386a713ee" providerId="ADAL" clId="{B638F20B-4C53-4A0B-BD16-B91E8C927498}" dt="2025-05-15T06:37:52.496" v="484" actId="34135"/>
          <ac:spMkLst>
            <pc:docMk/>
            <pc:sldMk cId="4031789526" sldId="2147481248"/>
            <ac:spMk id="12" creationId="{1B3C273D-6B57-940F-698B-735AD9E414E4}"/>
          </ac:spMkLst>
        </pc:spChg>
        <pc:spChg chg="mod">
          <ac:chgData name="Schjold, Hanne Røvig" userId="72e82339-bab0-442f-8ca6-e6f386a713ee" providerId="ADAL" clId="{B638F20B-4C53-4A0B-BD16-B91E8C927498}" dt="2025-05-15T06:37:52.496" v="484" actId="34135"/>
          <ac:spMkLst>
            <pc:docMk/>
            <pc:sldMk cId="4031789526" sldId="2147481248"/>
            <ac:spMk id="13" creationId="{C266BE52-451A-D529-44A3-8D9D448A3D48}"/>
          </ac:spMkLst>
        </pc:spChg>
        <pc:picChg chg="mod">
          <ac:chgData name="Schjold, Hanne Røvig" userId="72e82339-bab0-442f-8ca6-e6f386a713ee" providerId="ADAL" clId="{B638F20B-4C53-4A0B-BD16-B91E8C927498}" dt="2025-05-15T06:37:52.496" v="484" actId="34135"/>
          <ac:picMkLst>
            <pc:docMk/>
            <pc:sldMk cId="4031789526" sldId="2147481248"/>
            <ac:picMk id="5" creationId="{2B0BD4E1-BAD1-EF4D-CF6C-01E84E5C474F}"/>
          </ac:picMkLst>
        </pc:picChg>
        <pc:picChg chg="mod">
          <ac:chgData name="Schjold, Hanne Røvig" userId="72e82339-bab0-442f-8ca6-e6f386a713ee" providerId="ADAL" clId="{B638F20B-4C53-4A0B-BD16-B91E8C927498}" dt="2025-05-15T06:37:52.496" v="484" actId="34135"/>
          <ac:picMkLst>
            <pc:docMk/>
            <pc:sldMk cId="4031789526" sldId="2147481248"/>
            <ac:picMk id="6" creationId="{F087FE47-8E20-1EFD-C39C-2E70B0DC8008}"/>
          </ac:picMkLst>
        </pc:picChg>
      </pc:sldChg>
      <pc:sldChg chg="modSp mod">
        <pc:chgData name="Schjold, Hanne Røvig" userId="72e82339-bab0-442f-8ca6-e6f386a713ee" providerId="ADAL" clId="{B638F20B-4C53-4A0B-BD16-B91E8C927498}" dt="2025-05-15T10:35:29.685" v="534" actId="34135"/>
        <pc:sldMkLst>
          <pc:docMk/>
          <pc:sldMk cId="1643561438" sldId="2147481258"/>
        </pc:sldMkLst>
        <pc:spChg chg="mod">
          <ac:chgData name="Schjold, Hanne Røvig" userId="72e82339-bab0-442f-8ca6-e6f386a713ee" providerId="ADAL" clId="{B638F20B-4C53-4A0B-BD16-B91E8C927498}" dt="2025-05-15T10:35:29.685" v="534" actId="34135"/>
          <ac:spMkLst>
            <pc:docMk/>
            <pc:sldMk cId="1643561438" sldId="2147481258"/>
            <ac:spMk id="2" creationId="{BB02FDB8-6A87-E3DE-65F2-1C617CCBC83C}"/>
          </ac:spMkLst>
        </pc:spChg>
        <pc:spChg chg="mod">
          <ac:chgData name="Schjold, Hanne Røvig" userId="72e82339-bab0-442f-8ca6-e6f386a713ee" providerId="ADAL" clId="{B638F20B-4C53-4A0B-BD16-B91E8C927498}" dt="2025-05-15T10:35:29.685" v="534" actId="34135"/>
          <ac:spMkLst>
            <pc:docMk/>
            <pc:sldMk cId="1643561438" sldId="2147481258"/>
            <ac:spMk id="12" creationId="{095F0710-DC4B-9218-0D3D-0972186D7CAD}"/>
          </ac:spMkLst>
        </pc:spChg>
        <pc:picChg chg="mod">
          <ac:chgData name="Schjold, Hanne Røvig" userId="72e82339-bab0-442f-8ca6-e6f386a713ee" providerId="ADAL" clId="{B638F20B-4C53-4A0B-BD16-B91E8C927498}" dt="2025-05-15T10:35:29.685" v="534" actId="34135"/>
          <ac:picMkLst>
            <pc:docMk/>
            <pc:sldMk cId="1643561438" sldId="2147481258"/>
            <ac:picMk id="3" creationId="{1A915BB6-3698-9460-EECC-80ECEB70E194}"/>
          </ac:picMkLst>
        </pc:picChg>
        <pc:picChg chg="mod">
          <ac:chgData name="Schjold, Hanne Røvig" userId="72e82339-bab0-442f-8ca6-e6f386a713ee" providerId="ADAL" clId="{B638F20B-4C53-4A0B-BD16-B91E8C927498}" dt="2025-05-15T10:35:29.685" v="534" actId="34135"/>
          <ac:picMkLst>
            <pc:docMk/>
            <pc:sldMk cId="1643561438" sldId="2147481258"/>
            <ac:picMk id="9" creationId="{EAE90F9C-36C8-A2D0-147C-BF32A9FF5AF2}"/>
          </ac:picMkLst>
        </pc:picChg>
        <pc:picChg chg="mod">
          <ac:chgData name="Schjold, Hanne Røvig" userId="72e82339-bab0-442f-8ca6-e6f386a713ee" providerId="ADAL" clId="{B638F20B-4C53-4A0B-BD16-B91E8C927498}" dt="2025-05-15T10:35:29.685" v="534" actId="34135"/>
          <ac:picMkLst>
            <pc:docMk/>
            <pc:sldMk cId="1643561438" sldId="2147481258"/>
            <ac:picMk id="10" creationId="{2D944B05-3B5C-874C-76B9-ABB4A6B38471}"/>
          </ac:picMkLst>
        </pc:picChg>
        <pc:picChg chg="mod">
          <ac:chgData name="Schjold, Hanne Røvig" userId="72e82339-bab0-442f-8ca6-e6f386a713ee" providerId="ADAL" clId="{B638F20B-4C53-4A0B-BD16-B91E8C927498}" dt="2025-05-15T10:35:29.685" v="534" actId="34135"/>
          <ac:picMkLst>
            <pc:docMk/>
            <pc:sldMk cId="1643561438" sldId="2147481258"/>
            <ac:picMk id="1030" creationId="{65605C61-4FBE-8DC4-B094-0C8827E56057}"/>
          </ac:picMkLst>
        </pc:picChg>
      </pc:sldChg>
      <pc:sldChg chg="modSp mod">
        <pc:chgData name="Schjold, Hanne Røvig" userId="72e82339-bab0-442f-8ca6-e6f386a713ee" providerId="ADAL" clId="{B638F20B-4C53-4A0B-BD16-B91E8C927498}" dt="2025-05-15T06:30:30.233" v="435" actId="34135"/>
        <pc:sldMkLst>
          <pc:docMk/>
          <pc:sldMk cId="3243843509" sldId="2147481626"/>
        </pc:sldMkLst>
        <pc:spChg chg="mod">
          <ac:chgData name="Schjold, Hanne Røvig" userId="72e82339-bab0-442f-8ca6-e6f386a713ee" providerId="ADAL" clId="{B638F20B-4C53-4A0B-BD16-B91E8C927498}" dt="2025-05-15T06:30:30.233" v="435" actId="34135"/>
          <ac:spMkLst>
            <pc:docMk/>
            <pc:sldMk cId="3243843509" sldId="2147481626"/>
            <ac:spMk id="2" creationId="{BC1959B7-A9B0-2783-943E-EA54DAEFDB70}"/>
          </ac:spMkLst>
        </pc:spChg>
        <pc:spChg chg="mod">
          <ac:chgData name="Schjold, Hanne Røvig" userId="72e82339-bab0-442f-8ca6-e6f386a713ee" providerId="ADAL" clId="{B638F20B-4C53-4A0B-BD16-B91E8C927498}" dt="2025-05-15T06:30:30.233" v="435" actId="34135"/>
          <ac:spMkLst>
            <pc:docMk/>
            <pc:sldMk cId="3243843509" sldId="2147481626"/>
            <ac:spMk id="9" creationId="{CFB39B73-8B8E-B3FF-881D-79296AB6387D}"/>
          </ac:spMkLst>
        </pc:spChg>
        <pc:spChg chg="mod">
          <ac:chgData name="Schjold, Hanne Røvig" userId="72e82339-bab0-442f-8ca6-e6f386a713ee" providerId="ADAL" clId="{B638F20B-4C53-4A0B-BD16-B91E8C927498}" dt="2025-05-15T06:30:30.233" v="435" actId="34135"/>
          <ac:spMkLst>
            <pc:docMk/>
            <pc:sldMk cId="3243843509" sldId="2147481626"/>
            <ac:spMk id="10" creationId="{E48BE1B6-EF96-6DD9-EF84-0034390BA663}"/>
          </ac:spMkLst>
        </pc:spChg>
        <pc:spChg chg="mod">
          <ac:chgData name="Schjold, Hanne Røvig" userId="72e82339-bab0-442f-8ca6-e6f386a713ee" providerId="ADAL" clId="{B638F20B-4C53-4A0B-BD16-B91E8C927498}" dt="2025-05-15T06:30:30.233" v="435" actId="34135"/>
          <ac:spMkLst>
            <pc:docMk/>
            <pc:sldMk cId="3243843509" sldId="2147481626"/>
            <ac:spMk id="11" creationId="{C929B38F-2B1F-7CE2-1E76-DF934C3EB867}"/>
          </ac:spMkLst>
        </pc:spChg>
        <pc:spChg chg="mod">
          <ac:chgData name="Schjold, Hanne Røvig" userId="72e82339-bab0-442f-8ca6-e6f386a713ee" providerId="ADAL" clId="{B638F20B-4C53-4A0B-BD16-B91E8C927498}" dt="2025-05-15T06:30:30.233" v="435" actId="34135"/>
          <ac:spMkLst>
            <pc:docMk/>
            <pc:sldMk cId="3243843509" sldId="2147481626"/>
            <ac:spMk id="13" creationId="{A0CF9C7A-164E-1FD0-3768-876DC0586255}"/>
          </ac:spMkLst>
        </pc:spChg>
        <pc:spChg chg="mod">
          <ac:chgData name="Schjold, Hanne Røvig" userId="72e82339-bab0-442f-8ca6-e6f386a713ee" providerId="ADAL" clId="{B638F20B-4C53-4A0B-BD16-B91E8C927498}" dt="2025-05-15T06:30:30.233" v="435" actId="34135"/>
          <ac:spMkLst>
            <pc:docMk/>
            <pc:sldMk cId="3243843509" sldId="2147481626"/>
            <ac:spMk id="14" creationId="{52D13ADA-D76A-EC97-94A0-A1B6E202C4BD}"/>
          </ac:spMkLst>
        </pc:spChg>
        <pc:spChg chg="mod">
          <ac:chgData name="Schjold, Hanne Røvig" userId="72e82339-bab0-442f-8ca6-e6f386a713ee" providerId="ADAL" clId="{B638F20B-4C53-4A0B-BD16-B91E8C927498}" dt="2025-05-15T06:30:30.233" v="435" actId="34135"/>
          <ac:spMkLst>
            <pc:docMk/>
            <pc:sldMk cId="3243843509" sldId="2147481626"/>
            <ac:spMk id="23" creationId="{7CE769AB-0D88-BBCE-8EEC-51155D302B0F}"/>
          </ac:spMkLst>
        </pc:spChg>
        <pc:spChg chg="mod">
          <ac:chgData name="Schjold, Hanne Røvig" userId="72e82339-bab0-442f-8ca6-e6f386a713ee" providerId="ADAL" clId="{B638F20B-4C53-4A0B-BD16-B91E8C927498}" dt="2025-05-15T06:30:30.233" v="435" actId="34135"/>
          <ac:spMkLst>
            <pc:docMk/>
            <pc:sldMk cId="3243843509" sldId="2147481626"/>
            <ac:spMk id="24" creationId="{5A46C491-BE6A-E975-19CB-119B3115CEA7}"/>
          </ac:spMkLst>
        </pc:spChg>
        <pc:spChg chg="mod">
          <ac:chgData name="Schjold, Hanne Røvig" userId="72e82339-bab0-442f-8ca6-e6f386a713ee" providerId="ADAL" clId="{B638F20B-4C53-4A0B-BD16-B91E8C927498}" dt="2025-05-15T06:30:30.233" v="435" actId="34135"/>
          <ac:spMkLst>
            <pc:docMk/>
            <pc:sldMk cId="3243843509" sldId="2147481626"/>
            <ac:spMk id="25" creationId="{D24DF160-F9C7-9297-DAC9-873F9E7B15B8}"/>
          </ac:spMkLst>
        </pc:spChg>
      </pc:sldChg>
      <pc:sldChg chg="modSp mod">
        <pc:chgData name="Schjold, Hanne Røvig" userId="72e82339-bab0-442f-8ca6-e6f386a713ee" providerId="ADAL" clId="{B638F20B-4C53-4A0B-BD16-B91E8C927498}" dt="2025-05-15T10:35:46.086" v="536" actId="34135"/>
        <pc:sldMkLst>
          <pc:docMk/>
          <pc:sldMk cId="3358645950" sldId="2147483106"/>
        </pc:sldMkLst>
        <pc:spChg chg="mod">
          <ac:chgData name="Schjold, Hanne Røvig" userId="72e82339-bab0-442f-8ca6-e6f386a713ee" providerId="ADAL" clId="{B638F20B-4C53-4A0B-BD16-B91E8C927498}" dt="2025-05-15T10:35:46.086" v="536" actId="34135"/>
          <ac:spMkLst>
            <pc:docMk/>
            <pc:sldMk cId="3358645950" sldId="2147483106"/>
            <ac:spMk id="2" creationId="{E20A9C49-292A-91E2-6C5E-4FAE4881203A}"/>
          </ac:spMkLst>
        </pc:spChg>
        <pc:spChg chg="mod">
          <ac:chgData name="Schjold, Hanne Røvig" userId="72e82339-bab0-442f-8ca6-e6f386a713ee" providerId="ADAL" clId="{B638F20B-4C53-4A0B-BD16-B91E8C927498}" dt="2025-05-15T10:35:46.086" v="536" actId="34135"/>
          <ac:spMkLst>
            <pc:docMk/>
            <pc:sldMk cId="3358645950" sldId="2147483106"/>
            <ac:spMk id="4" creationId="{E3E3F180-CE4E-9923-611B-9C856E53E7A5}"/>
          </ac:spMkLst>
        </pc:spChg>
        <pc:spChg chg="mod">
          <ac:chgData name="Schjold, Hanne Røvig" userId="72e82339-bab0-442f-8ca6-e6f386a713ee" providerId="ADAL" clId="{B638F20B-4C53-4A0B-BD16-B91E8C927498}" dt="2025-05-15T10:35:46.086" v="536" actId="34135"/>
          <ac:spMkLst>
            <pc:docMk/>
            <pc:sldMk cId="3358645950" sldId="2147483106"/>
            <ac:spMk id="6" creationId="{B6A45AC2-E9FF-EA93-C80F-6991B9C9AA15}"/>
          </ac:spMkLst>
        </pc:spChg>
        <pc:picChg chg="mod">
          <ac:chgData name="Schjold, Hanne Røvig" userId="72e82339-bab0-442f-8ca6-e6f386a713ee" providerId="ADAL" clId="{B638F20B-4C53-4A0B-BD16-B91E8C927498}" dt="2025-05-15T10:35:46.086" v="536" actId="34135"/>
          <ac:picMkLst>
            <pc:docMk/>
            <pc:sldMk cId="3358645950" sldId="2147483106"/>
            <ac:picMk id="3" creationId="{C4F7C0DC-3452-C7EA-32EF-2325F2D39FAB}"/>
          </ac:picMkLst>
        </pc:picChg>
        <pc:picChg chg="mod">
          <ac:chgData name="Schjold, Hanne Røvig" userId="72e82339-bab0-442f-8ca6-e6f386a713ee" providerId="ADAL" clId="{B638F20B-4C53-4A0B-BD16-B91E8C927498}" dt="2025-05-15T10:35:46.086" v="536" actId="34135"/>
          <ac:picMkLst>
            <pc:docMk/>
            <pc:sldMk cId="3358645950" sldId="2147483106"/>
            <ac:picMk id="5" creationId="{2307ADB8-AF29-8965-3853-3D828D6608B5}"/>
          </ac:picMkLst>
        </pc:picChg>
      </pc:sldChg>
      <pc:sldChg chg="modSp mod setBg">
        <pc:chgData name="Schjold, Hanne Røvig" userId="72e82339-bab0-442f-8ca6-e6f386a713ee" providerId="ADAL" clId="{B638F20B-4C53-4A0B-BD16-B91E8C927498}" dt="2025-05-15T10:37:04.086" v="567" actId="34135"/>
        <pc:sldMkLst>
          <pc:docMk/>
          <pc:sldMk cId="2054795256" sldId="2147483109"/>
        </pc:sldMkLst>
        <pc:spChg chg="mod">
          <ac:chgData name="Schjold, Hanne Røvig" userId="72e82339-bab0-442f-8ca6-e6f386a713ee" providerId="ADAL" clId="{B638F20B-4C53-4A0B-BD16-B91E8C927498}" dt="2025-05-15T10:37:04.086" v="567" actId="34135"/>
          <ac:spMkLst>
            <pc:docMk/>
            <pc:sldMk cId="2054795256" sldId="2147483109"/>
            <ac:spMk id="2" creationId="{5DC4553F-414F-78D0-2F2E-1EB124795CAF}"/>
          </ac:spMkLst>
        </pc:spChg>
        <pc:spChg chg="mod">
          <ac:chgData name="Schjold, Hanne Røvig" userId="72e82339-bab0-442f-8ca6-e6f386a713ee" providerId="ADAL" clId="{B638F20B-4C53-4A0B-BD16-B91E8C927498}" dt="2025-05-15T10:37:04.086" v="567" actId="34135"/>
          <ac:spMkLst>
            <pc:docMk/>
            <pc:sldMk cId="2054795256" sldId="2147483109"/>
            <ac:spMk id="3" creationId="{D6BAF8C1-4605-BEA0-0057-68142A26A391}"/>
          </ac:spMkLst>
        </pc:spChg>
        <pc:spChg chg="mod">
          <ac:chgData name="Schjold, Hanne Røvig" userId="72e82339-bab0-442f-8ca6-e6f386a713ee" providerId="ADAL" clId="{B638F20B-4C53-4A0B-BD16-B91E8C927498}" dt="2025-05-15T10:37:04.086" v="567" actId="34135"/>
          <ac:spMkLst>
            <pc:docMk/>
            <pc:sldMk cId="2054795256" sldId="2147483109"/>
            <ac:spMk id="9" creationId="{8C2872B3-045C-EDF5-E31C-A356FD4250EA}"/>
          </ac:spMkLst>
        </pc:spChg>
        <pc:spChg chg="mod">
          <ac:chgData name="Schjold, Hanne Røvig" userId="72e82339-bab0-442f-8ca6-e6f386a713ee" providerId="ADAL" clId="{B638F20B-4C53-4A0B-BD16-B91E8C927498}" dt="2025-05-15T10:37:04.086" v="567" actId="34135"/>
          <ac:spMkLst>
            <pc:docMk/>
            <pc:sldMk cId="2054795256" sldId="2147483109"/>
            <ac:spMk id="10" creationId="{21F7E740-9B24-FD54-E0CE-7B08D2EBB95F}"/>
          </ac:spMkLst>
        </pc:spChg>
        <pc:graphicFrameChg chg="mod">
          <ac:chgData name="Schjold, Hanne Røvig" userId="72e82339-bab0-442f-8ca6-e6f386a713ee" providerId="ADAL" clId="{B638F20B-4C53-4A0B-BD16-B91E8C927498}" dt="2025-05-15T10:37:04.086" v="567" actId="34135"/>
          <ac:graphicFrameMkLst>
            <pc:docMk/>
            <pc:sldMk cId="2054795256" sldId="2147483109"/>
            <ac:graphicFrameMk id="6" creationId="{174F05BF-50C9-ED1C-BCF3-9806024A21CB}"/>
          </ac:graphicFrameMkLst>
        </pc:graphicFrameChg>
        <pc:picChg chg="mod">
          <ac:chgData name="Schjold, Hanne Røvig" userId="72e82339-bab0-442f-8ca6-e6f386a713ee" providerId="ADAL" clId="{B638F20B-4C53-4A0B-BD16-B91E8C927498}" dt="2025-05-15T10:37:04.086" v="567" actId="34135"/>
          <ac:picMkLst>
            <pc:docMk/>
            <pc:sldMk cId="2054795256" sldId="2147483109"/>
            <ac:picMk id="7" creationId="{D18E27F1-6C43-959E-3266-4D5DC3B7264F}"/>
          </ac:picMkLst>
        </pc:picChg>
      </pc:sldChg>
      <pc:sldChg chg="modSp mod">
        <pc:chgData name="Schjold, Hanne Røvig" userId="72e82339-bab0-442f-8ca6-e6f386a713ee" providerId="ADAL" clId="{B638F20B-4C53-4A0B-BD16-B91E8C927498}" dt="2025-05-15T10:37:11.121" v="568" actId="34135"/>
        <pc:sldMkLst>
          <pc:docMk/>
          <pc:sldMk cId="4273785485" sldId="2147483110"/>
        </pc:sldMkLst>
        <pc:spChg chg="mod">
          <ac:chgData name="Schjold, Hanne Røvig" userId="72e82339-bab0-442f-8ca6-e6f386a713ee" providerId="ADAL" clId="{B638F20B-4C53-4A0B-BD16-B91E8C927498}" dt="2025-05-15T10:37:11.121" v="568" actId="34135"/>
          <ac:spMkLst>
            <pc:docMk/>
            <pc:sldMk cId="4273785485" sldId="2147483110"/>
            <ac:spMk id="2" creationId="{9710FAD0-3948-9B9E-B5EF-739B6CCF4BC5}"/>
          </ac:spMkLst>
        </pc:spChg>
        <pc:spChg chg="mod">
          <ac:chgData name="Schjold, Hanne Røvig" userId="72e82339-bab0-442f-8ca6-e6f386a713ee" providerId="ADAL" clId="{B638F20B-4C53-4A0B-BD16-B91E8C927498}" dt="2025-05-15T10:37:11.121" v="568" actId="34135"/>
          <ac:spMkLst>
            <pc:docMk/>
            <pc:sldMk cId="4273785485" sldId="2147483110"/>
            <ac:spMk id="5" creationId="{12CFB4B3-5876-4617-AD68-7C1BA9933A82}"/>
          </ac:spMkLst>
        </pc:spChg>
        <pc:spChg chg="mod">
          <ac:chgData name="Schjold, Hanne Røvig" userId="72e82339-bab0-442f-8ca6-e6f386a713ee" providerId="ADAL" clId="{B638F20B-4C53-4A0B-BD16-B91E8C927498}" dt="2025-05-15T10:37:11.121" v="568" actId="34135"/>
          <ac:spMkLst>
            <pc:docMk/>
            <pc:sldMk cId="4273785485" sldId="2147483110"/>
            <ac:spMk id="6" creationId="{77384EF2-E5E5-DF7E-4D2B-C07C83877304}"/>
          </ac:spMkLst>
        </pc:spChg>
        <pc:spChg chg="mod">
          <ac:chgData name="Schjold, Hanne Røvig" userId="72e82339-bab0-442f-8ca6-e6f386a713ee" providerId="ADAL" clId="{B638F20B-4C53-4A0B-BD16-B91E8C927498}" dt="2025-05-15T10:37:11.121" v="568" actId="34135"/>
          <ac:spMkLst>
            <pc:docMk/>
            <pc:sldMk cId="4273785485" sldId="2147483110"/>
            <ac:spMk id="9" creationId="{6E3CB255-74FF-DC44-E9CB-340CEB8A4237}"/>
          </ac:spMkLst>
        </pc:spChg>
        <pc:graphicFrameChg chg="mod">
          <ac:chgData name="Schjold, Hanne Røvig" userId="72e82339-bab0-442f-8ca6-e6f386a713ee" providerId="ADAL" clId="{B638F20B-4C53-4A0B-BD16-B91E8C927498}" dt="2025-05-15T10:37:11.121" v="568" actId="34135"/>
          <ac:graphicFrameMkLst>
            <pc:docMk/>
            <pc:sldMk cId="4273785485" sldId="2147483110"/>
            <ac:graphicFrameMk id="4" creationId="{079421DC-563A-366E-6C34-D682F0E54CD8}"/>
          </ac:graphicFrameMkLst>
        </pc:graphicFrameChg>
        <pc:picChg chg="mod">
          <ac:chgData name="Schjold, Hanne Røvig" userId="72e82339-bab0-442f-8ca6-e6f386a713ee" providerId="ADAL" clId="{B638F20B-4C53-4A0B-BD16-B91E8C927498}" dt="2025-05-15T10:37:11.121" v="568" actId="34135"/>
          <ac:picMkLst>
            <pc:docMk/>
            <pc:sldMk cId="4273785485" sldId="2147483110"/>
            <ac:picMk id="8" creationId="{2E21B3A4-1D99-3A1D-96F9-7E2F6EC7A9D2}"/>
          </ac:picMkLst>
        </pc:picChg>
      </pc:sldChg>
      <pc:sldChg chg="modSp mod">
        <pc:chgData name="Schjold, Hanne Røvig" userId="72e82339-bab0-442f-8ca6-e6f386a713ee" providerId="ADAL" clId="{B638F20B-4C53-4A0B-BD16-B91E8C927498}" dt="2025-05-15T10:37:33.955" v="571" actId="34135"/>
        <pc:sldMkLst>
          <pc:docMk/>
          <pc:sldMk cId="3300518041" sldId="2147483112"/>
        </pc:sldMkLst>
        <pc:spChg chg="mod">
          <ac:chgData name="Schjold, Hanne Røvig" userId="72e82339-bab0-442f-8ca6-e6f386a713ee" providerId="ADAL" clId="{B638F20B-4C53-4A0B-BD16-B91E8C927498}" dt="2025-05-15T10:37:33.955" v="571" actId="34135"/>
          <ac:spMkLst>
            <pc:docMk/>
            <pc:sldMk cId="3300518041" sldId="2147483112"/>
            <ac:spMk id="2" creationId="{B9AB6CC6-41A1-7DDB-0996-C209C7E25481}"/>
          </ac:spMkLst>
        </pc:spChg>
        <pc:spChg chg="mod">
          <ac:chgData name="Schjold, Hanne Røvig" userId="72e82339-bab0-442f-8ca6-e6f386a713ee" providerId="ADAL" clId="{B638F20B-4C53-4A0B-BD16-B91E8C927498}" dt="2025-05-15T10:37:33.955" v="571" actId="34135"/>
          <ac:spMkLst>
            <pc:docMk/>
            <pc:sldMk cId="3300518041" sldId="2147483112"/>
            <ac:spMk id="3" creationId="{3CA1AA75-4249-7667-4F97-B107AF0BE874}"/>
          </ac:spMkLst>
        </pc:spChg>
        <pc:spChg chg="mod">
          <ac:chgData name="Schjold, Hanne Røvig" userId="72e82339-bab0-442f-8ca6-e6f386a713ee" providerId="ADAL" clId="{B638F20B-4C53-4A0B-BD16-B91E8C927498}" dt="2025-05-15T10:37:33.955" v="571" actId="34135"/>
          <ac:spMkLst>
            <pc:docMk/>
            <pc:sldMk cId="3300518041" sldId="2147483112"/>
            <ac:spMk id="6" creationId="{E7FE4A1A-5816-C46F-7C34-3B94C055C016}"/>
          </ac:spMkLst>
        </pc:spChg>
        <pc:picChg chg="mod">
          <ac:chgData name="Schjold, Hanne Røvig" userId="72e82339-bab0-442f-8ca6-e6f386a713ee" providerId="ADAL" clId="{B638F20B-4C53-4A0B-BD16-B91E8C927498}" dt="2025-05-15T10:37:33.955" v="571" actId="34135"/>
          <ac:picMkLst>
            <pc:docMk/>
            <pc:sldMk cId="3300518041" sldId="2147483112"/>
            <ac:picMk id="1026" creationId="{3E7B2870-5D62-AEC6-C463-D6A5CA9251B9}"/>
          </ac:picMkLst>
        </pc:picChg>
      </pc:sldChg>
      <pc:sldChg chg="modSp mod">
        <pc:chgData name="Schjold, Hanne Røvig" userId="72e82339-bab0-442f-8ca6-e6f386a713ee" providerId="ADAL" clId="{B638F20B-4C53-4A0B-BD16-B91E8C927498}" dt="2025-05-15T10:35:37.499" v="535" actId="34135"/>
        <pc:sldMkLst>
          <pc:docMk/>
          <pc:sldMk cId="2293900319" sldId="2147483113"/>
        </pc:sldMkLst>
        <pc:spChg chg="mod">
          <ac:chgData name="Schjold, Hanne Røvig" userId="72e82339-bab0-442f-8ca6-e6f386a713ee" providerId="ADAL" clId="{B638F20B-4C53-4A0B-BD16-B91E8C927498}" dt="2025-05-15T10:35:37.499" v="535" actId="34135"/>
          <ac:spMkLst>
            <pc:docMk/>
            <pc:sldMk cId="2293900319" sldId="2147483113"/>
            <ac:spMk id="4" creationId="{0379A514-B980-9018-A801-E971C2110D6A}"/>
          </ac:spMkLst>
        </pc:spChg>
        <pc:spChg chg="mod">
          <ac:chgData name="Schjold, Hanne Røvig" userId="72e82339-bab0-442f-8ca6-e6f386a713ee" providerId="ADAL" clId="{B638F20B-4C53-4A0B-BD16-B91E8C927498}" dt="2025-05-15T10:35:37.499" v="535" actId="34135"/>
          <ac:spMkLst>
            <pc:docMk/>
            <pc:sldMk cId="2293900319" sldId="2147483113"/>
            <ac:spMk id="5" creationId="{EF7EF56C-50CF-BF26-77E7-46C0E0659F62}"/>
          </ac:spMkLst>
        </pc:spChg>
        <pc:spChg chg="mod">
          <ac:chgData name="Schjold, Hanne Røvig" userId="72e82339-bab0-442f-8ca6-e6f386a713ee" providerId="ADAL" clId="{B638F20B-4C53-4A0B-BD16-B91E8C927498}" dt="2025-05-15T10:35:37.499" v="535" actId="34135"/>
          <ac:spMkLst>
            <pc:docMk/>
            <pc:sldMk cId="2293900319" sldId="2147483113"/>
            <ac:spMk id="7" creationId="{6E48CE8E-247E-065D-5D5F-7C38E16B13CD}"/>
          </ac:spMkLst>
        </pc:spChg>
        <pc:spChg chg="mod">
          <ac:chgData name="Schjold, Hanne Røvig" userId="72e82339-bab0-442f-8ca6-e6f386a713ee" providerId="ADAL" clId="{B638F20B-4C53-4A0B-BD16-B91E8C927498}" dt="2025-05-15T10:35:37.499" v="535" actId="34135"/>
          <ac:spMkLst>
            <pc:docMk/>
            <pc:sldMk cId="2293900319" sldId="2147483113"/>
            <ac:spMk id="8" creationId="{CB3F69E6-A625-A863-A593-E53DD7173C35}"/>
          </ac:spMkLst>
        </pc:spChg>
        <pc:picChg chg="mod">
          <ac:chgData name="Schjold, Hanne Røvig" userId="72e82339-bab0-442f-8ca6-e6f386a713ee" providerId="ADAL" clId="{B638F20B-4C53-4A0B-BD16-B91E8C927498}" dt="2025-05-15T10:35:37.499" v="535" actId="34135"/>
          <ac:picMkLst>
            <pc:docMk/>
            <pc:sldMk cId="2293900319" sldId="2147483113"/>
            <ac:picMk id="6" creationId="{AC3C7547-D83C-6273-86F0-B0C71D3D99F6}"/>
          </ac:picMkLst>
        </pc:picChg>
      </pc:sldChg>
      <pc:sldChg chg="modSp mod">
        <pc:chgData name="Schjold, Hanne Røvig" userId="72e82339-bab0-442f-8ca6-e6f386a713ee" providerId="ADAL" clId="{B638F20B-4C53-4A0B-BD16-B91E8C927498}" dt="2025-05-15T10:37:16.925" v="569" actId="34135"/>
        <pc:sldMkLst>
          <pc:docMk/>
          <pc:sldMk cId="2207209701" sldId="2147483115"/>
        </pc:sldMkLst>
        <pc:spChg chg="mod">
          <ac:chgData name="Schjold, Hanne Røvig" userId="72e82339-bab0-442f-8ca6-e6f386a713ee" providerId="ADAL" clId="{B638F20B-4C53-4A0B-BD16-B91E8C927498}" dt="2025-05-15T10:37:16.925" v="569" actId="34135"/>
          <ac:spMkLst>
            <pc:docMk/>
            <pc:sldMk cId="2207209701" sldId="2147483115"/>
            <ac:spMk id="2" creationId="{65A14473-4634-5D23-461D-2B5B2F87FA31}"/>
          </ac:spMkLst>
        </pc:spChg>
        <pc:spChg chg="mod">
          <ac:chgData name="Schjold, Hanne Røvig" userId="72e82339-bab0-442f-8ca6-e6f386a713ee" providerId="ADAL" clId="{B638F20B-4C53-4A0B-BD16-B91E8C927498}" dt="2025-05-15T10:37:16.925" v="569" actId="34135"/>
          <ac:spMkLst>
            <pc:docMk/>
            <pc:sldMk cId="2207209701" sldId="2147483115"/>
            <ac:spMk id="3" creationId="{B7B0DC0B-5B93-FA9D-B80A-5DC5DB47DF6D}"/>
          </ac:spMkLst>
        </pc:spChg>
        <pc:spChg chg="mod">
          <ac:chgData name="Schjold, Hanne Røvig" userId="72e82339-bab0-442f-8ca6-e6f386a713ee" providerId="ADAL" clId="{B638F20B-4C53-4A0B-BD16-B91E8C927498}" dt="2025-05-15T10:37:16.925" v="569" actId="34135"/>
          <ac:spMkLst>
            <pc:docMk/>
            <pc:sldMk cId="2207209701" sldId="2147483115"/>
            <ac:spMk id="6" creationId="{1C4046F9-28E4-2287-4CC9-4D55E2FE11E5}"/>
          </ac:spMkLst>
        </pc:spChg>
        <pc:spChg chg="mod">
          <ac:chgData name="Schjold, Hanne Røvig" userId="72e82339-bab0-442f-8ca6-e6f386a713ee" providerId="ADAL" clId="{B638F20B-4C53-4A0B-BD16-B91E8C927498}" dt="2025-05-15T10:37:16.925" v="569" actId="34135"/>
          <ac:spMkLst>
            <pc:docMk/>
            <pc:sldMk cId="2207209701" sldId="2147483115"/>
            <ac:spMk id="9" creationId="{D5B62A63-468D-2D07-9113-13148622DB8D}"/>
          </ac:spMkLst>
        </pc:spChg>
        <pc:graphicFrameChg chg="mod">
          <ac:chgData name="Schjold, Hanne Røvig" userId="72e82339-bab0-442f-8ca6-e6f386a713ee" providerId="ADAL" clId="{B638F20B-4C53-4A0B-BD16-B91E8C927498}" dt="2025-05-15T10:37:16.925" v="569" actId="34135"/>
          <ac:graphicFrameMkLst>
            <pc:docMk/>
            <pc:sldMk cId="2207209701" sldId="2147483115"/>
            <ac:graphicFrameMk id="4" creationId="{C5FA92FB-8A04-46EF-8681-4AEB33F983B9}"/>
          </ac:graphicFrameMkLst>
        </pc:graphicFrameChg>
        <pc:picChg chg="mod">
          <ac:chgData name="Schjold, Hanne Røvig" userId="72e82339-bab0-442f-8ca6-e6f386a713ee" providerId="ADAL" clId="{B638F20B-4C53-4A0B-BD16-B91E8C927498}" dt="2025-05-15T10:37:16.925" v="569" actId="34135"/>
          <ac:picMkLst>
            <pc:docMk/>
            <pc:sldMk cId="2207209701" sldId="2147483115"/>
            <ac:picMk id="8" creationId="{DAF39499-E74A-E3B7-467E-75D56AF9BB23}"/>
          </ac:picMkLst>
        </pc:picChg>
      </pc:sldChg>
      <pc:sldChg chg="modSp mod">
        <pc:chgData name="Schjold, Hanne Røvig" userId="72e82339-bab0-442f-8ca6-e6f386a713ee" providerId="ADAL" clId="{B638F20B-4C53-4A0B-BD16-B91E8C927498}" dt="2025-05-15T06:27:38.967" v="429" actId="34135"/>
        <pc:sldMkLst>
          <pc:docMk/>
          <pc:sldMk cId="452774286" sldId="2147483119"/>
        </pc:sldMkLst>
        <pc:spChg chg="mod">
          <ac:chgData name="Schjold, Hanne Røvig" userId="72e82339-bab0-442f-8ca6-e6f386a713ee" providerId="ADAL" clId="{B638F20B-4C53-4A0B-BD16-B91E8C927498}" dt="2025-05-15T06:27:38.967" v="429" actId="34135"/>
          <ac:spMkLst>
            <pc:docMk/>
            <pc:sldMk cId="452774286" sldId="2147483119"/>
            <ac:spMk id="2" creationId="{11C59BFB-0618-261E-C502-C1B8DB479493}"/>
          </ac:spMkLst>
        </pc:spChg>
        <pc:spChg chg="mod">
          <ac:chgData name="Schjold, Hanne Røvig" userId="72e82339-bab0-442f-8ca6-e6f386a713ee" providerId="ADAL" clId="{B638F20B-4C53-4A0B-BD16-B91E8C927498}" dt="2025-05-15T06:27:38.967" v="429" actId="34135"/>
          <ac:spMkLst>
            <pc:docMk/>
            <pc:sldMk cId="452774286" sldId="2147483119"/>
            <ac:spMk id="3" creationId="{0FD5E812-88F9-D45C-4306-7337B5B5E934}"/>
          </ac:spMkLst>
        </pc:spChg>
        <pc:spChg chg="mod">
          <ac:chgData name="Schjold, Hanne Røvig" userId="72e82339-bab0-442f-8ca6-e6f386a713ee" providerId="ADAL" clId="{B638F20B-4C53-4A0B-BD16-B91E8C927498}" dt="2025-05-15T06:27:38.967" v="429" actId="34135"/>
          <ac:spMkLst>
            <pc:docMk/>
            <pc:sldMk cId="452774286" sldId="2147483119"/>
            <ac:spMk id="4" creationId="{7DEA4F4A-E8DD-5914-3D6F-4D85FACB1702}"/>
          </ac:spMkLst>
        </pc:spChg>
        <pc:spChg chg="mod">
          <ac:chgData name="Schjold, Hanne Røvig" userId="72e82339-bab0-442f-8ca6-e6f386a713ee" providerId="ADAL" clId="{B638F20B-4C53-4A0B-BD16-B91E8C927498}" dt="2025-05-15T06:27:38.967" v="429" actId="34135"/>
          <ac:spMkLst>
            <pc:docMk/>
            <pc:sldMk cId="452774286" sldId="2147483119"/>
            <ac:spMk id="6" creationId="{61C6E205-0473-2084-6D78-5ECB2C405829}"/>
          </ac:spMkLst>
        </pc:spChg>
        <pc:picChg chg="mod">
          <ac:chgData name="Schjold, Hanne Røvig" userId="72e82339-bab0-442f-8ca6-e6f386a713ee" providerId="ADAL" clId="{B638F20B-4C53-4A0B-BD16-B91E8C927498}" dt="2025-05-15T06:27:38.967" v="429" actId="34135"/>
          <ac:picMkLst>
            <pc:docMk/>
            <pc:sldMk cId="452774286" sldId="2147483119"/>
            <ac:picMk id="5" creationId="{E16084AB-1FCE-F251-1909-744ADD1D8733}"/>
          </ac:picMkLst>
        </pc:picChg>
      </pc:sldChg>
      <pc:sldChg chg="modSp mod">
        <pc:chgData name="Schjold, Hanne Røvig" userId="72e82339-bab0-442f-8ca6-e6f386a713ee" providerId="ADAL" clId="{B638F20B-4C53-4A0B-BD16-B91E8C927498}" dt="2025-05-15T06:26:48.360" v="424" actId="34135"/>
        <pc:sldMkLst>
          <pc:docMk/>
          <pc:sldMk cId="1882180719" sldId="2147483125"/>
        </pc:sldMkLst>
        <pc:spChg chg="mod">
          <ac:chgData name="Schjold, Hanne Røvig" userId="72e82339-bab0-442f-8ca6-e6f386a713ee" providerId="ADAL" clId="{B638F20B-4C53-4A0B-BD16-B91E8C927498}" dt="2025-05-15T06:26:48.360" v="424" actId="34135"/>
          <ac:spMkLst>
            <pc:docMk/>
            <pc:sldMk cId="1882180719" sldId="2147483125"/>
            <ac:spMk id="10" creationId="{420DF2B8-80AA-8F38-214C-533FC6175585}"/>
          </ac:spMkLst>
        </pc:spChg>
        <pc:spChg chg="mod">
          <ac:chgData name="Schjold, Hanne Røvig" userId="72e82339-bab0-442f-8ca6-e6f386a713ee" providerId="ADAL" clId="{B638F20B-4C53-4A0B-BD16-B91E8C927498}" dt="2025-05-15T06:26:48.360" v="424" actId="34135"/>
          <ac:spMkLst>
            <pc:docMk/>
            <pc:sldMk cId="1882180719" sldId="2147483125"/>
            <ac:spMk id="13" creationId="{9EA49D68-2496-FB2F-8486-12E9D438E1EF}"/>
          </ac:spMkLst>
        </pc:spChg>
        <pc:spChg chg="mod">
          <ac:chgData name="Schjold, Hanne Røvig" userId="72e82339-bab0-442f-8ca6-e6f386a713ee" providerId="ADAL" clId="{B638F20B-4C53-4A0B-BD16-B91E8C927498}" dt="2025-05-15T06:26:48.360" v="424" actId="34135"/>
          <ac:spMkLst>
            <pc:docMk/>
            <pc:sldMk cId="1882180719" sldId="2147483125"/>
            <ac:spMk id="21" creationId="{FB252CA6-8200-0E86-4DBB-213F66C469B0}"/>
          </ac:spMkLst>
        </pc:spChg>
        <pc:spChg chg="mod">
          <ac:chgData name="Schjold, Hanne Røvig" userId="72e82339-bab0-442f-8ca6-e6f386a713ee" providerId="ADAL" clId="{B638F20B-4C53-4A0B-BD16-B91E8C927498}" dt="2025-05-15T06:26:48.360" v="424" actId="34135"/>
          <ac:spMkLst>
            <pc:docMk/>
            <pc:sldMk cId="1882180719" sldId="2147483125"/>
            <ac:spMk id="23" creationId="{5ECCE26F-6CC1-4002-973A-DD78388D0B77}"/>
          </ac:spMkLst>
        </pc:spChg>
        <pc:spChg chg="mod">
          <ac:chgData name="Schjold, Hanne Røvig" userId="72e82339-bab0-442f-8ca6-e6f386a713ee" providerId="ADAL" clId="{B638F20B-4C53-4A0B-BD16-B91E8C927498}" dt="2025-05-15T06:26:48.360" v="424" actId="34135"/>
          <ac:spMkLst>
            <pc:docMk/>
            <pc:sldMk cId="1882180719" sldId="2147483125"/>
            <ac:spMk id="24" creationId="{0ACB6DE7-71BA-45AD-4CE1-A10FB175F167}"/>
          </ac:spMkLst>
        </pc:spChg>
        <pc:spChg chg="mod">
          <ac:chgData name="Schjold, Hanne Røvig" userId="72e82339-bab0-442f-8ca6-e6f386a713ee" providerId="ADAL" clId="{B638F20B-4C53-4A0B-BD16-B91E8C927498}" dt="2025-05-15T06:26:48.360" v="424" actId="34135"/>
          <ac:spMkLst>
            <pc:docMk/>
            <pc:sldMk cId="1882180719" sldId="2147483125"/>
            <ac:spMk id="25" creationId="{7A796365-4D7C-A89A-5C82-6FABB858AB39}"/>
          </ac:spMkLst>
        </pc:spChg>
        <pc:spChg chg="mod">
          <ac:chgData name="Schjold, Hanne Røvig" userId="72e82339-bab0-442f-8ca6-e6f386a713ee" providerId="ADAL" clId="{B638F20B-4C53-4A0B-BD16-B91E8C927498}" dt="2025-05-15T06:26:48.360" v="424" actId="34135"/>
          <ac:spMkLst>
            <pc:docMk/>
            <pc:sldMk cId="1882180719" sldId="2147483125"/>
            <ac:spMk id="27" creationId="{7AB23911-D4CD-251B-0839-638DDC695CF3}"/>
          </ac:spMkLst>
        </pc:spChg>
        <pc:spChg chg="mod">
          <ac:chgData name="Schjold, Hanne Røvig" userId="72e82339-bab0-442f-8ca6-e6f386a713ee" providerId="ADAL" clId="{B638F20B-4C53-4A0B-BD16-B91E8C927498}" dt="2025-05-15T06:26:48.360" v="424" actId="34135"/>
          <ac:spMkLst>
            <pc:docMk/>
            <pc:sldMk cId="1882180719" sldId="2147483125"/>
            <ac:spMk id="29" creationId="{3669D21F-27F8-9237-1963-5D768786684E}"/>
          </ac:spMkLst>
        </pc:spChg>
        <pc:spChg chg="mod">
          <ac:chgData name="Schjold, Hanne Røvig" userId="72e82339-bab0-442f-8ca6-e6f386a713ee" providerId="ADAL" clId="{B638F20B-4C53-4A0B-BD16-B91E8C927498}" dt="2025-05-15T06:26:48.360" v="424" actId="34135"/>
          <ac:spMkLst>
            <pc:docMk/>
            <pc:sldMk cId="1882180719" sldId="2147483125"/>
            <ac:spMk id="35" creationId="{F274C11D-978B-16D5-86EF-9CE06CE7C3E2}"/>
          </ac:spMkLst>
        </pc:spChg>
        <pc:spChg chg="mod">
          <ac:chgData name="Schjold, Hanne Røvig" userId="72e82339-bab0-442f-8ca6-e6f386a713ee" providerId="ADAL" clId="{B638F20B-4C53-4A0B-BD16-B91E8C927498}" dt="2025-05-15T06:26:48.360" v="424" actId="34135"/>
          <ac:spMkLst>
            <pc:docMk/>
            <pc:sldMk cId="1882180719" sldId="2147483125"/>
            <ac:spMk id="36" creationId="{B97FAC46-BD91-F1DD-E450-A1C3637F7BA0}"/>
          </ac:spMkLst>
        </pc:spChg>
      </pc:sldChg>
      <pc:sldChg chg="modSp mod">
        <pc:chgData name="Schjold, Hanne Røvig" userId="72e82339-bab0-442f-8ca6-e6f386a713ee" providerId="ADAL" clId="{B638F20B-4C53-4A0B-BD16-B91E8C927498}" dt="2025-05-15T06:27:13.591" v="426" actId="34135"/>
        <pc:sldMkLst>
          <pc:docMk/>
          <pc:sldMk cId="1856843931" sldId="2147483126"/>
        </pc:sldMkLst>
        <pc:spChg chg="mod">
          <ac:chgData name="Schjold, Hanne Røvig" userId="72e82339-bab0-442f-8ca6-e6f386a713ee" providerId="ADAL" clId="{B638F20B-4C53-4A0B-BD16-B91E8C927498}" dt="2025-05-15T06:27:13.591" v="426" actId="34135"/>
          <ac:spMkLst>
            <pc:docMk/>
            <pc:sldMk cId="1856843931" sldId="2147483126"/>
            <ac:spMk id="2" creationId="{4ED79590-2D66-4F34-D71D-E09FF621DB95}"/>
          </ac:spMkLst>
        </pc:spChg>
        <pc:spChg chg="mod">
          <ac:chgData name="Schjold, Hanne Røvig" userId="72e82339-bab0-442f-8ca6-e6f386a713ee" providerId="ADAL" clId="{B638F20B-4C53-4A0B-BD16-B91E8C927498}" dt="2025-05-15T06:27:13.591" v="426" actId="34135"/>
          <ac:spMkLst>
            <pc:docMk/>
            <pc:sldMk cId="1856843931" sldId="2147483126"/>
            <ac:spMk id="6" creationId="{294271E7-CFEC-3207-98B3-AAB61BC04229}"/>
          </ac:spMkLst>
        </pc:spChg>
        <pc:spChg chg="mod">
          <ac:chgData name="Schjold, Hanne Røvig" userId="72e82339-bab0-442f-8ca6-e6f386a713ee" providerId="ADAL" clId="{B638F20B-4C53-4A0B-BD16-B91E8C927498}" dt="2025-05-15T06:27:13.591" v="426" actId="34135"/>
          <ac:spMkLst>
            <pc:docMk/>
            <pc:sldMk cId="1856843931" sldId="2147483126"/>
            <ac:spMk id="7" creationId="{F7D34BEC-71D6-8751-8740-C64BA2215474}"/>
          </ac:spMkLst>
        </pc:spChg>
        <pc:spChg chg="mod">
          <ac:chgData name="Schjold, Hanne Røvig" userId="72e82339-bab0-442f-8ca6-e6f386a713ee" providerId="ADAL" clId="{B638F20B-4C53-4A0B-BD16-B91E8C927498}" dt="2025-05-15T06:27:13.591" v="426" actId="34135"/>
          <ac:spMkLst>
            <pc:docMk/>
            <pc:sldMk cId="1856843931" sldId="2147483126"/>
            <ac:spMk id="11" creationId="{3B4D2A61-658A-549A-BC23-C5FD298DD7B7}"/>
          </ac:spMkLst>
        </pc:spChg>
        <pc:spChg chg="mod">
          <ac:chgData name="Schjold, Hanne Røvig" userId="72e82339-bab0-442f-8ca6-e6f386a713ee" providerId="ADAL" clId="{B638F20B-4C53-4A0B-BD16-B91E8C927498}" dt="2025-05-15T06:27:13.591" v="426" actId="34135"/>
          <ac:spMkLst>
            <pc:docMk/>
            <pc:sldMk cId="1856843931" sldId="2147483126"/>
            <ac:spMk id="12" creationId="{E422680A-9C6E-A252-51C9-F8C5E2B3CE66}"/>
          </ac:spMkLst>
        </pc:spChg>
        <pc:spChg chg="mod">
          <ac:chgData name="Schjold, Hanne Røvig" userId="72e82339-bab0-442f-8ca6-e6f386a713ee" providerId="ADAL" clId="{B638F20B-4C53-4A0B-BD16-B91E8C927498}" dt="2025-05-15T06:27:13.591" v="426" actId="34135"/>
          <ac:spMkLst>
            <pc:docMk/>
            <pc:sldMk cId="1856843931" sldId="2147483126"/>
            <ac:spMk id="14" creationId="{2BE133CC-67C1-9EEA-6FEF-7C8795D11CA6}"/>
          </ac:spMkLst>
        </pc:spChg>
        <pc:spChg chg="mod">
          <ac:chgData name="Schjold, Hanne Røvig" userId="72e82339-bab0-442f-8ca6-e6f386a713ee" providerId="ADAL" clId="{B638F20B-4C53-4A0B-BD16-B91E8C927498}" dt="2025-05-15T06:27:13.591" v="426" actId="34135"/>
          <ac:spMkLst>
            <pc:docMk/>
            <pc:sldMk cId="1856843931" sldId="2147483126"/>
            <ac:spMk id="15" creationId="{2239D368-08D7-2308-5486-B3F70340D8B2}"/>
          </ac:spMkLst>
        </pc:spChg>
        <pc:spChg chg="mod">
          <ac:chgData name="Schjold, Hanne Røvig" userId="72e82339-bab0-442f-8ca6-e6f386a713ee" providerId="ADAL" clId="{B638F20B-4C53-4A0B-BD16-B91E8C927498}" dt="2025-05-15T06:27:13.591" v="426" actId="34135"/>
          <ac:spMkLst>
            <pc:docMk/>
            <pc:sldMk cId="1856843931" sldId="2147483126"/>
            <ac:spMk id="20" creationId="{044D0F9E-CFD9-BE11-3CA7-5E82477D572D}"/>
          </ac:spMkLst>
        </pc:spChg>
        <pc:spChg chg="mod">
          <ac:chgData name="Schjold, Hanne Røvig" userId="72e82339-bab0-442f-8ca6-e6f386a713ee" providerId="ADAL" clId="{B638F20B-4C53-4A0B-BD16-B91E8C927498}" dt="2025-05-15T06:27:13.591" v="426" actId="34135"/>
          <ac:spMkLst>
            <pc:docMk/>
            <pc:sldMk cId="1856843931" sldId="2147483126"/>
            <ac:spMk id="21" creationId="{9970755E-D587-A4EB-6125-0D1B8DBA9F27}"/>
          </ac:spMkLst>
        </pc:spChg>
        <pc:picChg chg="mod">
          <ac:chgData name="Schjold, Hanne Røvig" userId="72e82339-bab0-442f-8ca6-e6f386a713ee" providerId="ADAL" clId="{B638F20B-4C53-4A0B-BD16-B91E8C927498}" dt="2025-05-15T06:27:13.591" v="426" actId="34135"/>
          <ac:picMkLst>
            <pc:docMk/>
            <pc:sldMk cId="1856843931" sldId="2147483126"/>
            <ac:picMk id="19" creationId="{D2A88279-87A9-100A-9B80-121BC2F39E6C}"/>
          </ac:picMkLst>
        </pc:picChg>
      </pc:sldChg>
      <pc:sldChg chg="modSp mod">
        <pc:chgData name="Schjold, Hanne Røvig" userId="72e82339-bab0-442f-8ca6-e6f386a713ee" providerId="ADAL" clId="{B638F20B-4C53-4A0B-BD16-B91E8C927498}" dt="2025-05-15T06:31:56.495" v="441" actId="34135"/>
        <pc:sldMkLst>
          <pc:docMk/>
          <pc:sldMk cId="640261270" sldId="2147483127"/>
        </pc:sldMkLst>
        <pc:spChg chg="mod">
          <ac:chgData name="Schjold, Hanne Røvig" userId="72e82339-bab0-442f-8ca6-e6f386a713ee" providerId="ADAL" clId="{B638F20B-4C53-4A0B-BD16-B91E8C927498}" dt="2025-05-15T06:31:56.495" v="441" actId="34135"/>
          <ac:spMkLst>
            <pc:docMk/>
            <pc:sldMk cId="640261270" sldId="2147483127"/>
            <ac:spMk id="2" creationId="{5CC48AD1-CBC3-6443-F455-0E22FD0AF40B}"/>
          </ac:spMkLst>
        </pc:spChg>
        <pc:spChg chg="mod">
          <ac:chgData name="Schjold, Hanne Røvig" userId="72e82339-bab0-442f-8ca6-e6f386a713ee" providerId="ADAL" clId="{B638F20B-4C53-4A0B-BD16-B91E8C927498}" dt="2025-05-15T06:31:33.730" v="440" actId="552"/>
          <ac:spMkLst>
            <pc:docMk/>
            <pc:sldMk cId="640261270" sldId="2147483127"/>
            <ac:spMk id="3" creationId="{05C10419-3C7E-B15E-F70A-8FE13A92B6B1}"/>
          </ac:spMkLst>
        </pc:spChg>
        <pc:spChg chg="mod">
          <ac:chgData name="Schjold, Hanne Røvig" userId="72e82339-bab0-442f-8ca6-e6f386a713ee" providerId="ADAL" clId="{B638F20B-4C53-4A0B-BD16-B91E8C927498}" dt="2025-05-15T06:31:56.495" v="441" actId="34135"/>
          <ac:spMkLst>
            <pc:docMk/>
            <pc:sldMk cId="640261270" sldId="2147483127"/>
            <ac:spMk id="5" creationId="{68568AE4-E6EC-0678-EE2B-2409CB5451B7}"/>
          </ac:spMkLst>
        </pc:spChg>
        <pc:spChg chg="mod">
          <ac:chgData name="Schjold, Hanne Røvig" userId="72e82339-bab0-442f-8ca6-e6f386a713ee" providerId="ADAL" clId="{B638F20B-4C53-4A0B-BD16-B91E8C927498}" dt="2025-05-15T06:31:56.495" v="441" actId="34135"/>
          <ac:spMkLst>
            <pc:docMk/>
            <pc:sldMk cId="640261270" sldId="2147483127"/>
            <ac:spMk id="7" creationId="{2417AC92-3A7C-E1F3-9B27-2F5EA8F8A241}"/>
          </ac:spMkLst>
        </pc:spChg>
        <pc:spChg chg="mod">
          <ac:chgData name="Schjold, Hanne Røvig" userId="72e82339-bab0-442f-8ca6-e6f386a713ee" providerId="ADAL" clId="{B638F20B-4C53-4A0B-BD16-B91E8C927498}" dt="2025-05-15T06:31:56.495" v="441" actId="34135"/>
          <ac:spMkLst>
            <pc:docMk/>
            <pc:sldMk cId="640261270" sldId="2147483127"/>
            <ac:spMk id="8" creationId="{B2C77A36-1864-25C0-8847-9B9B80512742}"/>
          </ac:spMkLst>
        </pc:spChg>
        <pc:spChg chg="mod">
          <ac:chgData name="Schjold, Hanne Røvig" userId="72e82339-bab0-442f-8ca6-e6f386a713ee" providerId="ADAL" clId="{B638F20B-4C53-4A0B-BD16-B91E8C927498}" dt="2025-05-15T06:31:56.495" v="441" actId="34135"/>
          <ac:spMkLst>
            <pc:docMk/>
            <pc:sldMk cId="640261270" sldId="2147483127"/>
            <ac:spMk id="9" creationId="{64A062C9-80E8-EA24-106A-070ACE870543}"/>
          </ac:spMkLst>
        </pc:spChg>
        <pc:spChg chg="mod">
          <ac:chgData name="Schjold, Hanne Røvig" userId="72e82339-bab0-442f-8ca6-e6f386a713ee" providerId="ADAL" clId="{B638F20B-4C53-4A0B-BD16-B91E8C927498}" dt="2025-05-15T06:31:56.495" v="441" actId="34135"/>
          <ac:spMkLst>
            <pc:docMk/>
            <pc:sldMk cId="640261270" sldId="2147483127"/>
            <ac:spMk id="10" creationId="{9F30AB69-CAA4-85CD-D461-1E76B1ACF906}"/>
          </ac:spMkLst>
        </pc:spChg>
        <pc:spChg chg="mod">
          <ac:chgData name="Schjold, Hanne Røvig" userId="72e82339-bab0-442f-8ca6-e6f386a713ee" providerId="ADAL" clId="{B638F20B-4C53-4A0B-BD16-B91E8C927498}" dt="2025-05-15T06:31:56.495" v="441" actId="34135"/>
          <ac:spMkLst>
            <pc:docMk/>
            <pc:sldMk cId="640261270" sldId="2147483127"/>
            <ac:spMk id="11" creationId="{8E29F2C7-C074-9495-63D9-BAC3F8254A9E}"/>
          </ac:spMkLst>
        </pc:spChg>
        <pc:spChg chg="mod">
          <ac:chgData name="Schjold, Hanne Røvig" userId="72e82339-bab0-442f-8ca6-e6f386a713ee" providerId="ADAL" clId="{B638F20B-4C53-4A0B-BD16-B91E8C927498}" dt="2025-05-15T06:31:56.495" v="441" actId="34135"/>
          <ac:spMkLst>
            <pc:docMk/>
            <pc:sldMk cId="640261270" sldId="2147483127"/>
            <ac:spMk id="13" creationId="{A524E754-D2D2-A9EE-D304-4FCE44D6A06C}"/>
          </ac:spMkLst>
        </pc:spChg>
        <pc:spChg chg="mod">
          <ac:chgData name="Schjold, Hanne Røvig" userId="72e82339-bab0-442f-8ca6-e6f386a713ee" providerId="ADAL" clId="{B638F20B-4C53-4A0B-BD16-B91E8C927498}" dt="2025-05-15T06:31:56.495" v="441" actId="34135"/>
          <ac:spMkLst>
            <pc:docMk/>
            <pc:sldMk cId="640261270" sldId="2147483127"/>
            <ac:spMk id="14" creationId="{D6439224-5623-B495-F70D-BEA88CD39737}"/>
          </ac:spMkLst>
        </pc:spChg>
        <pc:spChg chg="mod">
          <ac:chgData name="Schjold, Hanne Røvig" userId="72e82339-bab0-442f-8ca6-e6f386a713ee" providerId="ADAL" clId="{B638F20B-4C53-4A0B-BD16-B91E8C927498}" dt="2025-05-15T06:31:56.495" v="441" actId="34135"/>
          <ac:spMkLst>
            <pc:docMk/>
            <pc:sldMk cId="640261270" sldId="2147483127"/>
            <ac:spMk id="16" creationId="{5F167634-7B0D-97C4-4EAC-9EAEFE0B6F2A}"/>
          </ac:spMkLst>
        </pc:spChg>
        <pc:cxnChg chg="mod">
          <ac:chgData name="Schjold, Hanne Røvig" userId="72e82339-bab0-442f-8ca6-e6f386a713ee" providerId="ADAL" clId="{B638F20B-4C53-4A0B-BD16-B91E8C927498}" dt="2025-05-15T06:31:33.730" v="440" actId="552"/>
          <ac:cxnSpMkLst>
            <pc:docMk/>
            <pc:sldMk cId="640261270" sldId="2147483127"/>
            <ac:cxnSpMk id="20" creationId="{5D871594-D3A1-AB90-2102-712E8F1B1617}"/>
          </ac:cxnSpMkLst>
        </pc:cxnChg>
      </pc:sldChg>
      <pc:sldChg chg="modSp mod">
        <pc:chgData name="Schjold, Hanne Røvig" userId="72e82339-bab0-442f-8ca6-e6f386a713ee" providerId="ADAL" clId="{B638F20B-4C53-4A0B-BD16-B91E8C927498}" dt="2025-05-15T06:32:01.999" v="442" actId="34135"/>
        <pc:sldMkLst>
          <pc:docMk/>
          <pc:sldMk cId="2711046342" sldId="2147483128"/>
        </pc:sldMkLst>
        <pc:spChg chg="mod">
          <ac:chgData name="Schjold, Hanne Røvig" userId="72e82339-bab0-442f-8ca6-e6f386a713ee" providerId="ADAL" clId="{B638F20B-4C53-4A0B-BD16-B91E8C927498}" dt="2025-05-15T06:32:01.999" v="442" actId="34135"/>
          <ac:spMkLst>
            <pc:docMk/>
            <pc:sldMk cId="2711046342" sldId="2147483128"/>
            <ac:spMk id="7" creationId="{68BDA4E8-E177-67FA-E315-353ED640DB41}"/>
          </ac:spMkLst>
        </pc:spChg>
        <pc:picChg chg="mod">
          <ac:chgData name="Schjold, Hanne Røvig" userId="72e82339-bab0-442f-8ca6-e6f386a713ee" providerId="ADAL" clId="{B638F20B-4C53-4A0B-BD16-B91E8C927498}" dt="2025-05-15T06:32:01.999" v="442" actId="34135"/>
          <ac:picMkLst>
            <pc:docMk/>
            <pc:sldMk cId="2711046342" sldId="2147483128"/>
            <ac:picMk id="1028" creationId="{F18C251E-F66A-9C95-53C7-D84747819DF7}"/>
          </ac:picMkLst>
        </pc:picChg>
      </pc:sldChg>
      <pc:sldChg chg="modSp mod">
        <pc:chgData name="Schjold, Hanne Røvig" userId="72e82339-bab0-442f-8ca6-e6f386a713ee" providerId="ADAL" clId="{B638F20B-4C53-4A0B-BD16-B91E8C927498}" dt="2025-05-15T06:32:36.345" v="446" actId="34135"/>
        <pc:sldMkLst>
          <pc:docMk/>
          <pc:sldMk cId="3937963145" sldId="2147483129"/>
        </pc:sldMkLst>
        <pc:spChg chg="mod">
          <ac:chgData name="Schjold, Hanne Røvig" userId="72e82339-bab0-442f-8ca6-e6f386a713ee" providerId="ADAL" clId="{B638F20B-4C53-4A0B-BD16-B91E8C927498}" dt="2025-05-15T06:32:36.345" v="446" actId="34135"/>
          <ac:spMkLst>
            <pc:docMk/>
            <pc:sldMk cId="3937963145" sldId="2147483129"/>
            <ac:spMk id="3" creationId="{0E159347-3E85-0D84-5087-8F8131B7AA7C}"/>
          </ac:spMkLst>
        </pc:spChg>
        <pc:spChg chg="mod">
          <ac:chgData name="Schjold, Hanne Røvig" userId="72e82339-bab0-442f-8ca6-e6f386a713ee" providerId="ADAL" clId="{B638F20B-4C53-4A0B-BD16-B91E8C927498}" dt="2025-05-15T06:32:36.345" v="446" actId="34135"/>
          <ac:spMkLst>
            <pc:docMk/>
            <pc:sldMk cId="3937963145" sldId="2147483129"/>
            <ac:spMk id="7" creationId="{24759106-9462-D2A6-0A6A-7C3D0C49E47A}"/>
          </ac:spMkLst>
        </pc:spChg>
        <pc:picChg chg="mod">
          <ac:chgData name="Schjold, Hanne Røvig" userId="72e82339-bab0-442f-8ca6-e6f386a713ee" providerId="ADAL" clId="{B638F20B-4C53-4A0B-BD16-B91E8C927498}" dt="2025-05-15T06:32:36.345" v="446" actId="34135"/>
          <ac:picMkLst>
            <pc:docMk/>
            <pc:sldMk cId="3937963145" sldId="2147483129"/>
            <ac:picMk id="2" creationId="{24C5688D-B7A5-90BD-1D48-B094DEE640AD}"/>
          </ac:picMkLst>
        </pc:picChg>
        <pc:picChg chg="mod">
          <ac:chgData name="Schjold, Hanne Røvig" userId="72e82339-bab0-442f-8ca6-e6f386a713ee" providerId="ADAL" clId="{B638F20B-4C53-4A0B-BD16-B91E8C927498}" dt="2025-05-15T06:32:36.345" v="446" actId="34135"/>
          <ac:picMkLst>
            <pc:docMk/>
            <pc:sldMk cId="3937963145" sldId="2147483129"/>
            <ac:picMk id="5" creationId="{39316DA2-7CE8-45C6-46F5-DBAFF6D8DA60}"/>
          </ac:picMkLst>
        </pc:picChg>
      </pc:sldChg>
      <pc:sldChg chg="modSp mod">
        <pc:chgData name="Schjold, Hanne Røvig" userId="72e82339-bab0-442f-8ca6-e6f386a713ee" providerId="ADAL" clId="{B638F20B-4C53-4A0B-BD16-B91E8C927498}" dt="2025-05-15T06:31:13.318" v="439" actId="34135"/>
        <pc:sldMkLst>
          <pc:docMk/>
          <pc:sldMk cId="3397468604" sldId="2147483130"/>
        </pc:sldMkLst>
        <pc:spChg chg="mod">
          <ac:chgData name="Schjold, Hanne Røvig" userId="72e82339-bab0-442f-8ca6-e6f386a713ee" providerId="ADAL" clId="{B638F20B-4C53-4A0B-BD16-B91E8C927498}" dt="2025-05-15T06:31:13.318" v="439" actId="34135"/>
          <ac:spMkLst>
            <pc:docMk/>
            <pc:sldMk cId="3397468604" sldId="2147483130"/>
            <ac:spMk id="2" creationId="{0749264A-7028-219B-417D-C5E432DE1CB8}"/>
          </ac:spMkLst>
        </pc:spChg>
        <pc:spChg chg="mod">
          <ac:chgData name="Schjold, Hanne Røvig" userId="72e82339-bab0-442f-8ca6-e6f386a713ee" providerId="ADAL" clId="{B638F20B-4C53-4A0B-BD16-B91E8C927498}" dt="2025-05-15T06:31:13.318" v="439" actId="34135"/>
          <ac:spMkLst>
            <pc:docMk/>
            <pc:sldMk cId="3397468604" sldId="2147483130"/>
            <ac:spMk id="3" creationId="{F576276F-84A3-CD47-0F0B-CA1551B76560}"/>
          </ac:spMkLst>
        </pc:spChg>
        <pc:spChg chg="mod">
          <ac:chgData name="Schjold, Hanne Røvig" userId="72e82339-bab0-442f-8ca6-e6f386a713ee" providerId="ADAL" clId="{B638F20B-4C53-4A0B-BD16-B91E8C927498}" dt="2025-05-15T06:31:13.318" v="439" actId="34135"/>
          <ac:spMkLst>
            <pc:docMk/>
            <pc:sldMk cId="3397468604" sldId="2147483130"/>
            <ac:spMk id="4" creationId="{2B456BC6-244F-70DE-B989-4434DA6B3FBC}"/>
          </ac:spMkLst>
        </pc:spChg>
        <pc:spChg chg="mod">
          <ac:chgData name="Schjold, Hanne Røvig" userId="72e82339-bab0-442f-8ca6-e6f386a713ee" providerId="ADAL" clId="{B638F20B-4C53-4A0B-BD16-B91E8C927498}" dt="2025-05-15T06:31:13.318" v="439" actId="34135"/>
          <ac:spMkLst>
            <pc:docMk/>
            <pc:sldMk cId="3397468604" sldId="2147483130"/>
            <ac:spMk id="7" creationId="{5E66D71E-681B-67A6-FB4C-ADD427423950}"/>
          </ac:spMkLst>
        </pc:spChg>
        <pc:picChg chg="mod">
          <ac:chgData name="Schjold, Hanne Røvig" userId="72e82339-bab0-442f-8ca6-e6f386a713ee" providerId="ADAL" clId="{B638F20B-4C53-4A0B-BD16-B91E8C927498}" dt="2025-05-15T06:31:13.318" v="439" actId="34135"/>
          <ac:picMkLst>
            <pc:docMk/>
            <pc:sldMk cId="3397468604" sldId="2147483130"/>
            <ac:picMk id="6" creationId="{CCB0DC9D-A544-9AE6-291A-38AC40BA06CF}"/>
          </ac:picMkLst>
        </pc:picChg>
      </pc:sldChg>
      <pc:sldChg chg="modSp mod">
        <pc:chgData name="Schjold, Hanne Røvig" userId="72e82339-bab0-442f-8ca6-e6f386a713ee" providerId="ADAL" clId="{B638F20B-4C53-4A0B-BD16-B91E8C927498}" dt="2025-05-15T06:32:08.907" v="443" actId="34135"/>
        <pc:sldMkLst>
          <pc:docMk/>
          <pc:sldMk cId="1506719706" sldId="2147483131"/>
        </pc:sldMkLst>
        <pc:spChg chg="mod">
          <ac:chgData name="Schjold, Hanne Røvig" userId="72e82339-bab0-442f-8ca6-e6f386a713ee" providerId="ADAL" clId="{B638F20B-4C53-4A0B-BD16-B91E8C927498}" dt="2025-05-15T06:32:08.907" v="443" actId="34135"/>
          <ac:spMkLst>
            <pc:docMk/>
            <pc:sldMk cId="1506719706" sldId="2147483131"/>
            <ac:spMk id="2" creationId="{1AD4904E-4132-A43D-9E7F-B4A01420364D}"/>
          </ac:spMkLst>
        </pc:spChg>
        <pc:spChg chg="mod">
          <ac:chgData name="Schjold, Hanne Røvig" userId="72e82339-bab0-442f-8ca6-e6f386a713ee" providerId="ADAL" clId="{B638F20B-4C53-4A0B-BD16-B91E8C927498}" dt="2025-05-15T06:32:08.907" v="443" actId="34135"/>
          <ac:spMkLst>
            <pc:docMk/>
            <pc:sldMk cId="1506719706" sldId="2147483131"/>
            <ac:spMk id="4" creationId="{54D80528-38A8-B5A8-A98D-4EDB7FF234BC}"/>
          </ac:spMkLst>
        </pc:spChg>
        <pc:spChg chg="mod">
          <ac:chgData name="Schjold, Hanne Røvig" userId="72e82339-bab0-442f-8ca6-e6f386a713ee" providerId="ADAL" clId="{B638F20B-4C53-4A0B-BD16-B91E8C927498}" dt="2025-05-15T06:32:08.907" v="443" actId="34135"/>
          <ac:spMkLst>
            <pc:docMk/>
            <pc:sldMk cId="1506719706" sldId="2147483131"/>
            <ac:spMk id="6" creationId="{39E8257A-FF66-80ED-8D02-208E503AEAD8}"/>
          </ac:spMkLst>
        </pc:spChg>
        <pc:spChg chg="mod">
          <ac:chgData name="Schjold, Hanne Røvig" userId="72e82339-bab0-442f-8ca6-e6f386a713ee" providerId="ADAL" clId="{B638F20B-4C53-4A0B-BD16-B91E8C927498}" dt="2025-05-15T06:32:08.907" v="443" actId="34135"/>
          <ac:spMkLst>
            <pc:docMk/>
            <pc:sldMk cId="1506719706" sldId="2147483131"/>
            <ac:spMk id="7" creationId="{E51989FE-719E-B6B8-25F6-7CD1F99C4C75}"/>
          </ac:spMkLst>
        </pc:spChg>
        <pc:spChg chg="mod">
          <ac:chgData name="Schjold, Hanne Røvig" userId="72e82339-bab0-442f-8ca6-e6f386a713ee" providerId="ADAL" clId="{B638F20B-4C53-4A0B-BD16-B91E8C927498}" dt="2025-05-15T06:32:08.907" v="443" actId="34135"/>
          <ac:spMkLst>
            <pc:docMk/>
            <pc:sldMk cId="1506719706" sldId="2147483131"/>
            <ac:spMk id="9" creationId="{BF2F3805-DCB2-74F8-9FA6-C057267653E2}"/>
          </ac:spMkLst>
        </pc:spChg>
        <pc:graphicFrameChg chg="mod">
          <ac:chgData name="Schjold, Hanne Røvig" userId="72e82339-bab0-442f-8ca6-e6f386a713ee" providerId="ADAL" clId="{B638F20B-4C53-4A0B-BD16-B91E8C927498}" dt="2025-05-15T06:32:08.907" v="443" actId="34135"/>
          <ac:graphicFrameMkLst>
            <pc:docMk/>
            <pc:sldMk cId="1506719706" sldId="2147483131"/>
            <ac:graphicFrameMk id="5" creationId="{49FD79EA-1D49-8E81-B131-27D7E1BF4328}"/>
          </ac:graphicFrameMkLst>
        </pc:graphicFrameChg>
        <pc:picChg chg="mod">
          <ac:chgData name="Schjold, Hanne Røvig" userId="72e82339-bab0-442f-8ca6-e6f386a713ee" providerId="ADAL" clId="{B638F20B-4C53-4A0B-BD16-B91E8C927498}" dt="2025-05-15T06:32:08.907" v="443" actId="34135"/>
          <ac:picMkLst>
            <pc:docMk/>
            <pc:sldMk cId="1506719706" sldId="2147483131"/>
            <ac:picMk id="13" creationId="{6CF815AA-5CF7-D05C-BDCA-5F89BEAE8E5A}"/>
          </ac:picMkLst>
        </pc:picChg>
      </pc:sldChg>
      <pc:sldChg chg="modSp mod">
        <pc:chgData name="Schjold, Hanne Røvig" userId="72e82339-bab0-442f-8ca6-e6f386a713ee" providerId="ADAL" clId="{B638F20B-4C53-4A0B-BD16-B91E8C927498}" dt="2025-05-15T06:32:18.880" v="444" actId="34135"/>
        <pc:sldMkLst>
          <pc:docMk/>
          <pc:sldMk cId="2213704487" sldId="2147483132"/>
        </pc:sldMkLst>
        <pc:spChg chg="mod">
          <ac:chgData name="Schjold, Hanne Røvig" userId="72e82339-bab0-442f-8ca6-e6f386a713ee" providerId="ADAL" clId="{B638F20B-4C53-4A0B-BD16-B91E8C927498}" dt="2025-05-15T06:32:18.880" v="444" actId="34135"/>
          <ac:spMkLst>
            <pc:docMk/>
            <pc:sldMk cId="2213704487" sldId="2147483132"/>
            <ac:spMk id="2" creationId="{4FFD4EE0-F7B8-D088-4377-14F3F67E5DE5}"/>
          </ac:spMkLst>
        </pc:spChg>
        <pc:spChg chg="mod">
          <ac:chgData name="Schjold, Hanne Røvig" userId="72e82339-bab0-442f-8ca6-e6f386a713ee" providerId="ADAL" clId="{B638F20B-4C53-4A0B-BD16-B91E8C927498}" dt="2025-05-15T06:32:18.880" v="444" actId="34135"/>
          <ac:spMkLst>
            <pc:docMk/>
            <pc:sldMk cId="2213704487" sldId="2147483132"/>
            <ac:spMk id="3" creationId="{CB74D07D-ECFA-9B93-9FA8-CFEAC2A2189E}"/>
          </ac:spMkLst>
        </pc:spChg>
        <pc:spChg chg="mod">
          <ac:chgData name="Schjold, Hanne Røvig" userId="72e82339-bab0-442f-8ca6-e6f386a713ee" providerId="ADAL" clId="{B638F20B-4C53-4A0B-BD16-B91E8C927498}" dt="2025-05-15T06:32:18.880" v="444" actId="34135"/>
          <ac:spMkLst>
            <pc:docMk/>
            <pc:sldMk cId="2213704487" sldId="2147483132"/>
            <ac:spMk id="5" creationId="{D3B11510-4298-1825-243A-5C9126CCBDE3}"/>
          </ac:spMkLst>
        </pc:spChg>
        <pc:spChg chg="mod">
          <ac:chgData name="Schjold, Hanne Røvig" userId="72e82339-bab0-442f-8ca6-e6f386a713ee" providerId="ADAL" clId="{B638F20B-4C53-4A0B-BD16-B91E8C927498}" dt="2025-05-15T06:32:18.880" v="444" actId="34135"/>
          <ac:spMkLst>
            <pc:docMk/>
            <pc:sldMk cId="2213704487" sldId="2147483132"/>
            <ac:spMk id="6" creationId="{8EB3769C-76E6-7464-E996-37A5AA88A0E1}"/>
          </ac:spMkLst>
        </pc:spChg>
        <pc:spChg chg="mod">
          <ac:chgData name="Schjold, Hanne Røvig" userId="72e82339-bab0-442f-8ca6-e6f386a713ee" providerId="ADAL" clId="{B638F20B-4C53-4A0B-BD16-B91E8C927498}" dt="2025-05-15T06:32:18.880" v="444" actId="34135"/>
          <ac:spMkLst>
            <pc:docMk/>
            <pc:sldMk cId="2213704487" sldId="2147483132"/>
            <ac:spMk id="9" creationId="{0F823F78-49B9-25EC-1D34-81AFC733F41E}"/>
          </ac:spMkLst>
        </pc:spChg>
        <pc:graphicFrameChg chg="mod">
          <ac:chgData name="Schjold, Hanne Røvig" userId="72e82339-bab0-442f-8ca6-e6f386a713ee" providerId="ADAL" clId="{B638F20B-4C53-4A0B-BD16-B91E8C927498}" dt="2025-05-15T06:32:18.880" v="444" actId="34135"/>
          <ac:graphicFrameMkLst>
            <pc:docMk/>
            <pc:sldMk cId="2213704487" sldId="2147483132"/>
            <ac:graphicFrameMk id="7" creationId="{023F017D-7D89-D016-8B8B-236A0A9F9439}"/>
          </ac:graphicFrameMkLst>
        </pc:graphicFrameChg>
        <pc:picChg chg="mod">
          <ac:chgData name="Schjold, Hanne Røvig" userId="72e82339-bab0-442f-8ca6-e6f386a713ee" providerId="ADAL" clId="{B638F20B-4C53-4A0B-BD16-B91E8C927498}" dt="2025-05-15T06:32:18.880" v="444" actId="34135"/>
          <ac:picMkLst>
            <pc:docMk/>
            <pc:sldMk cId="2213704487" sldId="2147483132"/>
            <ac:picMk id="10" creationId="{0242CC12-BEC3-5940-EDB2-7E51D40B3BAB}"/>
          </ac:picMkLst>
        </pc:picChg>
      </pc:sldChg>
      <pc:sldChg chg="modSp mod">
        <pc:chgData name="Schjold, Hanne Røvig" userId="72e82339-bab0-442f-8ca6-e6f386a713ee" providerId="ADAL" clId="{B638F20B-4C53-4A0B-BD16-B91E8C927498}" dt="2025-05-15T06:32:24.545" v="445" actId="34135"/>
        <pc:sldMkLst>
          <pc:docMk/>
          <pc:sldMk cId="743705750" sldId="2147483133"/>
        </pc:sldMkLst>
        <pc:spChg chg="mod">
          <ac:chgData name="Schjold, Hanne Røvig" userId="72e82339-bab0-442f-8ca6-e6f386a713ee" providerId="ADAL" clId="{B638F20B-4C53-4A0B-BD16-B91E8C927498}" dt="2025-05-15T06:32:24.545" v="445" actId="34135"/>
          <ac:spMkLst>
            <pc:docMk/>
            <pc:sldMk cId="743705750" sldId="2147483133"/>
            <ac:spMk id="2" creationId="{51B55973-D4D5-E93A-2BE4-4C59F9206643}"/>
          </ac:spMkLst>
        </pc:spChg>
        <pc:spChg chg="mod">
          <ac:chgData name="Schjold, Hanne Røvig" userId="72e82339-bab0-442f-8ca6-e6f386a713ee" providerId="ADAL" clId="{B638F20B-4C53-4A0B-BD16-B91E8C927498}" dt="2025-05-15T06:32:24.545" v="445" actId="34135"/>
          <ac:spMkLst>
            <pc:docMk/>
            <pc:sldMk cId="743705750" sldId="2147483133"/>
            <ac:spMk id="3" creationId="{36DE53C0-1696-CE89-5F8A-A1D206CC9F56}"/>
          </ac:spMkLst>
        </pc:spChg>
        <pc:spChg chg="mod">
          <ac:chgData name="Schjold, Hanne Røvig" userId="72e82339-bab0-442f-8ca6-e6f386a713ee" providerId="ADAL" clId="{B638F20B-4C53-4A0B-BD16-B91E8C927498}" dt="2025-05-15T06:32:24.545" v="445" actId="34135"/>
          <ac:spMkLst>
            <pc:docMk/>
            <pc:sldMk cId="743705750" sldId="2147483133"/>
            <ac:spMk id="5" creationId="{E3098DAD-9E6E-5248-EE76-D458BD54C775}"/>
          </ac:spMkLst>
        </pc:spChg>
        <pc:spChg chg="mod">
          <ac:chgData name="Schjold, Hanne Røvig" userId="72e82339-bab0-442f-8ca6-e6f386a713ee" providerId="ADAL" clId="{B638F20B-4C53-4A0B-BD16-B91E8C927498}" dt="2025-05-15T06:32:24.545" v="445" actId="34135"/>
          <ac:spMkLst>
            <pc:docMk/>
            <pc:sldMk cId="743705750" sldId="2147483133"/>
            <ac:spMk id="6" creationId="{DFDFB06F-8314-EC28-0C52-4A365B7A29C6}"/>
          </ac:spMkLst>
        </pc:spChg>
        <pc:spChg chg="mod">
          <ac:chgData name="Schjold, Hanne Røvig" userId="72e82339-bab0-442f-8ca6-e6f386a713ee" providerId="ADAL" clId="{B638F20B-4C53-4A0B-BD16-B91E8C927498}" dt="2025-05-15T06:32:24.545" v="445" actId="34135"/>
          <ac:spMkLst>
            <pc:docMk/>
            <pc:sldMk cId="743705750" sldId="2147483133"/>
            <ac:spMk id="9" creationId="{BA956A7B-76FB-40F3-DEFC-646B17F28314}"/>
          </ac:spMkLst>
        </pc:spChg>
        <pc:spChg chg="mod">
          <ac:chgData name="Schjold, Hanne Røvig" userId="72e82339-bab0-442f-8ca6-e6f386a713ee" providerId="ADAL" clId="{B638F20B-4C53-4A0B-BD16-B91E8C927498}" dt="2025-05-15T06:32:24.545" v="445" actId="34135"/>
          <ac:spMkLst>
            <pc:docMk/>
            <pc:sldMk cId="743705750" sldId="2147483133"/>
            <ac:spMk id="10" creationId="{9201AC00-7FA0-BDF2-3EC3-F0FAF3C87CC1}"/>
          </ac:spMkLst>
        </pc:spChg>
        <pc:spChg chg="mod">
          <ac:chgData name="Schjold, Hanne Røvig" userId="72e82339-bab0-442f-8ca6-e6f386a713ee" providerId="ADAL" clId="{B638F20B-4C53-4A0B-BD16-B91E8C927498}" dt="2025-05-15T06:32:24.545" v="445" actId="34135"/>
          <ac:spMkLst>
            <pc:docMk/>
            <pc:sldMk cId="743705750" sldId="2147483133"/>
            <ac:spMk id="12" creationId="{6609E618-FCFD-1B27-37A8-BF75B1CF3D29}"/>
          </ac:spMkLst>
        </pc:spChg>
        <pc:spChg chg="mod">
          <ac:chgData name="Schjold, Hanne Røvig" userId="72e82339-bab0-442f-8ca6-e6f386a713ee" providerId="ADAL" clId="{B638F20B-4C53-4A0B-BD16-B91E8C927498}" dt="2025-05-15T06:32:24.545" v="445" actId="34135"/>
          <ac:spMkLst>
            <pc:docMk/>
            <pc:sldMk cId="743705750" sldId="2147483133"/>
            <ac:spMk id="13" creationId="{BB07D4DF-DA40-D16A-EE08-701B1686D05F}"/>
          </ac:spMkLst>
        </pc:spChg>
        <pc:spChg chg="mod">
          <ac:chgData name="Schjold, Hanne Røvig" userId="72e82339-bab0-442f-8ca6-e6f386a713ee" providerId="ADAL" clId="{B638F20B-4C53-4A0B-BD16-B91E8C927498}" dt="2025-05-15T06:32:24.545" v="445" actId="34135"/>
          <ac:spMkLst>
            <pc:docMk/>
            <pc:sldMk cId="743705750" sldId="2147483133"/>
            <ac:spMk id="15" creationId="{1EBC3895-F272-0067-CE0E-CD3F2E17A262}"/>
          </ac:spMkLst>
        </pc:spChg>
        <pc:picChg chg="mod">
          <ac:chgData name="Schjold, Hanne Røvig" userId="72e82339-bab0-442f-8ca6-e6f386a713ee" providerId="ADAL" clId="{B638F20B-4C53-4A0B-BD16-B91E8C927498}" dt="2025-05-15T06:32:24.545" v="445" actId="34135"/>
          <ac:picMkLst>
            <pc:docMk/>
            <pc:sldMk cId="743705750" sldId="2147483133"/>
            <ac:picMk id="16" creationId="{182E5828-457E-2893-7ACF-60F583C6A7D7}"/>
          </ac:picMkLst>
        </pc:picChg>
      </pc:sldChg>
      <pc:sldChg chg="modSp mod">
        <pc:chgData name="Schjold, Hanne Røvig" userId="72e82339-bab0-442f-8ca6-e6f386a713ee" providerId="ADAL" clId="{B638F20B-4C53-4A0B-BD16-B91E8C927498}" dt="2025-05-15T06:37:35.349" v="482" actId="34135"/>
        <pc:sldMkLst>
          <pc:docMk/>
          <pc:sldMk cId="1265944899" sldId="2147483134"/>
        </pc:sldMkLst>
        <pc:spChg chg="mod">
          <ac:chgData name="Schjold, Hanne Røvig" userId="72e82339-bab0-442f-8ca6-e6f386a713ee" providerId="ADAL" clId="{B638F20B-4C53-4A0B-BD16-B91E8C927498}" dt="2025-05-15T06:37:35.349" v="482" actId="34135"/>
          <ac:spMkLst>
            <pc:docMk/>
            <pc:sldMk cId="1265944899" sldId="2147483134"/>
            <ac:spMk id="7" creationId="{097843DA-51E6-3A58-2387-2752035F9822}"/>
          </ac:spMkLst>
        </pc:spChg>
        <pc:picChg chg="mod">
          <ac:chgData name="Schjold, Hanne Røvig" userId="72e82339-bab0-442f-8ca6-e6f386a713ee" providerId="ADAL" clId="{B638F20B-4C53-4A0B-BD16-B91E8C927498}" dt="2025-05-15T06:37:35.349" v="482" actId="34135"/>
          <ac:picMkLst>
            <pc:docMk/>
            <pc:sldMk cId="1265944899" sldId="2147483134"/>
            <ac:picMk id="1026" creationId="{438227DC-39DF-1125-70CB-48F53E6F4A0B}"/>
          </ac:picMkLst>
        </pc:picChg>
      </pc:sldChg>
      <pc:sldChg chg="modSp mod">
        <pc:chgData name="Schjold, Hanne Røvig" userId="72e82339-bab0-442f-8ca6-e6f386a713ee" providerId="ADAL" clId="{B638F20B-4C53-4A0B-BD16-B91E8C927498}" dt="2025-05-15T06:38:43.034" v="504" actId="34135"/>
        <pc:sldMkLst>
          <pc:docMk/>
          <pc:sldMk cId="1295949227" sldId="2147483135"/>
        </pc:sldMkLst>
        <pc:spChg chg="mod">
          <ac:chgData name="Schjold, Hanne Røvig" userId="72e82339-bab0-442f-8ca6-e6f386a713ee" providerId="ADAL" clId="{B638F20B-4C53-4A0B-BD16-B91E8C927498}" dt="2025-05-15T06:38:43.034" v="504" actId="34135"/>
          <ac:spMkLst>
            <pc:docMk/>
            <pc:sldMk cId="1295949227" sldId="2147483135"/>
            <ac:spMk id="2" creationId="{0A28FD05-9819-4A96-FDE7-CE76A3773846}"/>
          </ac:spMkLst>
        </pc:spChg>
        <pc:graphicFrameChg chg="mod">
          <ac:chgData name="Schjold, Hanne Røvig" userId="72e82339-bab0-442f-8ca6-e6f386a713ee" providerId="ADAL" clId="{B638F20B-4C53-4A0B-BD16-B91E8C927498}" dt="2025-05-15T06:38:43.034" v="504" actId="34135"/>
          <ac:graphicFrameMkLst>
            <pc:docMk/>
            <pc:sldMk cId="1295949227" sldId="2147483135"/>
            <ac:graphicFrameMk id="4" creationId="{1A007ABE-22FD-8A5A-4390-9471FD11D611}"/>
          </ac:graphicFrameMkLst>
        </pc:graphicFrameChg>
        <pc:picChg chg="mod">
          <ac:chgData name="Schjold, Hanne Røvig" userId="72e82339-bab0-442f-8ca6-e6f386a713ee" providerId="ADAL" clId="{B638F20B-4C53-4A0B-BD16-B91E8C927498}" dt="2025-05-15T06:38:43.034" v="504" actId="34135"/>
          <ac:picMkLst>
            <pc:docMk/>
            <pc:sldMk cId="1295949227" sldId="2147483135"/>
            <ac:picMk id="8" creationId="{8FE1DB93-B820-C9F2-F062-E2EF2935CE5D}"/>
          </ac:picMkLst>
        </pc:picChg>
      </pc:sldChg>
      <pc:sldChg chg="modSp mod">
        <pc:chgData name="Schjold, Hanne Røvig" userId="72e82339-bab0-442f-8ca6-e6f386a713ee" providerId="ADAL" clId="{B638F20B-4C53-4A0B-BD16-B91E8C927498}" dt="2025-05-15T06:39:02.868" v="506" actId="34135"/>
        <pc:sldMkLst>
          <pc:docMk/>
          <pc:sldMk cId="1820647538" sldId="2147483136"/>
        </pc:sldMkLst>
        <pc:spChg chg="mod">
          <ac:chgData name="Schjold, Hanne Røvig" userId="72e82339-bab0-442f-8ca6-e6f386a713ee" providerId="ADAL" clId="{B638F20B-4C53-4A0B-BD16-B91E8C927498}" dt="2025-05-15T06:39:02.868" v="506" actId="34135"/>
          <ac:spMkLst>
            <pc:docMk/>
            <pc:sldMk cId="1820647538" sldId="2147483136"/>
            <ac:spMk id="7" creationId="{D6417056-04E6-6CB2-F8E8-C99362BA716F}"/>
          </ac:spMkLst>
        </pc:spChg>
        <pc:picChg chg="mod">
          <ac:chgData name="Schjold, Hanne Røvig" userId="72e82339-bab0-442f-8ca6-e6f386a713ee" providerId="ADAL" clId="{B638F20B-4C53-4A0B-BD16-B91E8C927498}" dt="2025-05-15T06:39:02.868" v="506" actId="34135"/>
          <ac:picMkLst>
            <pc:docMk/>
            <pc:sldMk cId="1820647538" sldId="2147483136"/>
            <ac:picMk id="3" creationId="{A185E533-62F9-681B-637F-83C98AE1B9D1}"/>
          </ac:picMkLst>
        </pc:picChg>
      </pc:sldChg>
      <pc:sldChg chg="addSp modSp mod">
        <pc:chgData name="Schjold, Hanne Røvig" userId="72e82339-bab0-442f-8ca6-e6f386a713ee" providerId="ADAL" clId="{B638F20B-4C53-4A0B-BD16-B91E8C927498}" dt="2025-05-15T10:33:06.315" v="519" actId="34135"/>
        <pc:sldMkLst>
          <pc:docMk/>
          <pc:sldMk cId="1423373753" sldId="2147483137"/>
        </pc:sldMkLst>
        <pc:spChg chg="add mod">
          <ac:chgData name="Schjold, Hanne Røvig" userId="72e82339-bab0-442f-8ca6-e6f386a713ee" providerId="ADAL" clId="{B638F20B-4C53-4A0B-BD16-B91E8C927498}" dt="2025-05-15T10:33:06.315" v="519" actId="34135"/>
          <ac:spMkLst>
            <pc:docMk/>
            <pc:sldMk cId="1423373753" sldId="2147483137"/>
            <ac:spMk id="2" creationId="{E98111A5-68A4-43F2-1341-7C4DF135D88E}"/>
          </ac:spMkLst>
        </pc:spChg>
        <pc:spChg chg="mod">
          <ac:chgData name="Schjold, Hanne Røvig" userId="72e82339-bab0-442f-8ca6-e6f386a713ee" providerId="ADAL" clId="{B638F20B-4C53-4A0B-BD16-B91E8C927498}" dt="2025-05-15T10:33:06.315" v="519" actId="34135"/>
          <ac:spMkLst>
            <pc:docMk/>
            <pc:sldMk cId="1423373753" sldId="2147483137"/>
            <ac:spMk id="7" creationId="{2CFF9B3E-149D-F6C9-1E2C-B664884A20FF}"/>
          </ac:spMkLst>
        </pc:spChg>
        <pc:picChg chg="mod">
          <ac:chgData name="Schjold, Hanne Røvig" userId="72e82339-bab0-442f-8ca6-e6f386a713ee" providerId="ADAL" clId="{B638F20B-4C53-4A0B-BD16-B91E8C927498}" dt="2025-05-15T10:33:06.315" v="519" actId="34135"/>
          <ac:picMkLst>
            <pc:docMk/>
            <pc:sldMk cId="1423373753" sldId="2147483137"/>
            <ac:picMk id="3" creationId="{FBE97D11-382C-6D81-BCBD-536E715E7E0F}"/>
          </ac:picMkLst>
        </pc:picChg>
      </pc:sldChg>
      <pc:sldChg chg="modSp mod">
        <pc:chgData name="Schjold, Hanne Røvig" userId="72e82339-bab0-442f-8ca6-e6f386a713ee" providerId="ADAL" clId="{B638F20B-4C53-4A0B-BD16-B91E8C927498}" dt="2025-05-15T06:38:57.334" v="505" actId="34135"/>
        <pc:sldMkLst>
          <pc:docMk/>
          <pc:sldMk cId="3683444027" sldId="2147483138"/>
        </pc:sldMkLst>
        <pc:spChg chg="mod">
          <ac:chgData name="Schjold, Hanne Røvig" userId="72e82339-bab0-442f-8ca6-e6f386a713ee" providerId="ADAL" clId="{B638F20B-4C53-4A0B-BD16-B91E8C927498}" dt="2025-05-15T06:38:57.334" v="505" actId="34135"/>
          <ac:spMkLst>
            <pc:docMk/>
            <pc:sldMk cId="3683444027" sldId="2147483138"/>
            <ac:spMk id="4" creationId="{6919E38E-DA12-D3D4-2260-A923E9658BD5}"/>
          </ac:spMkLst>
        </pc:spChg>
        <pc:spChg chg="mod">
          <ac:chgData name="Schjold, Hanne Røvig" userId="72e82339-bab0-442f-8ca6-e6f386a713ee" providerId="ADAL" clId="{B638F20B-4C53-4A0B-BD16-B91E8C927498}" dt="2025-05-15T06:38:57.334" v="505" actId="34135"/>
          <ac:spMkLst>
            <pc:docMk/>
            <pc:sldMk cId="3683444027" sldId="2147483138"/>
            <ac:spMk id="5" creationId="{AC48C702-F061-FB23-81C4-564ED48C7845}"/>
          </ac:spMkLst>
        </pc:spChg>
        <pc:spChg chg="mod">
          <ac:chgData name="Schjold, Hanne Røvig" userId="72e82339-bab0-442f-8ca6-e6f386a713ee" providerId="ADAL" clId="{B638F20B-4C53-4A0B-BD16-B91E8C927498}" dt="2025-05-15T06:38:57.334" v="505" actId="34135"/>
          <ac:spMkLst>
            <pc:docMk/>
            <pc:sldMk cId="3683444027" sldId="2147483138"/>
            <ac:spMk id="7" creationId="{6CB52841-BBF0-D4E2-EE75-D2D1718321ED}"/>
          </ac:spMkLst>
        </pc:spChg>
        <pc:spChg chg="mod">
          <ac:chgData name="Schjold, Hanne Røvig" userId="72e82339-bab0-442f-8ca6-e6f386a713ee" providerId="ADAL" clId="{B638F20B-4C53-4A0B-BD16-B91E8C927498}" dt="2025-05-15T06:38:57.334" v="505" actId="34135"/>
          <ac:spMkLst>
            <pc:docMk/>
            <pc:sldMk cId="3683444027" sldId="2147483138"/>
            <ac:spMk id="10" creationId="{3EB6ABD9-7ED9-984A-2334-7268D04C219F}"/>
          </ac:spMkLst>
        </pc:spChg>
        <pc:picChg chg="mod">
          <ac:chgData name="Schjold, Hanne Røvig" userId="72e82339-bab0-442f-8ca6-e6f386a713ee" providerId="ADAL" clId="{B638F20B-4C53-4A0B-BD16-B91E8C927498}" dt="2025-05-15T06:38:57.334" v="505" actId="34135"/>
          <ac:picMkLst>
            <pc:docMk/>
            <pc:sldMk cId="3683444027" sldId="2147483138"/>
            <ac:picMk id="3" creationId="{6781D87B-B909-4CB5-D331-F66D00096A93}"/>
          </ac:picMkLst>
        </pc:picChg>
        <pc:picChg chg="mod">
          <ac:chgData name="Schjold, Hanne Røvig" userId="72e82339-bab0-442f-8ca6-e6f386a713ee" providerId="ADAL" clId="{B638F20B-4C53-4A0B-BD16-B91E8C927498}" dt="2025-05-15T06:38:57.334" v="505" actId="34135"/>
          <ac:picMkLst>
            <pc:docMk/>
            <pc:sldMk cId="3683444027" sldId="2147483138"/>
            <ac:picMk id="15" creationId="{4F82B058-8804-B929-B52F-82E3CCEE71B9}"/>
          </ac:picMkLst>
        </pc:picChg>
      </pc:sldChg>
      <pc:sldChg chg="modSp mod">
        <pc:chgData name="Schjold, Hanne Røvig" userId="72e82339-bab0-442f-8ca6-e6f386a713ee" providerId="ADAL" clId="{B638F20B-4C53-4A0B-BD16-B91E8C927498}" dt="2025-05-15T10:34:13.148" v="525" actId="34135"/>
        <pc:sldMkLst>
          <pc:docMk/>
          <pc:sldMk cId="650037218" sldId="2147483139"/>
        </pc:sldMkLst>
        <pc:spChg chg="mod">
          <ac:chgData name="Schjold, Hanne Røvig" userId="72e82339-bab0-442f-8ca6-e6f386a713ee" providerId="ADAL" clId="{B638F20B-4C53-4A0B-BD16-B91E8C927498}" dt="2025-05-15T10:34:13.148" v="525" actId="34135"/>
          <ac:spMkLst>
            <pc:docMk/>
            <pc:sldMk cId="650037218" sldId="2147483139"/>
            <ac:spMk id="7" creationId="{29061B7A-341B-5063-483F-4B7CA773131B}"/>
          </ac:spMkLst>
        </pc:spChg>
        <pc:picChg chg="mod">
          <ac:chgData name="Schjold, Hanne Røvig" userId="72e82339-bab0-442f-8ca6-e6f386a713ee" providerId="ADAL" clId="{B638F20B-4C53-4A0B-BD16-B91E8C927498}" dt="2025-05-15T10:34:13.148" v="525" actId="34135"/>
          <ac:picMkLst>
            <pc:docMk/>
            <pc:sldMk cId="650037218" sldId="2147483139"/>
            <ac:picMk id="1028" creationId="{F1F4C098-5977-F389-8978-AAF8990DDBF6}"/>
          </ac:picMkLst>
        </pc:picChg>
      </pc:sldChg>
      <pc:sldChg chg="modSp mod">
        <pc:chgData name="Schjold, Hanne Røvig" userId="72e82339-bab0-442f-8ca6-e6f386a713ee" providerId="ADAL" clId="{B638F20B-4C53-4A0B-BD16-B91E8C927498}" dt="2025-05-15T10:36:45.483" v="565" actId="34135"/>
        <pc:sldMkLst>
          <pc:docMk/>
          <pc:sldMk cId="2991975952" sldId="2147483140"/>
        </pc:sldMkLst>
        <pc:spChg chg="mod">
          <ac:chgData name="Schjold, Hanne Røvig" userId="72e82339-bab0-442f-8ca6-e6f386a713ee" providerId="ADAL" clId="{B638F20B-4C53-4A0B-BD16-B91E8C927498}" dt="2025-05-15T10:36:45.483" v="565" actId="34135"/>
          <ac:spMkLst>
            <pc:docMk/>
            <pc:sldMk cId="2991975952" sldId="2147483140"/>
            <ac:spMk id="7" creationId="{997915BC-E1DC-D942-3C11-E8658F4CF007}"/>
          </ac:spMkLst>
        </pc:spChg>
        <pc:picChg chg="mod">
          <ac:chgData name="Schjold, Hanne Røvig" userId="72e82339-bab0-442f-8ca6-e6f386a713ee" providerId="ADAL" clId="{B638F20B-4C53-4A0B-BD16-B91E8C927498}" dt="2025-05-15T10:36:45.483" v="565" actId="34135"/>
          <ac:picMkLst>
            <pc:docMk/>
            <pc:sldMk cId="2991975952" sldId="2147483140"/>
            <ac:picMk id="1028" creationId="{5640C900-5E4E-CE0A-2B21-CF15D71826EC}"/>
          </ac:picMkLst>
        </pc:picChg>
      </pc:sldChg>
      <pc:sldChg chg="modSp mod">
        <pc:chgData name="Schjold, Hanne Røvig" userId="72e82339-bab0-442f-8ca6-e6f386a713ee" providerId="ADAL" clId="{B638F20B-4C53-4A0B-BD16-B91E8C927498}" dt="2025-05-15T13:10:39.993" v="729" actId="34135"/>
        <pc:sldMkLst>
          <pc:docMk/>
          <pc:sldMk cId="554485297" sldId="2147483141"/>
        </pc:sldMkLst>
        <pc:spChg chg="mod">
          <ac:chgData name="Schjold, Hanne Røvig" userId="72e82339-bab0-442f-8ca6-e6f386a713ee" providerId="ADAL" clId="{B638F20B-4C53-4A0B-BD16-B91E8C927498}" dt="2025-05-15T13:10:39.993" v="729" actId="34135"/>
          <ac:spMkLst>
            <pc:docMk/>
            <pc:sldMk cId="554485297" sldId="2147483141"/>
            <ac:spMk id="7" creationId="{F314F6D3-1112-F9B9-AA3C-E7BF0736C264}"/>
          </ac:spMkLst>
        </pc:spChg>
        <pc:picChg chg="mod">
          <ac:chgData name="Schjold, Hanne Røvig" userId="72e82339-bab0-442f-8ca6-e6f386a713ee" providerId="ADAL" clId="{B638F20B-4C53-4A0B-BD16-B91E8C927498}" dt="2025-05-15T13:10:39.993" v="729" actId="34135"/>
          <ac:picMkLst>
            <pc:docMk/>
            <pc:sldMk cId="554485297" sldId="2147483141"/>
            <ac:picMk id="9" creationId="{2A91B1C1-3BBA-2DDC-3030-6758A9E20218}"/>
          </ac:picMkLst>
        </pc:picChg>
      </pc:sldChg>
      <pc:sldChg chg="modSp mod">
        <pc:chgData name="Schjold, Hanne Røvig" userId="72e82339-bab0-442f-8ca6-e6f386a713ee" providerId="ADAL" clId="{B638F20B-4C53-4A0B-BD16-B91E8C927498}" dt="2025-05-15T10:50:47.317" v="674" actId="34135"/>
        <pc:sldMkLst>
          <pc:docMk/>
          <pc:sldMk cId="849028128" sldId="2147483142"/>
        </pc:sldMkLst>
        <pc:spChg chg="mod">
          <ac:chgData name="Schjold, Hanne Røvig" userId="72e82339-bab0-442f-8ca6-e6f386a713ee" providerId="ADAL" clId="{B638F20B-4C53-4A0B-BD16-B91E8C927498}" dt="2025-05-15T10:50:47.317" v="674" actId="34135"/>
          <ac:spMkLst>
            <pc:docMk/>
            <pc:sldMk cId="849028128" sldId="2147483142"/>
            <ac:spMk id="7" creationId="{5198B0E9-6824-7C21-6759-02180BAE3A60}"/>
          </ac:spMkLst>
        </pc:spChg>
        <pc:picChg chg="mod">
          <ac:chgData name="Schjold, Hanne Røvig" userId="72e82339-bab0-442f-8ca6-e6f386a713ee" providerId="ADAL" clId="{B638F20B-4C53-4A0B-BD16-B91E8C927498}" dt="2025-05-15T10:50:47.317" v="674" actId="34135"/>
          <ac:picMkLst>
            <pc:docMk/>
            <pc:sldMk cId="849028128" sldId="2147483142"/>
            <ac:picMk id="9" creationId="{6BCD99A3-9B9C-86EC-6176-AA8B23935E17}"/>
          </ac:picMkLst>
        </pc:picChg>
        <pc:picChg chg="mod">
          <ac:chgData name="Schjold, Hanne Røvig" userId="72e82339-bab0-442f-8ca6-e6f386a713ee" providerId="ADAL" clId="{B638F20B-4C53-4A0B-BD16-B91E8C927498}" dt="2025-05-15T10:50:47.317" v="674" actId="34135"/>
          <ac:picMkLst>
            <pc:docMk/>
            <pc:sldMk cId="849028128" sldId="2147483142"/>
            <ac:picMk id="3074" creationId="{D56033E1-E01E-640D-9F0B-1DA0E3516D8D}"/>
          </ac:picMkLst>
        </pc:picChg>
      </pc:sldChg>
      <pc:sldChg chg="modSp mod">
        <pc:chgData name="Schjold, Hanne Røvig" userId="72e82339-bab0-442f-8ca6-e6f386a713ee" providerId="ADAL" clId="{B638F20B-4C53-4A0B-BD16-B91E8C927498}" dt="2025-05-15T10:52:30.329" v="719" actId="34135"/>
        <pc:sldMkLst>
          <pc:docMk/>
          <pc:sldMk cId="255832767" sldId="2147483143"/>
        </pc:sldMkLst>
        <pc:spChg chg="mod">
          <ac:chgData name="Schjold, Hanne Røvig" userId="72e82339-bab0-442f-8ca6-e6f386a713ee" providerId="ADAL" clId="{B638F20B-4C53-4A0B-BD16-B91E8C927498}" dt="2025-05-15T10:52:30.329" v="719" actId="34135"/>
          <ac:spMkLst>
            <pc:docMk/>
            <pc:sldMk cId="255832767" sldId="2147483143"/>
            <ac:spMk id="7" creationId="{98184D88-AC79-A189-08EF-CC3D13FC0D25}"/>
          </ac:spMkLst>
        </pc:spChg>
        <pc:picChg chg="mod">
          <ac:chgData name="Schjold, Hanne Røvig" userId="72e82339-bab0-442f-8ca6-e6f386a713ee" providerId="ADAL" clId="{B638F20B-4C53-4A0B-BD16-B91E8C927498}" dt="2025-05-15T10:52:30.329" v="719" actId="34135"/>
          <ac:picMkLst>
            <pc:docMk/>
            <pc:sldMk cId="255832767" sldId="2147483143"/>
            <ac:picMk id="3" creationId="{B8D5B9F3-8AE4-A801-21C2-93174152D971}"/>
          </ac:picMkLst>
        </pc:picChg>
      </pc:sldChg>
      <pc:sldChg chg="del">
        <pc:chgData name="Schjold, Hanne Røvig" userId="72e82339-bab0-442f-8ca6-e6f386a713ee" providerId="ADAL" clId="{B638F20B-4C53-4A0B-BD16-B91E8C927498}" dt="2025-05-15T10:53:27.067" v="723" actId="47"/>
        <pc:sldMkLst>
          <pc:docMk/>
          <pc:sldMk cId="326250584" sldId="2147483144"/>
        </pc:sldMkLst>
      </pc:sldChg>
      <pc:sldChg chg="modSp mod">
        <pc:chgData name="Schjold, Hanne Røvig" userId="72e82339-bab0-442f-8ca6-e6f386a713ee" providerId="ADAL" clId="{B638F20B-4C53-4A0B-BD16-B91E8C927498}" dt="2025-05-15T10:37:25.525" v="570" actId="34135"/>
        <pc:sldMkLst>
          <pc:docMk/>
          <pc:sldMk cId="3495842342" sldId="2147483145"/>
        </pc:sldMkLst>
        <pc:spChg chg="mod">
          <ac:chgData name="Schjold, Hanne Røvig" userId="72e82339-bab0-442f-8ca6-e6f386a713ee" providerId="ADAL" clId="{B638F20B-4C53-4A0B-BD16-B91E8C927498}" dt="2025-05-15T10:37:25.525" v="570" actId="34135"/>
          <ac:spMkLst>
            <pc:docMk/>
            <pc:sldMk cId="3495842342" sldId="2147483145"/>
            <ac:spMk id="2" creationId="{37AF973A-594B-3DB6-B69F-BA34F27328CB}"/>
          </ac:spMkLst>
        </pc:spChg>
        <pc:spChg chg="mod">
          <ac:chgData name="Schjold, Hanne Røvig" userId="72e82339-bab0-442f-8ca6-e6f386a713ee" providerId="ADAL" clId="{B638F20B-4C53-4A0B-BD16-B91E8C927498}" dt="2025-05-15T10:37:25.525" v="570" actId="34135"/>
          <ac:spMkLst>
            <pc:docMk/>
            <pc:sldMk cId="3495842342" sldId="2147483145"/>
            <ac:spMk id="3" creationId="{7C7830EB-BC20-9DF9-348E-9BF30763F467}"/>
          </ac:spMkLst>
        </pc:spChg>
        <pc:spChg chg="mod">
          <ac:chgData name="Schjold, Hanne Røvig" userId="72e82339-bab0-442f-8ca6-e6f386a713ee" providerId="ADAL" clId="{B638F20B-4C53-4A0B-BD16-B91E8C927498}" dt="2025-05-15T10:37:25.525" v="570" actId="34135"/>
          <ac:spMkLst>
            <pc:docMk/>
            <pc:sldMk cId="3495842342" sldId="2147483145"/>
            <ac:spMk id="4" creationId="{580A774B-6B3B-8D45-8F02-9E740C5B8017}"/>
          </ac:spMkLst>
        </pc:spChg>
        <pc:spChg chg="mod">
          <ac:chgData name="Schjold, Hanne Røvig" userId="72e82339-bab0-442f-8ca6-e6f386a713ee" providerId="ADAL" clId="{B638F20B-4C53-4A0B-BD16-B91E8C927498}" dt="2025-05-15T10:37:25.525" v="570" actId="34135"/>
          <ac:spMkLst>
            <pc:docMk/>
            <pc:sldMk cId="3495842342" sldId="2147483145"/>
            <ac:spMk id="5" creationId="{728316E0-71C2-5DEF-681F-8B7BAEDBCFAC}"/>
          </ac:spMkLst>
        </pc:spChg>
        <pc:spChg chg="mod">
          <ac:chgData name="Schjold, Hanne Røvig" userId="72e82339-bab0-442f-8ca6-e6f386a713ee" providerId="ADAL" clId="{B638F20B-4C53-4A0B-BD16-B91E8C927498}" dt="2025-05-15T10:37:25.525" v="570" actId="34135"/>
          <ac:spMkLst>
            <pc:docMk/>
            <pc:sldMk cId="3495842342" sldId="2147483145"/>
            <ac:spMk id="6" creationId="{604A0AD3-9C67-D7F3-0783-3FA4B73A22C5}"/>
          </ac:spMkLst>
        </pc:spChg>
        <pc:spChg chg="mod">
          <ac:chgData name="Schjold, Hanne Røvig" userId="72e82339-bab0-442f-8ca6-e6f386a713ee" providerId="ADAL" clId="{B638F20B-4C53-4A0B-BD16-B91E8C927498}" dt="2025-05-15T10:37:25.525" v="570" actId="34135"/>
          <ac:spMkLst>
            <pc:docMk/>
            <pc:sldMk cId="3495842342" sldId="2147483145"/>
            <ac:spMk id="7" creationId="{E2917459-ECFC-EC70-978E-7C22C738FFD6}"/>
          </ac:spMkLst>
        </pc:spChg>
        <pc:spChg chg="mod">
          <ac:chgData name="Schjold, Hanne Røvig" userId="72e82339-bab0-442f-8ca6-e6f386a713ee" providerId="ADAL" clId="{B638F20B-4C53-4A0B-BD16-B91E8C927498}" dt="2025-05-15T10:37:25.525" v="570" actId="34135"/>
          <ac:spMkLst>
            <pc:docMk/>
            <pc:sldMk cId="3495842342" sldId="2147483145"/>
            <ac:spMk id="8" creationId="{FEE15FC1-1B30-4061-793C-127285B0A53E}"/>
          </ac:spMkLst>
        </pc:spChg>
        <pc:spChg chg="mod">
          <ac:chgData name="Schjold, Hanne Røvig" userId="72e82339-bab0-442f-8ca6-e6f386a713ee" providerId="ADAL" clId="{B638F20B-4C53-4A0B-BD16-B91E8C927498}" dt="2025-05-15T10:37:25.525" v="570" actId="34135"/>
          <ac:spMkLst>
            <pc:docMk/>
            <pc:sldMk cId="3495842342" sldId="2147483145"/>
            <ac:spMk id="12" creationId="{074B4519-D176-7A5E-95F4-775451CFB070}"/>
          </ac:spMkLst>
        </pc:spChg>
        <pc:spChg chg="mod">
          <ac:chgData name="Schjold, Hanne Røvig" userId="72e82339-bab0-442f-8ca6-e6f386a713ee" providerId="ADAL" clId="{B638F20B-4C53-4A0B-BD16-B91E8C927498}" dt="2025-05-15T10:37:25.525" v="570" actId="34135"/>
          <ac:spMkLst>
            <pc:docMk/>
            <pc:sldMk cId="3495842342" sldId="2147483145"/>
            <ac:spMk id="14" creationId="{06864024-2DDA-BF3A-BF19-32646B23F8AF}"/>
          </ac:spMkLst>
        </pc:spChg>
        <pc:spChg chg="mod">
          <ac:chgData name="Schjold, Hanne Røvig" userId="72e82339-bab0-442f-8ca6-e6f386a713ee" providerId="ADAL" clId="{B638F20B-4C53-4A0B-BD16-B91E8C927498}" dt="2025-05-15T10:37:25.525" v="570" actId="34135"/>
          <ac:spMkLst>
            <pc:docMk/>
            <pc:sldMk cId="3495842342" sldId="2147483145"/>
            <ac:spMk id="15" creationId="{0EAD00BC-8E73-2730-BC7E-6B4953E390AB}"/>
          </ac:spMkLst>
        </pc:spChg>
      </pc:sldChg>
      <pc:sldChg chg="modSp mod">
        <pc:chgData name="Schjold, Hanne Røvig" userId="72e82339-bab0-442f-8ca6-e6f386a713ee" providerId="ADAL" clId="{B638F20B-4C53-4A0B-BD16-B91E8C927498}" dt="2025-05-09T07:30:48.429" v="421" actId="20577"/>
        <pc:sldMkLst>
          <pc:docMk/>
          <pc:sldMk cId="3288971093" sldId="2147483146"/>
        </pc:sldMkLst>
      </pc:sldChg>
      <pc:sldChg chg="modSp mod">
        <pc:chgData name="Schjold, Hanne Røvig" userId="72e82339-bab0-442f-8ca6-e6f386a713ee" providerId="ADAL" clId="{B638F20B-4C53-4A0B-BD16-B91E8C927498}" dt="2025-05-15T10:36:39.344" v="564" actId="34135"/>
        <pc:sldMkLst>
          <pc:docMk/>
          <pc:sldMk cId="3444176612" sldId="2147483148"/>
        </pc:sldMkLst>
        <pc:spChg chg="mod">
          <ac:chgData name="Schjold, Hanne Røvig" userId="72e82339-bab0-442f-8ca6-e6f386a713ee" providerId="ADAL" clId="{B638F20B-4C53-4A0B-BD16-B91E8C927498}" dt="2025-05-15T10:36:39.344" v="564" actId="34135"/>
          <ac:spMkLst>
            <pc:docMk/>
            <pc:sldMk cId="3444176612" sldId="2147483148"/>
            <ac:spMk id="2" creationId="{8EF08114-6B13-5FC4-E6A2-C3CD964C8FD2}"/>
          </ac:spMkLst>
        </pc:spChg>
        <pc:spChg chg="mod">
          <ac:chgData name="Schjold, Hanne Røvig" userId="72e82339-bab0-442f-8ca6-e6f386a713ee" providerId="ADAL" clId="{B638F20B-4C53-4A0B-BD16-B91E8C927498}" dt="2025-05-15T10:36:39.344" v="564" actId="34135"/>
          <ac:spMkLst>
            <pc:docMk/>
            <pc:sldMk cId="3444176612" sldId="2147483148"/>
            <ac:spMk id="6" creationId="{F7C80B7C-FB86-F4C6-7C37-092426496894}"/>
          </ac:spMkLst>
        </pc:spChg>
        <pc:spChg chg="mod">
          <ac:chgData name="Schjold, Hanne Røvig" userId="72e82339-bab0-442f-8ca6-e6f386a713ee" providerId="ADAL" clId="{B638F20B-4C53-4A0B-BD16-B91E8C927498}" dt="2025-05-15T10:36:39.344" v="564" actId="34135"/>
          <ac:spMkLst>
            <pc:docMk/>
            <pc:sldMk cId="3444176612" sldId="2147483148"/>
            <ac:spMk id="7" creationId="{6D816FFA-1501-930B-F57D-3D1AE568ED26}"/>
          </ac:spMkLst>
        </pc:spChg>
        <pc:spChg chg="mod">
          <ac:chgData name="Schjold, Hanne Røvig" userId="72e82339-bab0-442f-8ca6-e6f386a713ee" providerId="ADAL" clId="{B638F20B-4C53-4A0B-BD16-B91E8C927498}" dt="2025-05-15T10:36:39.344" v="564" actId="34135"/>
          <ac:spMkLst>
            <pc:docMk/>
            <pc:sldMk cId="3444176612" sldId="2147483148"/>
            <ac:spMk id="8" creationId="{ADCFA0F7-9DBF-5FA7-DC1A-07A36F2E6BE8}"/>
          </ac:spMkLst>
        </pc:spChg>
        <pc:spChg chg="mod">
          <ac:chgData name="Schjold, Hanne Røvig" userId="72e82339-bab0-442f-8ca6-e6f386a713ee" providerId="ADAL" clId="{B638F20B-4C53-4A0B-BD16-B91E8C927498}" dt="2025-05-15T10:36:39.344" v="564" actId="34135"/>
          <ac:spMkLst>
            <pc:docMk/>
            <pc:sldMk cId="3444176612" sldId="2147483148"/>
            <ac:spMk id="16" creationId="{336A4CDE-4D69-41B6-2532-8157EE7C84D0}"/>
          </ac:spMkLst>
        </pc:spChg>
        <pc:spChg chg="mod">
          <ac:chgData name="Schjold, Hanne Røvig" userId="72e82339-bab0-442f-8ca6-e6f386a713ee" providerId="ADAL" clId="{B638F20B-4C53-4A0B-BD16-B91E8C927498}" dt="2025-05-15T10:36:39.344" v="564" actId="34135"/>
          <ac:spMkLst>
            <pc:docMk/>
            <pc:sldMk cId="3444176612" sldId="2147483148"/>
            <ac:spMk id="17" creationId="{DCC6389C-AC9E-77A6-B33B-FA691C30D2C4}"/>
          </ac:spMkLst>
        </pc:spChg>
        <pc:spChg chg="mod">
          <ac:chgData name="Schjold, Hanne Røvig" userId="72e82339-bab0-442f-8ca6-e6f386a713ee" providerId="ADAL" clId="{B638F20B-4C53-4A0B-BD16-B91E8C927498}" dt="2025-05-15T10:36:39.344" v="564" actId="34135"/>
          <ac:spMkLst>
            <pc:docMk/>
            <pc:sldMk cId="3444176612" sldId="2147483148"/>
            <ac:spMk id="18" creationId="{87866D01-3340-ADD1-2886-E191C12370CE}"/>
          </ac:spMkLst>
        </pc:spChg>
        <pc:spChg chg="mod">
          <ac:chgData name="Schjold, Hanne Røvig" userId="72e82339-bab0-442f-8ca6-e6f386a713ee" providerId="ADAL" clId="{B638F20B-4C53-4A0B-BD16-B91E8C927498}" dt="2025-05-15T10:36:39.344" v="564" actId="34135"/>
          <ac:spMkLst>
            <pc:docMk/>
            <pc:sldMk cId="3444176612" sldId="2147483148"/>
            <ac:spMk id="19" creationId="{6C939F52-C88C-10D6-213F-D7E9D7453F4F}"/>
          </ac:spMkLst>
        </pc:spChg>
        <pc:spChg chg="mod">
          <ac:chgData name="Schjold, Hanne Røvig" userId="72e82339-bab0-442f-8ca6-e6f386a713ee" providerId="ADAL" clId="{B638F20B-4C53-4A0B-BD16-B91E8C927498}" dt="2025-05-15T10:36:39.344" v="564" actId="34135"/>
          <ac:spMkLst>
            <pc:docMk/>
            <pc:sldMk cId="3444176612" sldId="2147483148"/>
            <ac:spMk id="20" creationId="{9084C8F6-2252-FB1D-F146-9D158E517BD6}"/>
          </ac:spMkLst>
        </pc:spChg>
        <pc:picChg chg="mod">
          <ac:chgData name="Schjold, Hanne Røvig" userId="72e82339-bab0-442f-8ca6-e6f386a713ee" providerId="ADAL" clId="{B638F20B-4C53-4A0B-BD16-B91E8C927498}" dt="2025-05-15T10:36:39.344" v="564" actId="34135"/>
          <ac:picMkLst>
            <pc:docMk/>
            <pc:sldMk cId="3444176612" sldId="2147483148"/>
            <ac:picMk id="24" creationId="{6E2F55C3-67D8-7F9C-F51D-54E8D364E2A3}"/>
          </ac:picMkLst>
        </pc:picChg>
      </pc:sldChg>
      <pc:sldChg chg="modSp mod">
        <pc:chgData name="Schjold, Hanne Røvig" userId="72e82339-bab0-442f-8ca6-e6f386a713ee" providerId="ADAL" clId="{B638F20B-4C53-4A0B-BD16-B91E8C927498}" dt="2025-05-15T10:36:01.529" v="538" actId="34135"/>
        <pc:sldMkLst>
          <pc:docMk/>
          <pc:sldMk cId="2000644882" sldId="2147483150"/>
        </pc:sldMkLst>
        <pc:spChg chg="mod">
          <ac:chgData name="Schjold, Hanne Røvig" userId="72e82339-bab0-442f-8ca6-e6f386a713ee" providerId="ADAL" clId="{B638F20B-4C53-4A0B-BD16-B91E8C927498}" dt="2025-05-15T10:36:01.529" v="538" actId="34135"/>
          <ac:spMkLst>
            <pc:docMk/>
            <pc:sldMk cId="2000644882" sldId="2147483150"/>
            <ac:spMk id="2" creationId="{0F09A0A1-A240-EB27-8E33-EFF251844636}"/>
          </ac:spMkLst>
        </pc:spChg>
        <pc:spChg chg="mod">
          <ac:chgData name="Schjold, Hanne Røvig" userId="72e82339-bab0-442f-8ca6-e6f386a713ee" providerId="ADAL" clId="{B638F20B-4C53-4A0B-BD16-B91E8C927498}" dt="2025-05-15T10:36:01.529" v="538" actId="34135"/>
          <ac:spMkLst>
            <pc:docMk/>
            <pc:sldMk cId="2000644882" sldId="2147483150"/>
            <ac:spMk id="3" creationId="{9D90BEC7-8EB9-26B5-075D-AE5AEB306279}"/>
          </ac:spMkLst>
        </pc:spChg>
        <pc:spChg chg="mod">
          <ac:chgData name="Schjold, Hanne Røvig" userId="72e82339-bab0-442f-8ca6-e6f386a713ee" providerId="ADAL" clId="{B638F20B-4C53-4A0B-BD16-B91E8C927498}" dt="2025-05-15T10:36:01.529" v="538" actId="34135"/>
          <ac:spMkLst>
            <pc:docMk/>
            <pc:sldMk cId="2000644882" sldId="2147483150"/>
            <ac:spMk id="4" creationId="{0FA90B8F-3BF4-6E04-3758-3FC0E8EC0D52}"/>
          </ac:spMkLst>
        </pc:spChg>
        <pc:picChg chg="mod">
          <ac:chgData name="Schjold, Hanne Røvig" userId="72e82339-bab0-442f-8ca6-e6f386a713ee" providerId="ADAL" clId="{B638F20B-4C53-4A0B-BD16-B91E8C927498}" dt="2025-05-15T10:36:01.529" v="538" actId="34135"/>
          <ac:picMkLst>
            <pc:docMk/>
            <pc:sldMk cId="2000644882" sldId="2147483150"/>
            <ac:picMk id="7" creationId="{736F5FD6-A2CE-4391-6789-98FC62A8734A}"/>
          </ac:picMkLst>
        </pc:picChg>
        <pc:picChg chg="mod">
          <ac:chgData name="Schjold, Hanne Røvig" userId="72e82339-bab0-442f-8ca6-e6f386a713ee" providerId="ADAL" clId="{B638F20B-4C53-4A0B-BD16-B91E8C927498}" dt="2025-05-15T10:36:01.529" v="538" actId="34135"/>
          <ac:picMkLst>
            <pc:docMk/>
            <pc:sldMk cId="2000644882" sldId="2147483150"/>
            <ac:picMk id="8" creationId="{55DDC914-A72B-C493-8C94-588FB55DCA9E}"/>
          </ac:picMkLst>
        </pc:picChg>
        <pc:picChg chg="mod">
          <ac:chgData name="Schjold, Hanne Røvig" userId="72e82339-bab0-442f-8ca6-e6f386a713ee" providerId="ADAL" clId="{B638F20B-4C53-4A0B-BD16-B91E8C927498}" dt="2025-05-15T10:36:01.529" v="538" actId="34135"/>
          <ac:picMkLst>
            <pc:docMk/>
            <pc:sldMk cId="2000644882" sldId="2147483150"/>
            <ac:picMk id="11" creationId="{D49961F6-4CE0-F3B5-DDF7-9BBE0048A20A}"/>
          </ac:picMkLst>
        </pc:picChg>
        <pc:picChg chg="mod">
          <ac:chgData name="Schjold, Hanne Røvig" userId="72e82339-bab0-442f-8ca6-e6f386a713ee" providerId="ADAL" clId="{B638F20B-4C53-4A0B-BD16-B91E8C927498}" dt="2025-05-15T10:36:01.529" v="538" actId="34135"/>
          <ac:picMkLst>
            <pc:docMk/>
            <pc:sldMk cId="2000644882" sldId="2147483150"/>
            <ac:picMk id="12" creationId="{9EE39FBF-5671-5761-FE5A-7FBBFEA5E50A}"/>
          </ac:picMkLst>
        </pc:picChg>
      </pc:sldChg>
      <pc:sldChg chg="modSp mod">
        <pc:chgData name="Schjold, Hanne Røvig" userId="72e82339-bab0-442f-8ca6-e6f386a713ee" providerId="ADAL" clId="{B638F20B-4C53-4A0B-BD16-B91E8C927498}" dt="2025-05-15T10:35:08.865" v="532" actId="34135"/>
        <pc:sldMkLst>
          <pc:docMk/>
          <pc:sldMk cId="743461960" sldId="2147483151"/>
        </pc:sldMkLst>
        <pc:spChg chg="mod">
          <ac:chgData name="Schjold, Hanne Røvig" userId="72e82339-bab0-442f-8ca6-e6f386a713ee" providerId="ADAL" clId="{B638F20B-4C53-4A0B-BD16-B91E8C927498}" dt="2025-05-15T10:35:08.865" v="532" actId="34135"/>
          <ac:spMkLst>
            <pc:docMk/>
            <pc:sldMk cId="743461960" sldId="2147483151"/>
            <ac:spMk id="4" creationId="{9ADC12A3-93CF-CA8F-1A6A-7C985C6BB292}"/>
          </ac:spMkLst>
        </pc:spChg>
        <pc:spChg chg="mod">
          <ac:chgData name="Schjold, Hanne Røvig" userId="72e82339-bab0-442f-8ca6-e6f386a713ee" providerId="ADAL" clId="{B638F20B-4C53-4A0B-BD16-B91E8C927498}" dt="2025-05-15T10:35:08.865" v="532" actId="34135"/>
          <ac:spMkLst>
            <pc:docMk/>
            <pc:sldMk cId="743461960" sldId="2147483151"/>
            <ac:spMk id="5" creationId="{FC68D0FC-1145-D35A-1646-982E3E4C0863}"/>
          </ac:spMkLst>
        </pc:spChg>
        <pc:spChg chg="mod">
          <ac:chgData name="Schjold, Hanne Røvig" userId="72e82339-bab0-442f-8ca6-e6f386a713ee" providerId="ADAL" clId="{B638F20B-4C53-4A0B-BD16-B91E8C927498}" dt="2025-05-15T10:35:08.865" v="532" actId="34135"/>
          <ac:spMkLst>
            <pc:docMk/>
            <pc:sldMk cId="743461960" sldId="2147483151"/>
            <ac:spMk id="6" creationId="{BB61D36A-FA9C-60E4-D825-D0442489A89A}"/>
          </ac:spMkLst>
        </pc:spChg>
        <pc:picChg chg="mod">
          <ac:chgData name="Schjold, Hanne Røvig" userId="72e82339-bab0-442f-8ca6-e6f386a713ee" providerId="ADAL" clId="{B638F20B-4C53-4A0B-BD16-B91E8C927498}" dt="2025-05-15T10:35:08.865" v="532" actId="34135"/>
          <ac:picMkLst>
            <pc:docMk/>
            <pc:sldMk cId="743461960" sldId="2147483151"/>
            <ac:picMk id="3" creationId="{12E57DBD-6F10-A7EB-9069-8CAD0EF0D9CE}"/>
          </ac:picMkLst>
        </pc:picChg>
      </pc:sldChg>
      <pc:sldChg chg="modSp mod">
        <pc:chgData name="Schjold, Hanne Røvig" userId="72e82339-bab0-442f-8ca6-e6f386a713ee" providerId="ADAL" clId="{B638F20B-4C53-4A0B-BD16-B91E8C927498}" dt="2025-05-15T10:35:16.348" v="533" actId="34135"/>
        <pc:sldMkLst>
          <pc:docMk/>
          <pc:sldMk cId="1122851222" sldId="2147483152"/>
        </pc:sldMkLst>
        <pc:spChg chg="mod">
          <ac:chgData name="Schjold, Hanne Røvig" userId="72e82339-bab0-442f-8ca6-e6f386a713ee" providerId="ADAL" clId="{B638F20B-4C53-4A0B-BD16-B91E8C927498}" dt="2025-05-15T10:35:16.348" v="533" actId="34135"/>
          <ac:spMkLst>
            <pc:docMk/>
            <pc:sldMk cId="1122851222" sldId="2147483152"/>
            <ac:spMk id="4" creationId="{7D91968F-6527-5F4D-9902-21259ECAB425}"/>
          </ac:spMkLst>
        </pc:spChg>
        <pc:spChg chg="mod">
          <ac:chgData name="Schjold, Hanne Røvig" userId="72e82339-bab0-442f-8ca6-e6f386a713ee" providerId="ADAL" clId="{B638F20B-4C53-4A0B-BD16-B91E8C927498}" dt="2025-05-15T10:35:16.348" v="533" actId="34135"/>
          <ac:spMkLst>
            <pc:docMk/>
            <pc:sldMk cId="1122851222" sldId="2147483152"/>
            <ac:spMk id="5" creationId="{E674128E-B2ED-3D10-9EAA-0BA693100610}"/>
          </ac:spMkLst>
        </pc:spChg>
        <pc:spChg chg="mod">
          <ac:chgData name="Schjold, Hanne Røvig" userId="72e82339-bab0-442f-8ca6-e6f386a713ee" providerId="ADAL" clId="{B638F20B-4C53-4A0B-BD16-B91E8C927498}" dt="2025-05-15T10:35:16.348" v="533" actId="34135"/>
          <ac:spMkLst>
            <pc:docMk/>
            <pc:sldMk cId="1122851222" sldId="2147483152"/>
            <ac:spMk id="6" creationId="{D878F227-105A-1AD0-E5B3-16ACF5403070}"/>
          </ac:spMkLst>
        </pc:spChg>
        <pc:spChg chg="mod">
          <ac:chgData name="Schjold, Hanne Røvig" userId="72e82339-bab0-442f-8ca6-e6f386a713ee" providerId="ADAL" clId="{B638F20B-4C53-4A0B-BD16-B91E8C927498}" dt="2025-05-15T10:35:16.348" v="533" actId="34135"/>
          <ac:spMkLst>
            <pc:docMk/>
            <pc:sldMk cId="1122851222" sldId="2147483152"/>
            <ac:spMk id="7" creationId="{93F470A7-AC59-D639-EF66-947375BDE388}"/>
          </ac:spMkLst>
        </pc:spChg>
        <pc:picChg chg="mod">
          <ac:chgData name="Schjold, Hanne Røvig" userId="72e82339-bab0-442f-8ca6-e6f386a713ee" providerId="ADAL" clId="{B638F20B-4C53-4A0B-BD16-B91E8C927498}" dt="2025-05-15T10:35:16.348" v="533" actId="34135"/>
          <ac:picMkLst>
            <pc:docMk/>
            <pc:sldMk cId="1122851222" sldId="2147483152"/>
            <ac:picMk id="3" creationId="{80576E20-572F-B103-A492-07AD40B3F283}"/>
          </ac:picMkLst>
        </pc:picChg>
      </pc:sldChg>
      <pc:sldChg chg="modSp mod">
        <pc:chgData name="Schjold, Hanne Røvig" userId="72e82339-bab0-442f-8ca6-e6f386a713ee" providerId="ADAL" clId="{B638F20B-4C53-4A0B-BD16-B91E8C927498}" dt="2025-05-15T10:35:55.573" v="537" actId="34135"/>
        <pc:sldMkLst>
          <pc:docMk/>
          <pc:sldMk cId="3095676667" sldId="2147483153"/>
        </pc:sldMkLst>
        <pc:spChg chg="mod">
          <ac:chgData name="Schjold, Hanne Røvig" userId="72e82339-bab0-442f-8ca6-e6f386a713ee" providerId="ADAL" clId="{B638F20B-4C53-4A0B-BD16-B91E8C927498}" dt="2025-05-15T10:35:55.573" v="537" actId="34135"/>
          <ac:spMkLst>
            <pc:docMk/>
            <pc:sldMk cId="3095676667" sldId="2147483153"/>
            <ac:spMk id="2" creationId="{8D978F25-F3D0-690F-7CB3-98653D840C68}"/>
          </ac:spMkLst>
        </pc:spChg>
        <pc:spChg chg="mod">
          <ac:chgData name="Schjold, Hanne Røvig" userId="72e82339-bab0-442f-8ca6-e6f386a713ee" providerId="ADAL" clId="{B638F20B-4C53-4A0B-BD16-B91E8C927498}" dt="2025-05-15T10:35:55.573" v="537" actId="34135"/>
          <ac:spMkLst>
            <pc:docMk/>
            <pc:sldMk cId="3095676667" sldId="2147483153"/>
            <ac:spMk id="3" creationId="{214C6339-16D9-C28E-A36E-AFEA362245AB}"/>
          </ac:spMkLst>
        </pc:spChg>
        <pc:spChg chg="mod">
          <ac:chgData name="Schjold, Hanne Røvig" userId="72e82339-bab0-442f-8ca6-e6f386a713ee" providerId="ADAL" clId="{B638F20B-4C53-4A0B-BD16-B91E8C927498}" dt="2025-05-15T10:35:55.573" v="537" actId="34135"/>
          <ac:spMkLst>
            <pc:docMk/>
            <pc:sldMk cId="3095676667" sldId="2147483153"/>
            <ac:spMk id="4" creationId="{FFA88C73-B631-CE4C-AEC1-EF1102C27DE3}"/>
          </ac:spMkLst>
        </pc:spChg>
        <pc:spChg chg="mod">
          <ac:chgData name="Schjold, Hanne Røvig" userId="72e82339-bab0-442f-8ca6-e6f386a713ee" providerId="ADAL" clId="{B638F20B-4C53-4A0B-BD16-B91E8C927498}" dt="2025-05-15T10:35:55.573" v="537" actId="34135"/>
          <ac:spMkLst>
            <pc:docMk/>
            <pc:sldMk cId="3095676667" sldId="2147483153"/>
            <ac:spMk id="5" creationId="{6F7A76E7-2193-02BD-EA37-81E42911D199}"/>
          </ac:spMkLst>
        </pc:spChg>
        <pc:spChg chg="mod">
          <ac:chgData name="Schjold, Hanne Røvig" userId="72e82339-bab0-442f-8ca6-e6f386a713ee" providerId="ADAL" clId="{B638F20B-4C53-4A0B-BD16-B91E8C927498}" dt="2025-05-15T10:35:55.573" v="537" actId="34135"/>
          <ac:spMkLst>
            <pc:docMk/>
            <pc:sldMk cId="3095676667" sldId="2147483153"/>
            <ac:spMk id="6" creationId="{E11C269D-51D8-C816-583C-0EF6844C60E6}"/>
          </ac:spMkLst>
        </pc:spChg>
        <pc:picChg chg="mod">
          <ac:chgData name="Schjold, Hanne Røvig" userId="72e82339-bab0-442f-8ca6-e6f386a713ee" providerId="ADAL" clId="{B638F20B-4C53-4A0B-BD16-B91E8C927498}" dt="2025-05-15T10:35:55.573" v="537" actId="34135"/>
          <ac:picMkLst>
            <pc:docMk/>
            <pc:sldMk cId="3095676667" sldId="2147483153"/>
            <ac:picMk id="7" creationId="{DC5D4ABA-D93F-A86E-2E84-A5DA54C11388}"/>
          </ac:picMkLst>
        </pc:picChg>
        <pc:picChg chg="mod">
          <ac:chgData name="Schjold, Hanne Røvig" userId="72e82339-bab0-442f-8ca6-e6f386a713ee" providerId="ADAL" clId="{B638F20B-4C53-4A0B-BD16-B91E8C927498}" dt="2025-05-15T10:35:55.573" v="537" actId="34135"/>
          <ac:picMkLst>
            <pc:docMk/>
            <pc:sldMk cId="3095676667" sldId="2147483153"/>
            <ac:picMk id="8" creationId="{81E55C05-AC53-98F5-FD5A-F54A3B58A677}"/>
          </ac:picMkLst>
        </pc:picChg>
        <pc:picChg chg="mod">
          <ac:chgData name="Schjold, Hanne Røvig" userId="72e82339-bab0-442f-8ca6-e6f386a713ee" providerId="ADAL" clId="{B638F20B-4C53-4A0B-BD16-B91E8C927498}" dt="2025-05-15T10:35:55.573" v="537" actId="34135"/>
          <ac:picMkLst>
            <pc:docMk/>
            <pc:sldMk cId="3095676667" sldId="2147483153"/>
            <ac:picMk id="10" creationId="{725F03D0-855B-B3DD-9298-2E2F114C89FE}"/>
          </ac:picMkLst>
        </pc:picChg>
      </pc:sldChg>
      <pc:sldChg chg="modSp mod modClrScheme chgLayout">
        <pc:chgData name="Schjold, Hanne Røvig" userId="72e82339-bab0-442f-8ca6-e6f386a713ee" providerId="ADAL" clId="{B638F20B-4C53-4A0B-BD16-B91E8C927498}" dt="2025-05-15T06:27:01.787" v="425" actId="34135"/>
        <pc:sldMkLst>
          <pc:docMk/>
          <pc:sldMk cId="947488596" sldId="2147483154"/>
        </pc:sldMkLst>
        <pc:spChg chg="mod">
          <ac:chgData name="Schjold, Hanne Røvig" userId="72e82339-bab0-442f-8ca6-e6f386a713ee" providerId="ADAL" clId="{B638F20B-4C53-4A0B-BD16-B91E8C927498}" dt="2025-05-15T06:27:01.787" v="425" actId="34135"/>
          <ac:spMkLst>
            <pc:docMk/>
            <pc:sldMk cId="947488596" sldId="2147483154"/>
            <ac:spMk id="7" creationId="{A6985500-2024-49AF-397F-1E1C5817ECA0}"/>
          </ac:spMkLst>
        </pc:spChg>
        <pc:picChg chg="mod ord">
          <ac:chgData name="Schjold, Hanne Røvig" userId="72e82339-bab0-442f-8ca6-e6f386a713ee" providerId="ADAL" clId="{B638F20B-4C53-4A0B-BD16-B91E8C927498}" dt="2025-05-15T06:27:01.787" v="425" actId="34135"/>
          <ac:picMkLst>
            <pc:docMk/>
            <pc:sldMk cId="947488596" sldId="2147483154"/>
            <ac:picMk id="1028" creationId="{02732F0B-6ED2-74B7-9B03-85AA30ECD69E}"/>
          </ac:picMkLst>
        </pc:picChg>
        <pc:picChg chg="mod">
          <ac:chgData name="Schjold, Hanne Røvig" userId="72e82339-bab0-442f-8ca6-e6f386a713ee" providerId="ADAL" clId="{B638F20B-4C53-4A0B-BD16-B91E8C927498}" dt="2025-05-15T06:27:01.787" v="425" actId="34135"/>
          <ac:picMkLst>
            <pc:docMk/>
            <pc:sldMk cId="947488596" sldId="2147483154"/>
            <ac:picMk id="2052" creationId="{042A88C5-6859-0763-E380-E4184B21532F}"/>
          </ac:picMkLst>
        </pc:picChg>
      </pc:sldChg>
      <pc:sldChg chg="modSp mod">
        <pc:chgData name="Schjold, Hanne Røvig" userId="72e82339-bab0-442f-8ca6-e6f386a713ee" providerId="ADAL" clId="{B638F20B-4C53-4A0B-BD16-B91E8C927498}" dt="2025-05-15T06:38:10.490" v="486" actId="34135"/>
        <pc:sldMkLst>
          <pc:docMk/>
          <pc:sldMk cId="1443082689" sldId="2147483155"/>
        </pc:sldMkLst>
        <pc:spChg chg="mod">
          <ac:chgData name="Schjold, Hanne Røvig" userId="72e82339-bab0-442f-8ca6-e6f386a713ee" providerId="ADAL" clId="{B638F20B-4C53-4A0B-BD16-B91E8C927498}" dt="2025-05-15T06:38:10.490" v="486" actId="34135"/>
          <ac:spMkLst>
            <pc:docMk/>
            <pc:sldMk cId="1443082689" sldId="2147483155"/>
            <ac:spMk id="2" creationId="{0C8EA3FE-AF4B-9260-8A5D-94C66B307DC3}"/>
          </ac:spMkLst>
        </pc:spChg>
        <pc:spChg chg="mod">
          <ac:chgData name="Schjold, Hanne Røvig" userId="72e82339-bab0-442f-8ca6-e6f386a713ee" providerId="ADAL" clId="{B638F20B-4C53-4A0B-BD16-B91E8C927498}" dt="2025-05-15T06:38:10.490" v="486" actId="34135"/>
          <ac:spMkLst>
            <pc:docMk/>
            <pc:sldMk cId="1443082689" sldId="2147483155"/>
            <ac:spMk id="4" creationId="{1C511615-F7FB-40CA-621F-F4330F1E5C9F}"/>
          </ac:spMkLst>
        </pc:spChg>
        <pc:spChg chg="mod">
          <ac:chgData name="Schjold, Hanne Røvig" userId="72e82339-bab0-442f-8ca6-e6f386a713ee" providerId="ADAL" clId="{B638F20B-4C53-4A0B-BD16-B91E8C927498}" dt="2025-05-15T06:38:10.490" v="486" actId="34135"/>
          <ac:spMkLst>
            <pc:docMk/>
            <pc:sldMk cId="1443082689" sldId="2147483155"/>
            <ac:spMk id="6" creationId="{DE2A2348-E343-FC46-043A-EC40C16CB71A}"/>
          </ac:spMkLst>
        </pc:spChg>
        <pc:spChg chg="mod">
          <ac:chgData name="Schjold, Hanne Røvig" userId="72e82339-bab0-442f-8ca6-e6f386a713ee" providerId="ADAL" clId="{B638F20B-4C53-4A0B-BD16-B91E8C927498}" dt="2025-05-15T06:38:10.490" v="486" actId="34135"/>
          <ac:spMkLst>
            <pc:docMk/>
            <pc:sldMk cId="1443082689" sldId="2147483155"/>
            <ac:spMk id="7" creationId="{1E99C866-278C-71F5-E01C-7B38A924B8B6}"/>
          </ac:spMkLst>
        </pc:spChg>
        <pc:graphicFrameChg chg="mod">
          <ac:chgData name="Schjold, Hanne Røvig" userId="72e82339-bab0-442f-8ca6-e6f386a713ee" providerId="ADAL" clId="{B638F20B-4C53-4A0B-BD16-B91E8C927498}" dt="2025-05-15T06:38:10.490" v="486" actId="34135"/>
          <ac:graphicFrameMkLst>
            <pc:docMk/>
            <pc:sldMk cId="1443082689" sldId="2147483155"/>
            <ac:graphicFrameMk id="3" creationId="{A234EC3F-0509-5606-6FDF-BFB4AC5C1DE2}"/>
          </ac:graphicFrameMkLst>
        </pc:graphicFrameChg>
        <pc:picChg chg="mod">
          <ac:chgData name="Schjold, Hanne Røvig" userId="72e82339-bab0-442f-8ca6-e6f386a713ee" providerId="ADAL" clId="{B638F20B-4C53-4A0B-BD16-B91E8C927498}" dt="2025-05-15T06:38:10.490" v="486" actId="34135"/>
          <ac:picMkLst>
            <pc:docMk/>
            <pc:sldMk cId="1443082689" sldId="2147483155"/>
            <ac:picMk id="9" creationId="{0877A71B-DA20-3BA2-1323-9D8D367A853D}"/>
          </ac:picMkLst>
        </pc:picChg>
      </pc:sldChg>
      <pc:sldChg chg="del">
        <pc:chgData name="Schjold, Hanne Røvig" userId="72e82339-bab0-442f-8ca6-e6f386a713ee" providerId="ADAL" clId="{B638F20B-4C53-4A0B-BD16-B91E8C927498}" dt="2025-05-15T10:53:27.067" v="723" actId="47"/>
        <pc:sldMkLst>
          <pc:docMk/>
          <pc:sldMk cId="2276840013" sldId="2147483485"/>
        </pc:sldMkLst>
      </pc:sldChg>
      <pc:sldChg chg="modSp mod">
        <pc:chgData name="Schjold, Hanne Røvig" userId="72e82339-bab0-442f-8ca6-e6f386a713ee" providerId="ADAL" clId="{B638F20B-4C53-4A0B-BD16-B91E8C927498}" dt="2025-05-15T10:32:57.522" v="518" actId="34135"/>
        <pc:sldMkLst>
          <pc:docMk/>
          <pc:sldMk cId="1425853740" sldId="2147483486"/>
        </pc:sldMkLst>
        <pc:spChg chg="mod">
          <ac:chgData name="Schjold, Hanne Røvig" userId="72e82339-bab0-442f-8ca6-e6f386a713ee" providerId="ADAL" clId="{B638F20B-4C53-4A0B-BD16-B91E8C927498}" dt="2025-05-15T10:32:57.522" v="518" actId="34135"/>
          <ac:spMkLst>
            <pc:docMk/>
            <pc:sldMk cId="1425853740" sldId="2147483486"/>
            <ac:spMk id="2" creationId="{B898C196-8DF3-3B6F-FDBF-35E9F70C4432}"/>
          </ac:spMkLst>
        </pc:spChg>
        <pc:spChg chg="mod">
          <ac:chgData name="Schjold, Hanne Røvig" userId="72e82339-bab0-442f-8ca6-e6f386a713ee" providerId="ADAL" clId="{B638F20B-4C53-4A0B-BD16-B91E8C927498}" dt="2025-05-15T10:32:57.522" v="518" actId="34135"/>
          <ac:spMkLst>
            <pc:docMk/>
            <pc:sldMk cId="1425853740" sldId="2147483486"/>
            <ac:spMk id="5" creationId="{FF633C47-BF58-A6A1-48E4-FE1C87CE00EF}"/>
          </ac:spMkLst>
        </pc:spChg>
        <pc:spChg chg="mod">
          <ac:chgData name="Schjold, Hanne Røvig" userId="72e82339-bab0-442f-8ca6-e6f386a713ee" providerId="ADAL" clId="{B638F20B-4C53-4A0B-BD16-B91E8C927498}" dt="2025-05-15T10:32:57.522" v="518" actId="34135"/>
          <ac:spMkLst>
            <pc:docMk/>
            <pc:sldMk cId="1425853740" sldId="2147483486"/>
            <ac:spMk id="6" creationId="{F8A60B93-6DC7-835E-F87C-2F209A8EB34F}"/>
          </ac:spMkLst>
        </pc:spChg>
        <pc:spChg chg="mod">
          <ac:chgData name="Schjold, Hanne Røvig" userId="72e82339-bab0-442f-8ca6-e6f386a713ee" providerId="ADAL" clId="{B638F20B-4C53-4A0B-BD16-B91E8C927498}" dt="2025-05-15T10:32:57.522" v="518" actId="34135"/>
          <ac:spMkLst>
            <pc:docMk/>
            <pc:sldMk cId="1425853740" sldId="2147483486"/>
            <ac:spMk id="7" creationId="{EB1DC8A4-4F21-860E-47D8-F9F0C2F030F5}"/>
          </ac:spMkLst>
        </pc:spChg>
        <pc:spChg chg="mod">
          <ac:chgData name="Schjold, Hanne Røvig" userId="72e82339-bab0-442f-8ca6-e6f386a713ee" providerId="ADAL" clId="{B638F20B-4C53-4A0B-BD16-B91E8C927498}" dt="2025-05-15T10:32:57.522" v="518" actId="34135"/>
          <ac:spMkLst>
            <pc:docMk/>
            <pc:sldMk cId="1425853740" sldId="2147483486"/>
            <ac:spMk id="8" creationId="{770ED009-E94D-E6C5-BE9D-F99804599898}"/>
          </ac:spMkLst>
        </pc:spChg>
        <pc:spChg chg="mod">
          <ac:chgData name="Schjold, Hanne Røvig" userId="72e82339-bab0-442f-8ca6-e6f386a713ee" providerId="ADAL" clId="{B638F20B-4C53-4A0B-BD16-B91E8C927498}" dt="2025-05-15T10:32:57.522" v="518" actId="34135"/>
          <ac:spMkLst>
            <pc:docMk/>
            <pc:sldMk cId="1425853740" sldId="2147483486"/>
            <ac:spMk id="10" creationId="{FFB3FC1F-2E2E-D945-D1E4-FB708BB8C9BC}"/>
          </ac:spMkLst>
        </pc:spChg>
        <pc:spChg chg="mod">
          <ac:chgData name="Schjold, Hanne Røvig" userId="72e82339-bab0-442f-8ca6-e6f386a713ee" providerId="ADAL" clId="{B638F20B-4C53-4A0B-BD16-B91E8C927498}" dt="2025-05-15T10:32:57.522" v="518" actId="34135"/>
          <ac:spMkLst>
            <pc:docMk/>
            <pc:sldMk cId="1425853740" sldId="2147483486"/>
            <ac:spMk id="12" creationId="{332DF8D1-8889-1D03-FCD5-F8D8FF8F3C84}"/>
          </ac:spMkLst>
        </pc:spChg>
        <pc:spChg chg="mod">
          <ac:chgData name="Schjold, Hanne Røvig" userId="72e82339-bab0-442f-8ca6-e6f386a713ee" providerId="ADAL" clId="{B638F20B-4C53-4A0B-BD16-B91E8C927498}" dt="2025-05-15T10:32:57.522" v="518" actId="34135"/>
          <ac:spMkLst>
            <pc:docMk/>
            <pc:sldMk cId="1425853740" sldId="2147483486"/>
            <ac:spMk id="14" creationId="{2C337123-AE6F-DA71-E831-8F7496DF5C62}"/>
          </ac:spMkLst>
        </pc:spChg>
        <pc:spChg chg="mod">
          <ac:chgData name="Schjold, Hanne Røvig" userId="72e82339-bab0-442f-8ca6-e6f386a713ee" providerId="ADAL" clId="{B638F20B-4C53-4A0B-BD16-B91E8C927498}" dt="2025-05-15T10:32:57.522" v="518" actId="34135"/>
          <ac:spMkLst>
            <pc:docMk/>
            <pc:sldMk cId="1425853740" sldId="2147483486"/>
            <ac:spMk id="15" creationId="{17D2C849-0E43-991A-9C7C-2E06885C91B2}"/>
          </ac:spMkLst>
        </pc:spChg>
        <pc:spChg chg="mod">
          <ac:chgData name="Schjold, Hanne Røvig" userId="72e82339-bab0-442f-8ca6-e6f386a713ee" providerId="ADAL" clId="{B638F20B-4C53-4A0B-BD16-B91E8C927498}" dt="2025-05-15T10:32:57.522" v="518" actId="34135"/>
          <ac:spMkLst>
            <pc:docMk/>
            <pc:sldMk cId="1425853740" sldId="2147483486"/>
            <ac:spMk id="18" creationId="{9732DFE5-B59E-582F-9391-A2C747FF1012}"/>
          </ac:spMkLst>
        </pc:spChg>
      </pc:sldChg>
      <pc:sldChg chg="modSp mod">
        <pc:chgData name="Schjold, Hanne Røvig" userId="72e82339-bab0-442f-8ca6-e6f386a713ee" providerId="ADAL" clId="{B638F20B-4C53-4A0B-BD16-B91E8C927498}" dt="2025-05-15T10:53:07.086" v="721" actId="34135"/>
        <pc:sldMkLst>
          <pc:docMk/>
          <pc:sldMk cId="309490524" sldId="2147483487"/>
        </pc:sldMkLst>
        <pc:spChg chg="mod">
          <ac:chgData name="Schjold, Hanne Røvig" userId="72e82339-bab0-442f-8ca6-e6f386a713ee" providerId="ADAL" clId="{B638F20B-4C53-4A0B-BD16-B91E8C927498}" dt="2025-05-15T10:53:07.086" v="721" actId="34135"/>
          <ac:spMkLst>
            <pc:docMk/>
            <pc:sldMk cId="309490524" sldId="2147483487"/>
            <ac:spMk id="7" creationId="{55545531-0D0D-0ABC-EE23-AEF169301B76}"/>
          </ac:spMkLst>
        </pc:spChg>
        <pc:picChg chg="mod">
          <ac:chgData name="Schjold, Hanne Røvig" userId="72e82339-bab0-442f-8ca6-e6f386a713ee" providerId="ADAL" clId="{B638F20B-4C53-4A0B-BD16-B91E8C927498}" dt="2025-05-15T10:53:07.086" v="721" actId="34135"/>
          <ac:picMkLst>
            <pc:docMk/>
            <pc:sldMk cId="309490524" sldId="2147483487"/>
            <ac:picMk id="4" creationId="{9E781350-0347-BAB7-D87B-5BE3279FB439}"/>
          </ac:picMkLst>
        </pc:picChg>
      </pc:sldChg>
      <pc:sldChg chg="modSp mod">
        <pc:chgData name="Schjold, Hanne Røvig" userId="72e82339-bab0-442f-8ca6-e6f386a713ee" providerId="ADAL" clId="{B638F20B-4C53-4A0B-BD16-B91E8C927498}" dt="2025-05-15T10:50:41.267" v="673" actId="34135"/>
        <pc:sldMkLst>
          <pc:docMk/>
          <pc:sldMk cId="340855742" sldId="2147483488"/>
        </pc:sldMkLst>
        <pc:spChg chg="mod">
          <ac:chgData name="Schjold, Hanne Røvig" userId="72e82339-bab0-442f-8ca6-e6f386a713ee" providerId="ADAL" clId="{B638F20B-4C53-4A0B-BD16-B91E8C927498}" dt="2025-05-15T10:50:41.267" v="673" actId="34135"/>
          <ac:spMkLst>
            <pc:docMk/>
            <pc:sldMk cId="340855742" sldId="2147483488"/>
            <ac:spMk id="2" creationId="{4E659C01-55A7-27D6-7D52-64876A07F055}"/>
          </ac:spMkLst>
        </pc:spChg>
        <pc:spChg chg="mod">
          <ac:chgData name="Schjold, Hanne Røvig" userId="72e82339-bab0-442f-8ca6-e6f386a713ee" providerId="ADAL" clId="{B638F20B-4C53-4A0B-BD16-B91E8C927498}" dt="2025-05-15T10:50:41.267" v="673" actId="34135"/>
          <ac:spMkLst>
            <pc:docMk/>
            <pc:sldMk cId="340855742" sldId="2147483488"/>
            <ac:spMk id="3" creationId="{D0B7D7EA-EFA7-18D0-8408-6F5BE2D8E377}"/>
          </ac:spMkLst>
        </pc:spChg>
        <pc:spChg chg="mod">
          <ac:chgData name="Schjold, Hanne Røvig" userId="72e82339-bab0-442f-8ca6-e6f386a713ee" providerId="ADAL" clId="{B638F20B-4C53-4A0B-BD16-B91E8C927498}" dt="2025-05-15T10:50:41.267" v="673" actId="34135"/>
          <ac:spMkLst>
            <pc:docMk/>
            <pc:sldMk cId="340855742" sldId="2147483488"/>
            <ac:spMk id="4" creationId="{EA50E98E-E749-3419-F8BE-B34F6E8D3CB4}"/>
          </ac:spMkLst>
        </pc:spChg>
        <pc:spChg chg="mod">
          <ac:chgData name="Schjold, Hanne Røvig" userId="72e82339-bab0-442f-8ca6-e6f386a713ee" providerId="ADAL" clId="{B638F20B-4C53-4A0B-BD16-B91E8C927498}" dt="2025-05-15T10:50:41.267" v="673" actId="34135"/>
          <ac:spMkLst>
            <pc:docMk/>
            <pc:sldMk cId="340855742" sldId="2147483488"/>
            <ac:spMk id="5" creationId="{6A03C3B3-D002-0A66-E977-BA09E1B1A700}"/>
          </ac:spMkLst>
        </pc:spChg>
        <pc:spChg chg="mod">
          <ac:chgData name="Schjold, Hanne Røvig" userId="72e82339-bab0-442f-8ca6-e6f386a713ee" providerId="ADAL" clId="{B638F20B-4C53-4A0B-BD16-B91E8C927498}" dt="2025-05-15T10:50:41.267" v="673" actId="34135"/>
          <ac:spMkLst>
            <pc:docMk/>
            <pc:sldMk cId="340855742" sldId="2147483488"/>
            <ac:spMk id="6" creationId="{FA14CA51-3CE5-AE9A-1BD1-2743A2923C75}"/>
          </ac:spMkLst>
        </pc:spChg>
        <pc:spChg chg="mod">
          <ac:chgData name="Schjold, Hanne Røvig" userId="72e82339-bab0-442f-8ca6-e6f386a713ee" providerId="ADAL" clId="{B638F20B-4C53-4A0B-BD16-B91E8C927498}" dt="2025-05-15T10:50:41.267" v="673" actId="34135"/>
          <ac:spMkLst>
            <pc:docMk/>
            <pc:sldMk cId="340855742" sldId="2147483488"/>
            <ac:spMk id="7" creationId="{76E34001-ADD6-D7B3-24F8-36066BADBABA}"/>
          </ac:spMkLst>
        </pc:spChg>
        <pc:spChg chg="mod">
          <ac:chgData name="Schjold, Hanne Røvig" userId="72e82339-bab0-442f-8ca6-e6f386a713ee" providerId="ADAL" clId="{B638F20B-4C53-4A0B-BD16-B91E8C927498}" dt="2025-05-15T10:50:41.267" v="673" actId="34135"/>
          <ac:spMkLst>
            <pc:docMk/>
            <pc:sldMk cId="340855742" sldId="2147483488"/>
            <ac:spMk id="8" creationId="{7D8D7243-338B-1A1F-4A59-6B9912D5D1E5}"/>
          </ac:spMkLst>
        </pc:spChg>
        <pc:spChg chg="mod">
          <ac:chgData name="Schjold, Hanne Røvig" userId="72e82339-bab0-442f-8ca6-e6f386a713ee" providerId="ADAL" clId="{B638F20B-4C53-4A0B-BD16-B91E8C927498}" dt="2025-05-15T10:50:41.267" v="673" actId="34135"/>
          <ac:spMkLst>
            <pc:docMk/>
            <pc:sldMk cId="340855742" sldId="2147483488"/>
            <ac:spMk id="9" creationId="{CDF7A989-0EEA-2A7C-887C-6BA9EE40F099}"/>
          </ac:spMkLst>
        </pc:spChg>
        <pc:spChg chg="mod">
          <ac:chgData name="Schjold, Hanne Røvig" userId="72e82339-bab0-442f-8ca6-e6f386a713ee" providerId="ADAL" clId="{B638F20B-4C53-4A0B-BD16-B91E8C927498}" dt="2025-05-15T10:50:41.267" v="673" actId="34135"/>
          <ac:spMkLst>
            <pc:docMk/>
            <pc:sldMk cId="340855742" sldId="2147483488"/>
            <ac:spMk id="10" creationId="{039D08EC-638E-5CB3-4F8F-72D946817CE5}"/>
          </ac:spMkLst>
        </pc:spChg>
      </pc:sldChg>
      <pc:sldChg chg="del">
        <pc:chgData name="Schjold, Hanne Røvig" userId="72e82339-bab0-442f-8ca6-e6f386a713ee" providerId="ADAL" clId="{B638F20B-4C53-4A0B-BD16-B91E8C927498}" dt="2025-05-09T06:47:29.234" v="76" actId="47"/>
        <pc:sldMkLst>
          <pc:docMk/>
          <pc:sldMk cId="1696570579" sldId="2147483489"/>
        </pc:sldMkLst>
      </pc:sldChg>
      <pc:sldChg chg="modSp mod">
        <pc:chgData name="Schjold, Hanne Røvig" userId="72e82339-bab0-442f-8ca6-e6f386a713ee" providerId="ADAL" clId="{B638F20B-4C53-4A0B-BD16-B91E8C927498}" dt="2025-05-15T10:53:14.125" v="722" actId="34135"/>
        <pc:sldMkLst>
          <pc:docMk/>
          <pc:sldMk cId="1665701762" sldId="2147483490"/>
        </pc:sldMkLst>
        <pc:spChg chg="mod">
          <ac:chgData name="Schjold, Hanne Røvig" userId="72e82339-bab0-442f-8ca6-e6f386a713ee" providerId="ADAL" clId="{B638F20B-4C53-4A0B-BD16-B91E8C927498}" dt="2025-05-15T10:53:14.125" v="722" actId="34135"/>
          <ac:spMkLst>
            <pc:docMk/>
            <pc:sldMk cId="1665701762" sldId="2147483490"/>
            <ac:spMk id="2" creationId="{C3F4BFC0-C68D-4818-B2E3-EEE60BA34E2C}"/>
          </ac:spMkLst>
        </pc:spChg>
        <pc:spChg chg="mod">
          <ac:chgData name="Schjold, Hanne Røvig" userId="72e82339-bab0-442f-8ca6-e6f386a713ee" providerId="ADAL" clId="{B638F20B-4C53-4A0B-BD16-B91E8C927498}" dt="2025-05-15T10:53:14.125" v="722" actId="34135"/>
          <ac:spMkLst>
            <pc:docMk/>
            <pc:sldMk cId="1665701762" sldId="2147483490"/>
            <ac:spMk id="3" creationId="{7A343A12-0D59-15BF-65E4-FDFFD838CEEB}"/>
          </ac:spMkLst>
        </pc:spChg>
        <pc:spChg chg="mod">
          <ac:chgData name="Schjold, Hanne Røvig" userId="72e82339-bab0-442f-8ca6-e6f386a713ee" providerId="ADAL" clId="{B638F20B-4C53-4A0B-BD16-B91E8C927498}" dt="2025-05-15T10:53:14.125" v="722" actId="34135"/>
          <ac:spMkLst>
            <pc:docMk/>
            <pc:sldMk cId="1665701762" sldId="2147483490"/>
            <ac:spMk id="4" creationId="{486897A1-B0BE-2781-A19F-80C2A3AADE95}"/>
          </ac:spMkLst>
        </pc:spChg>
        <pc:spChg chg="mod">
          <ac:chgData name="Schjold, Hanne Røvig" userId="72e82339-bab0-442f-8ca6-e6f386a713ee" providerId="ADAL" clId="{B638F20B-4C53-4A0B-BD16-B91E8C927498}" dt="2025-05-15T10:53:14.125" v="722" actId="34135"/>
          <ac:spMkLst>
            <pc:docMk/>
            <pc:sldMk cId="1665701762" sldId="2147483490"/>
            <ac:spMk id="9" creationId="{C621D47A-0C1A-9BCC-3C02-77B8769BDF1F}"/>
          </ac:spMkLst>
        </pc:spChg>
        <pc:spChg chg="mod">
          <ac:chgData name="Schjold, Hanne Røvig" userId="72e82339-bab0-442f-8ca6-e6f386a713ee" providerId="ADAL" clId="{B638F20B-4C53-4A0B-BD16-B91E8C927498}" dt="2025-05-15T10:53:14.125" v="722" actId="34135"/>
          <ac:spMkLst>
            <pc:docMk/>
            <pc:sldMk cId="1665701762" sldId="2147483490"/>
            <ac:spMk id="10" creationId="{E12AF8F5-969A-DBF9-B1BD-B96D0D3BA6BE}"/>
          </ac:spMkLst>
        </pc:spChg>
        <pc:spChg chg="mod">
          <ac:chgData name="Schjold, Hanne Røvig" userId="72e82339-bab0-442f-8ca6-e6f386a713ee" providerId="ADAL" clId="{B638F20B-4C53-4A0B-BD16-B91E8C927498}" dt="2025-05-15T10:53:14.125" v="722" actId="34135"/>
          <ac:spMkLst>
            <pc:docMk/>
            <pc:sldMk cId="1665701762" sldId="2147483490"/>
            <ac:spMk id="11" creationId="{19E95D19-C149-E3E6-A0B6-BFFEDD2BCF1F}"/>
          </ac:spMkLst>
        </pc:spChg>
        <pc:spChg chg="mod">
          <ac:chgData name="Schjold, Hanne Røvig" userId="72e82339-bab0-442f-8ca6-e6f386a713ee" providerId="ADAL" clId="{B638F20B-4C53-4A0B-BD16-B91E8C927498}" dt="2025-05-15T10:53:14.125" v="722" actId="34135"/>
          <ac:spMkLst>
            <pc:docMk/>
            <pc:sldMk cId="1665701762" sldId="2147483490"/>
            <ac:spMk id="13" creationId="{0F426EF0-F181-07F7-D0A1-FB4A6230CD63}"/>
          </ac:spMkLst>
        </pc:spChg>
        <pc:spChg chg="mod">
          <ac:chgData name="Schjold, Hanne Røvig" userId="72e82339-bab0-442f-8ca6-e6f386a713ee" providerId="ADAL" clId="{B638F20B-4C53-4A0B-BD16-B91E8C927498}" dt="2025-05-15T10:53:14.125" v="722" actId="34135"/>
          <ac:spMkLst>
            <pc:docMk/>
            <pc:sldMk cId="1665701762" sldId="2147483490"/>
            <ac:spMk id="18" creationId="{E5179104-90BE-5C7A-51AD-C2F24E199A05}"/>
          </ac:spMkLst>
        </pc:spChg>
        <pc:spChg chg="mod">
          <ac:chgData name="Schjold, Hanne Røvig" userId="72e82339-bab0-442f-8ca6-e6f386a713ee" providerId="ADAL" clId="{B638F20B-4C53-4A0B-BD16-B91E8C927498}" dt="2025-05-15T10:53:14.125" v="722" actId="34135"/>
          <ac:spMkLst>
            <pc:docMk/>
            <pc:sldMk cId="1665701762" sldId="2147483490"/>
            <ac:spMk id="22" creationId="{F029AC2B-DF9B-33A2-4FEC-941E47A6F012}"/>
          </ac:spMkLst>
        </pc:spChg>
        <pc:spChg chg="mod">
          <ac:chgData name="Schjold, Hanne Røvig" userId="72e82339-bab0-442f-8ca6-e6f386a713ee" providerId="ADAL" clId="{B638F20B-4C53-4A0B-BD16-B91E8C927498}" dt="2025-05-15T10:53:14.125" v="722" actId="34135"/>
          <ac:spMkLst>
            <pc:docMk/>
            <pc:sldMk cId="1665701762" sldId="2147483490"/>
            <ac:spMk id="23" creationId="{13EE3883-827A-6A8B-7564-2957CAD6E473}"/>
          </ac:spMkLst>
        </pc:spChg>
      </pc:sldChg>
      <pc:sldChg chg="del">
        <pc:chgData name="Schjold, Hanne Røvig" userId="72e82339-bab0-442f-8ca6-e6f386a713ee" providerId="ADAL" clId="{B638F20B-4C53-4A0B-BD16-B91E8C927498}" dt="2025-05-15T10:53:27.067" v="723" actId="47"/>
        <pc:sldMkLst>
          <pc:docMk/>
          <pc:sldMk cId="3995147969" sldId="2147483491"/>
        </pc:sldMkLst>
      </pc:sldChg>
      <pc:sldChg chg="modSp mod">
        <pc:chgData name="Schjold, Hanne Røvig" userId="72e82339-bab0-442f-8ca6-e6f386a713ee" providerId="ADAL" clId="{B638F20B-4C53-4A0B-BD16-B91E8C927498}" dt="2025-05-15T10:52:36.186" v="720" actId="34135"/>
        <pc:sldMkLst>
          <pc:docMk/>
          <pc:sldMk cId="4209106873" sldId="2147483492"/>
        </pc:sldMkLst>
        <pc:spChg chg="mod">
          <ac:chgData name="Schjold, Hanne Røvig" userId="72e82339-bab0-442f-8ca6-e6f386a713ee" providerId="ADAL" clId="{B638F20B-4C53-4A0B-BD16-B91E8C927498}" dt="2025-05-15T10:52:36.186" v="720" actId="34135"/>
          <ac:spMkLst>
            <pc:docMk/>
            <pc:sldMk cId="4209106873" sldId="2147483492"/>
            <ac:spMk id="15" creationId="{636523FC-CB32-FEB5-D50E-96DFBD872387}"/>
          </ac:spMkLst>
        </pc:spChg>
        <pc:spChg chg="mod">
          <ac:chgData name="Schjold, Hanne Røvig" userId="72e82339-bab0-442f-8ca6-e6f386a713ee" providerId="ADAL" clId="{B638F20B-4C53-4A0B-BD16-B91E8C927498}" dt="2025-05-15T10:52:36.186" v="720" actId="34135"/>
          <ac:spMkLst>
            <pc:docMk/>
            <pc:sldMk cId="4209106873" sldId="2147483492"/>
            <ac:spMk id="16" creationId="{9A956361-1655-FBE6-6891-C8B1608DF5F7}"/>
          </ac:spMkLst>
        </pc:spChg>
        <pc:spChg chg="mod">
          <ac:chgData name="Schjold, Hanne Røvig" userId="72e82339-bab0-442f-8ca6-e6f386a713ee" providerId="ADAL" clId="{B638F20B-4C53-4A0B-BD16-B91E8C927498}" dt="2025-05-15T10:52:36.186" v="720" actId="34135"/>
          <ac:spMkLst>
            <pc:docMk/>
            <pc:sldMk cId="4209106873" sldId="2147483492"/>
            <ac:spMk id="17" creationId="{3D1CEDF9-0B73-2289-9694-645E5EC8A48A}"/>
          </ac:spMkLst>
        </pc:spChg>
        <pc:spChg chg="mod">
          <ac:chgData name="Schjold, Hanne Røvig" userId="72e82339-bab0-442f-8ca6-e6f386a713ee" providerId="ADAL" clId="{B638F20B-4C53-4A0B-BD16-B91E8C927498}" dt="2025-05-15T10:52:36.186" v="720" actId="34135"/>
          <ac:spMkLst>
            <pc:docMk/>
            <pc:sldMk cId="4209106873" sldId="2147483492"/>
            <ac:spMk id="18" creationId="{6B74E9A9-8704-FE52-C8EA-2E10996E85C9}"/>
          </ac:spMkLst>
        </pc:spChg>
        <pc:spChg chg="mod">
          <ac:chgData name="Schjold, Hanne Røvig" userId="72e82339-bab0-442f-8ca6-e6f386a713ee" providerId="ADAL" clId="{B638F20B-4C53-4A0B-BD16-B91E8C927498}" dt="2025-05-15T10:52:36.186" v="720" actId="34135"/>
          <ac:spMkLst>
            <pc:docMk/>
            <pc:sldMk cId="4209106873" sldId="2147483492"/>
            <ac:spMk id="19" creationId="{A53B15A8-DC75-7C1D-544B-5E4045F9684C}"/>
          </ac:spMkLst>
        </pc:spChg>
        <pc:spChg chg="mod">
          <ac:chgData name="Schjold, Hanne Røvig" userId="72e82339-bab0-442f-8ca6-e6f386a713ee" providerId="ADAL" clId="{B638F20B-4C53-4A0B-BD16-B91E8C927498}" dt="2025-05-15T10:52:36.186" v="720" actId="34135"/>
          <ac:spMkLst>
            <pc:docMk/>
            <pc:sldMk cId="4209106873" sldId="2147483492"/>
            <ac:spMk id="20" creationId="{5719CBEE-C891-B91B-F252-8E0DBF0F7962}"/>
          </ac:spMkLst>
        </pc:spChg>
        <pc:spChg chg="mod">
          <ac:chgData name="Schjold, Hanne Røvig" userId="72e82339-bab0-442f-8ca6-e6f386a713ee" providerId="ADAL" clId="{B638F20B-4C53-4A0B-BD16-B91E8C927498}" dt="2025-05-15T10:52:36.186" v="720" actId="34135"/>
          <ac:spMkLst>
            <pc:docMk/>
            <pc:sldMk cId="4209106873" sldId="2147483492"/>
            <ac:spMk id="21" creationId="{E4D1E8C8-64DD-8A5B-F00E-B6585AB844B6}"/>
          </ac:spMkLst>
        </pc:spChg>
        <pc:spChg chg="mod">
          <ac:chgData name="Schjold, Hanne Røvig" userId="72e82339-bab0-442f-8ca6-e6f386a713ee" providerId="ADAL" clId="{B638F20B-4C53-4A0B-BD16-B91E8C927498}" dt="2025-05-15T10:52:36.186" v="720" actId="34135"/>
          <ac:spMkLst>
            <pc:docMk/>
            <pc:sldMk cId="4209106873" sldId="2147483492"/>
            <ac:spMk id="25" creationId="{31104CAA-654D-D79E-AE17-5189AF328978}"/>
          </ac:spMkLst>
        </pc:spChg>
        <pc:spChg chg="mod">
          <ac:chgData name="Schjold, Hanne Røvig" userId="72e82339-bab0-442f-8ca6-e6f386a713ee" providerId="ADAL" clId="{B638F20B-4C53-4A0B-BD16-B91E8C927498}" dt="2025-05-15T10:52:36.186" v="720" actId="34135"/>
          <ac:spMkLst>
            <pc:docMk/>
            <pc:sldMk cId="4209106873" sldId="2147483492"/>
            <ac:spMk id="26" creationId="{7984CCB1-F5E7-F7B9-25B7-B082D026135D}"/>
          </ac:spMkLst>
        </pc:spChg>
        <pc:spChg chg="mod">
          <ac:chgData name="Schjold, Hanne Røvig" userId="72e82339-bab0-442f-8ca6-e6f386a713ee" providerId="ADAL" clId="{B638F20B-4C53-4A0B-BD16-B91E8C927498}" dt="2025-05-15T10:52:36.186" v="720" actId="34135"/>
          <ac:spMkLst>
            <pc:docMk/>
            <pc:sldMk cId="4209106873" sldId="2147483492"/>
            <ac:spMk id="27" creationId="{33B733E1-8A29-2604-88D7-BBE376061E40}"/>
          </ac:spMkLst>
        </pc:spChg>
      </pc:sldChg>
      <pc:sldChg chg="addSp modSp new mod setBg modNotesTx">
        <pc:chgData name="Schjold, Hanne Røvig" userId="72e82339-bab0-442f-8ca6-e6f386a713ee" providerId="ADAL" clId="{B638F20B-4C53-4A0B-BD16-B91E8C927498}" dt="2025-05-09T06:48:07.763" v="105" actId="14100"/>
        <pc:sldMkLst>
          <pc:docMk/>
          <pc:sldMk cId="812932138" sldId="2147483493"/>
        </pc:sldMkLst>
        <pc:spChg chg="add mod">
          <ac:chgData name="Schjold, Hanne Røvig" userId="72e82339-bab0-442f-8ca6-e6f386a713ee" providerId="ADAL" clId="{B638F20B-4C53-4A0B-BD16-B91E8C927498}" dt="2025-05-09T06:47:00.112" v="69" actId="1036"/>
          <ac:spMkLst>
            <pc:docMk/>
            <pc:sldMk cId="812932138" sldId="2147483493"/>
            <ac:spMk id="3" creationId="{FF0D578E-54AF-2BAC-55BE-9996CA045AD8}"/>
          </ac:spMkLst>
        </pc:spChg>
        <pc:spChg chg="add mod">
          <ac:chgData name="Schjold, Hanne Røvig" userId="72e82339-bab0-442f-8ca6-e6f386a713ee" providerId="ADAL" clId="{B638F20B-4C53-4A0B-BD16-B91E8C927498}" dt="2025-05-09T06:47:00.112" v="69" actId="1036"/>
          <ac:spMkLst>
            <pc:docMk/>
            <pc:sldMk cId="812932138" sldId="2147483493"/>
            <ac:spMk id="4" creationId="{2FDA3B71-961A-A46F-AA4A-E644625C209C}"/>
          </ac:spMkLst>
        </pc:spChg>
        <pc:spChg chg="add mod">
          <ac:chgData name="Schjold, Hanne Røvig" userId="72e82339-bab0-442f-8ca6-e6f386a713ee" providerId="ADAL" clId="{B638F20B-4C53-4A0B-BD16-B91E8C927498}" dt="2025-05-09T06:46:13.232" v="50" actId="2085"/>
          <ac:spMkLst>
            <pc:docMk/>
            <pc:sldMk cId="812932138" sldId="2147483493"/>
            <ac:spMk id="7" creationId="{B5D4C852-43D4-E160-C6B8-FC1A096958F5}"/>
          </ac:spMkLst>
        </pc:spChg>
        <pc:spChg chg="add mod">
          <ac:chgData name="Schjold, Hanne Røvig" userId="72e82339-bab0-442f-8ca6-e6f386a713ee" providerId="ADAL" clId="{B638F20B-4C53-4A0B-BD16-B91E8C927498}" dt="2025-05-09T06:48:07.763" v="105" actId="14100"/>
          <ac:spMkLst>
            <pc:docMk/>
            <pc:sldMk cId="812932138" sldId="2147483493"/>
            <ac:spMk id="10" creationId="{092E5F1B-D70C-0675-93B2-1A20354468D1}"/>
          </ac:spMkLst>
        </pc:spChg>
        <pc:picChg chg="add mod">
          <ac:chgData name="Schjold, Hanne Røvig" userId="72e82339-bab0-442f-8ca6-e6f386a713ee" providerId="ADAL" clId="{B638F20B-4C53-4A0B-BD16-B91E8C927498}" dt="2025-05-09T06:47:45.056" v="98" actId="1038"/>
          <ac:picMkLst>
            <pc:docMk/>
            <pc:sldMk cId="812932138" sldId="2147483493"/>
            <ac:picMk id="2" creationId="{A7033B2D-9188-547F-61D6-DC71FCDBCA01}"/>
          </ac:picMkLst>
        </pc:picChg>
        <pc:picChg chg="add mod">
          <ac:chgData name="Schjold, Hanne Røvig" userId="72e82339-bab0-442f-8ca6-e6f386a713ee" providerId="ADAL" clId="{B638F20B-4C53-4A0B-BD16-B91E8C927498}" dt="2025-05-09T06:46:50.952" v="56" actId="1076"/>
          <ac:picMkLst>
            <pc:docMk/>
            <pc:sldMk cId="812932138" sldId="2147483493"/>
            <ac:picMk id="9" creationId="{54D3BB9C-5D70-24BD-B6C8-FD9EB316D605}"/>
          </ac:picMkLst>
        </pc:picChg>
        <pc:cxnChg chg="add mod">
          <ac:chgData name="Schjold, Hanne Røvig" userId="72e82339-bab0-442f-8ca6-e6f386a713ee" providerId="ADAL" clId="{B638F20B-4C53-4A0B-BD16-B91E8C927498}" dt="2025-05-09T06:47:19.296" v="74" actId="1036"/>
          <ac:cxnSpMkLst>
            <pc:docMk/>
            <pc:sldMk cId="812932138" sldId="2147483493"/>
            <ac:cxnSpMk id="6" creationId="{5A6C19C0-8D26-7979-F627-8DD3C12AD14A}"/>
          </ac:cxnSpMkLst>
        </pc:cxnChg>
      </pc:sldChg>
      <pc:sldChg chg="addSp modSp new mod modNotesTx">
        <pc:chgData name="Schjold, Hanne Røvig" userId="72e82339-bab0-442f-8ca6-e6f386a713ee" providerId="ADAL" clId="{B638F20B-4C53-4A0B-BD16-B91E8C927498}" dt="2025-05-09T06:55:41.922" v="171" actId="403"/>
        <pc:sldMkLst>
          <pc:docMk/>
          <pc:sldMk cId="634346268" sldId="2147483494"/>
        </pc:sldMkLst>
      </pc:sldChg>
      <pc:sldChg chg="addSp modSp new mod">
        <pc:chgData name="Schjold, Hanne Røvig" userId="72e82339-bab0-442f-8ca6-e6f386a713ee" providerId="ADAL" clId="{B638F20B-4C53-4A0B-BD16-B91E8C927498}" dt="2025-05-15T06:41:07.842" v="515" actId="34135"/>
        <pc:sldMkLst>
          <pc:docMk/>
          <pc:sldMk cId="2835813471" sldId="2147483495"/>
        </pc:sldMkLst>
        <pc:spChg chg="add mod">
          <ac:chgData name="Schjold, Hanne Røvig" userId="72e82339-bab0-442f-8ca6-e6f386a713ee" providerId="ADAL" clId="{B638F20B-4C53-4A0B-BD16-B91E8C927498}" dt="2025-05-15T06:41:07.842" v="515" actId="34135"/>
          <ac:spMkLst>
            <pc:docMk/>
            <pc:sldMk cId="2835813471" sldId="2147483495"/>
            <ac:spMk id="3" creationId="{0475982F-91CE-59D3-330C-A8E117F76A9F}"/>
          </ac:spMkLst>
        </pc:spChg>
        <pc:spChg chg="add mod">
          <ac:chgData name="Schjold, Hanne Røvig" userId="72e82339-bab0-442f-8ca6-e6f386a713ee" providerId="ADAL" clId="{B638F20B-4C53-4A0B-BD16-B91E8C927498}" dt="2025-05-15T06:41:07.842" v="515" actId="34135"/>
          <ac:spMkLst>
            <pc:docMk/>
            <pc:sldMk cId="2835813471" sldId="2147483495"/>
            <ac:spMk id="4" creationId="{B6938B97-4EC2-11D6-4A14-3C16DE28A3EC}"/>
          </ac:spMkLst>
        </pc:spChg>
        <pc:spChg chg="add mod">
          <ac:chgData name="Schjold, Hanne Røvig" userId="72e82339-bab0-442f-8ca6-e6f386a713ee" providerId="ADAL" clId="{B638F20B-4C53-4A0B-BD16-B91E8C927498}" dt="2025-05-15T06:41:07.842" v="515" actId="34135"/>
          <ac:spMkLst>
            <pc:docMk/>
            <pc:sldMk cId="2835813471" sldId="2147483495"/>
            <ac:spMk id="5" creationId="{342D9D9B-B5B0-66BD-A2F7-13B8AB33C1C1}"/>
          </ac:spMkLst>
        </pc:spChg>
        <pc:picChg chg="add mod modCrop">
          <ac:chgData name="Schjold, Hanne Røvig" userId="72e82339-bab0-442f-8ca6-e6f386a713ee" providerId="ADAL" clId="{B638F20B-4C53-4A0B-BD16-B91E8C927498}" dt="2025-05-15T06:41:07.842" v="515" actId="34135"/>
          <ac:picMkLst>
            <pc:docMk/>
            <pc:sldMk cId="2835813471" sldId="2147483495"/>
            <ac:picMk id="2" creationId="{AFBCE4FA-F6B6-D953-4857-1B00D34143A4}"/>
          </ac:picMkLst>
        </pc:picChg>
      </pc:sldChg>
      <pc:sldChg chg="addSp modSp new mod modNotesTx">
        <pc:chgData name="Schjold, Hanne Røvig" userId="72e82339-bab0-442f-8ca6-e6f386a713ee" providerId="ADAL" clId="{B638F20B-4C53-4A0B-BD16-B91E8C927498}" dt="2025-05-15T10:33:30.146" v="521" actId="34135"/>
        <pc:sldMkLst>
          <pc:docMk/>
          <pc:sldMk cId="2779910974" sldId="2147483496"/>
        </pc:sldMkLst>
        <pc:spChg chg="add mod">
          <ac:chgData name="Schjold, Hanne Røvig" userId="72e82339-bab0-442f-8ca6-e6f386a713ee" providerId="ADAL" clId="{B638F20B-4C53-4A0B-BD16-B91E8C927498}" dt="2025-05-15T10:33:30.146" v="521" actId="34135"/>
          <ac:spMkLst>
            <pc:docMk/>
            <pc:sldMk cId="2779910974" sldId="2147483496"/>
            <ac:spMk id="4" creationId="{AEE401EE-2D64-E52B-64BA-335BFE8AAD43}"/>
          </ac:spMkLst>
        </pc:spChg>
        <pc:spChg chg="add mod">
          <ac:chgData name="Schjold, Hanne Røvig" userId="72e82339-bab0-442f-8ca6-e6f386a713ee" providerId="ADAL" clId="{B638F20B-4C53-4A0B-BD16-B91E8C927498}" dt="2025-05-15T10:33:30.146" v="521" actId="34135"/>
          <ac:spMkLst>
            <pc:docMk/>
            <pc:sldMk cId="2779910974" sldId="2147483496"/>
            <ac:spMk id="5" creationId="{DB055A2A-D894-EED7-DF64-11179A7CBA3D}"/>
          </ac:spMkLst>
        </pc:spChg>
        <pc:spChg chg="add mod">
          <ac:chgData name="Schjold, Hanne Røvig" userId="72e82339-bab0-442f-8ca6-e6f386a713ee" providerId="ADAL" clId="{B638F20B-4C53-4A0B-BD16-B91E8C927498}" dt="2025-05-15T10:33:30.146" v="521" actId="34135"/>
          <ac:spMkLst>
            <pc:docMk/>
            <pc:sldMk cId="2779910974" sldId="2147483496"/>
            <ac:spMk id="6" creationId="{BF53D76F-079E-0206-3E9D-E289739BECCD}"/>
          </ac:spMkLst>
        </pc:spChg>
        <pc:spChg chg="add mod">
          <ac:chgData name="Schjold, Hanne Røvig" userId="72e82339-bab0-442f-8ca6-e6f386a713ee" providerId="ADAL" clId="{B638F20B-4C53-4A0B-BD16-B91E8C927498}" dt="2025-05-15T10:33:30.146" v="521" actId="34135"/>
          <ac:spMkLst>
            <pc:docMk/>
            <pc:sldMk cId="2779910974" sldId="2147483496"/>
            <ac:spMk id="7" creationId="{43D950D0-4FC5-9777-C5CA-F7EBA33A91AC}"/>
          </ac:spMkLst>
        </pc:spChg>
        <pc:picChg chg="add mod modCrop">
          <ac:chgData name="Schjold, Hanne Røvig" userId="72e82339-bab0-442f-8ca6-e6f386a713ee" providerId="ADAL" clId="{B638F20B-4C53-4A0B-BD16-B91E8C927498}" dt="2025-05-15T10:33:30.146" v="521" actId="34135"/>
          <ac:picMkLst>
            <pc:docMk/>
            <pc:sldMk cId="2779910974" sldId="2147483496"/>
            <ac:picMk id="3" creationId="{96D8B66F-8789-8D95-FB37-EFD26E88E7EB}"/>
          </ac:picMkLst>
        </pc:picChg>
      </pc:sldChg>
      <pc:sldChg chg="addSp modSp new del mod modNotesTx">
        <pc:chgData name="Schjold, Hanne Røvig" userId="72e82339-bab0-442f-8ca6-e6f386a713ee" providerId="ADAL" clId="{B638F20B-4C53-4A0B-BD16-B91E8C927498}" dt="2025-05-09T07:30:55.751" v="422" actId="47"/>
        <pc:sldMkLst>
          <pc:docMk/>
          <pc:sldMk cId="2897123577" sldId="2147483497"/>
        </pc:sldMkLst>
      </pc:sldChg>
      <pc:sldChg chg="addSp modSp new mod modNotesTx">
        <pc:chgData name="Schjold, Hanne Røvig" userId="72e82339-bab0-442f-8ca6-e6f386a713ee" providerId="ADAL" clId="{B638F20B-4C53-4A0B-BD16-B91E8C927498}" dt="2025-05-15T10:51:55.232" v="714" actId="34135"/>
        <pc:sldMkLst>
          <pc:docMk/>
          <pc:sldMk cId="3052434302" sldId="2147483498"/>
        </pc:sldMkLst>
        <pc:spChg chg="add mod ord">
          <ac:chgData name="Schjold, Hanne Røvig" userId="72e82339-bab0-442f-8ca6-e6f386a713ee" providerId="ADAL" clId="{B638F20B-4C53-4A0B-BD16-B91E8C927498}" dt="2025-05-15T10:51:55.232" v="714" actId="34135"/>
          <ac:spMkLst>
            <pc:docMk/>
            <pc:sldMk cId="3052434302" sldId="2147483498"/>
            <ac:spMk id="4" creationId="{2E28E706-DBA6-429D-CC92-24270AFD0547}"/>
          </ac:spMkLst>
        </pc:spChg>
        <pc:spChg chg="add mod ord">
          <ac:chgData name="Schjold, Hanne Røvig" userId="72e82339-bab0-442f-8ca6-e6f386a713ee" providerId="ADAL" clId="{B638F20B-4C53-4A0B-BD16-B91E8C927498}" dt="2025-05-15T10:51:55.232" v="714" actId="34135"/>
          <ac:spMkLst>
            <pc:docMk/>
            <pc:sldMk cId="3052434302" sldId="2147483498"/>
            <ac:spMk id="5" creationId="{AAA385EC-A18B-6E89-0D59-80840DE08BA0}"/>
          </ac:spMkLst>
        </pc:spChg>
        <pc:spChg chg="add mod">
          <ac:chgData name="Schjold, Hanne Røvig" userId="72e82339-bab0-442f-8ca6-e6f386a713ee" providerId="ADAL" clId="{B638F20B-4C53-4A0B-BD16-B91E8C927498}" dt="2025-05-15T10:51:55.232" v="714" actId="34135"/>
          <ac:spMkLst>
            <pc:docMk/>
            <pc:sldMk cId="3052434302" sldId="2147483498"/>
            <ac:spMk id="6" creationId="{CD40D85F-B21E-E310-71A7-706D56F010EF}"/>
          </ac:spMkLst>
        </pc:spChg>
        <pc:spChg chg="add mod">
          <ac:chgData name="Schjold, Hanne Røvig" userId="72e82339-bab0-442f-8ca6-e6f386a713ee" providerId="ADAL" clId="{B638F20B-4C53-4A0B-BD16-B91E8C927498}" dt="2025-05-15T10:51:55.232" v="714" actId="34135"/>
          <ac:spMkLst>
            <pc:docMk/>
            <pc:sldMk cId="3052434302" sldId="2147483498"/>
            <ac:spMk id="7" creationId="{AC42F65A-217C-BBF9-F6D5-4E96003E0201}"/>
          </ac:spMkLst>
        </pc:spChg>
        <pc:picChg chg="add mod modCrop">
          <ac:chgData name="Schjold, Hanne Røvig" userId="72e82339-bab0-442f-8ca6-e6f386a713ee" providerId="ADAL" clId="{B638F20B-4C53-4A0B-BD16-B91E8C927498}" dt="2025-05-15T10:51:55.232" v="714" actId="34135"/>
          <ac:picMkLst>
            <pc:docMk/>
            <pc:sldMk cId="3052434302" sldId="2147483498"/>
            <ac:picMk id="3" creationId="{6DBC1DE6-5811-D2D7-8CF2-8734FB37FD6D}"/>
          </ac:picMkLst>
        </pc:picChg>
      </pc:sldChg>
      <pc:sldChg chg="modSp mod">
        <pc:chgData name="Schjold, Hanne Røvig" userId="72e82339-bab0-442f-8ca6-e6f386a713ee" providerId="ADAL" clId="{B638F20B-4C53-4A0B-BD16-B91E8C927498}" dt="2025-05-15T06:40:20.478" v="510" actId="34135"/>
        <pc:sldMkLst>
          <pc:docMk/>
          <pc:sldMk cId="1987040199" sldId="2147483499"/>
        </pc:sldMkLst>
        <pc:spChg chg="mod">
          <ac:chgData name="Schjold, Hanne Røvig" userId="72e82339-bab0-442f-8ca6-e6f386a713ee" providerId="ADAL" clId="{B638F20B-4C53-4A0B-BD16-B91E8C927498}" dt="2025-05-15T06:40:20.478" v="510" actId="34135"/>
          <ac:spMkLst>
            <pc:docMk/>
            <pc:sldMk cId="1987040199" sldId="2147483499"/>
            <ac:spMk id="2" creationId="{7735A50B-A821-1F67-FF69-A0C3FD0DBEB0}"/>
          </ac:spMkLst>
        </pc:spChg>
        <pc:spChg chg="mod">
          <ac:chgData name="Schjold, Hanne Røvig" userId="72e82339-bab0-442f-8ca6-e6f386a713ee" providerId="ADAL" clId="{B638F20B-4C53-4A0B-BD16-B91E8C927498}" dt="2025-05-15T06:40:20.478" v="510" actId="34135"/>
          <ac:spMkLst>
            <pc:docMk/>
            <pc:sldMk cId="1987040199" sldId="2147483499"/>
            <ac:spMk id="4" creationId="{3F37A02C-541C-50B2-7179-60ACB377185D}"/>
          </ac:spMkLst>
        </pc:spChg>
        <pc:spChg chg="mod">
          <ac:chgData name="Schjold, Hanne Røvig" userId="72e82339-bab0-442f-8ca6-e6f386a713ee" providerId="ADAL" clId="{B638F20B-4C53-4A0B-BD16-B91E8C927498}" dt="2025-05-15T06:40:20.478" v="510" actId="34135"/>
          <ac:spMkLst>
            <pc:docMk/>
            <pc:sldMk cId="1987040199" sldId="2147483499"/>
            <ac:spMk id="5" creationId="{06759102-7B11-D1AF-9FA4-4081DDDBF73B}"/>
          </ac:spMkLst>
        </pc:spChg>
        <pc:spChg chg="mod">
          <ac:chgData name="Schjold, Hanne Røvig" userId="72e82339-bab0-442f-8ca6-e6f386a713ee" providerId="ADAL" clId="{B638F20B-4C53-4A0B-BD16-B91E8C927498}" dt="2025-05-15T06:40:20.478" v="510" actId="34135"/>
          <ac:spMkLst>
            <pc:docMk/>
            <pc:sldMk cId="1987040199" sldId="2147483499"/>
            <ac:spMk id="6" creationId="{AEF68D11-AFEB-5A9D-FDA1-83A62910A8BD}"/>
          </ac:spMkLst>
        </pc:spChg>
        <pc:picChg chg="mod">
          <ac:chgData name="Schjold, Hanne Røvig" userId="72e82339-bab0-442f-8ca6-e6f386a713ee" providerId="ADAL" clId="{B638F20B-4C53-4A0B-BD16-B91E8C927498}" dt="2025-05-15T06:40:20.478" v="510" actId="34135"/>
          <ac:picMkLst>
            <pc:docMk/>
            <pc:sldMk cId="1987040199" sldId="2147483499"/>
            <ac:picMk id="3" creationId="{DA2414DD-5F69-64E4-93D5-7DEEAE36F084}"/>
          </ac:picMkLst>
        </pc:picChg>
      </pc:sldChg>
      <pc:sldChg chg="modSp mod">
        <pc:chgData name="Schjold, Hanne Røvig" userId="72e82339-bab0-442f-8ca6-e6f386a713ee" providerId="ADAL" clId="{B638F20B-4C53-4A0B-BD16-B91E8C927498}" dt="2025-05-15T10:49:49.488" v="650" actId="34135"/>
        <pc:sldMkLst>
          <pc:docMk/>
          <pc:sldMk cId="290695845" sldId="2147483500"/>
        </pc:sldMkLst>
        <pc:spChg chg="mod">
          <ac:chgData name="Schjold, Hanne Røvig" userId="72e82339-bab0-442f-8ca6-e6f386a713ee" providerId="ADAL" clId="{B638F20B-4C53-4A0B-BD16-B91E8C927498}" dt="2025-05-15T10:49:49.488" v="650" actId="34135"/>
          <ac:spMkLst>
            <pc:docMk/>
            <pc:sldMk cId="290695845" sldId="2147483500"/>
            <ac:spMk id="2" creationId="{33353C33-C8D2-506A-6542-CBA60C64893C}"/>
          </ac:spMkLst>
        </pc:spChg>
        <pc:spChg chg="mod">
          <ac:chgData name="Schjold, Hanne Røvig" userId="72e82339-bab0-442f-8ca6-e6f386a713ee" providerId="ADAL" clId="{B638F20B-4C53-4A0B-BD16-B91E8C927498}" dt="2025-05-15T10:49:49.488" v="650" actId="34135"/>
          <ac:spMkLst>
            <pc:docMk/>
            <pc:sldMk cId="290695845" sldId="2147483500"/>
            <ac:spMk id="6" creationId="{6E90080A-708B-3C07-18F4-50EB9428FF12}"/>
          </ac:spMkLst>
        </pc:spChg>
        <pc:spChg chg="mod">
          <ac:chgData name="Schjold, Hanne Røvig" userId="72e82339-bab0-442f-8ca6-e6f386a713ee" providerId="ADAL" clId="{B638F20B-4C53-4A0B-BD16-B91E8C927498}" dt="2025-05-15T10:49:49.488" v="650" actId="34135"/>
          <ac:spMkLst>
            <pc:docMk/>
            <pc:sldMk cId="290695845" sldId="2147483500"/>
            <ac:spMk id="7" creationId="{FDF70F9D-B0E1-DE81-41CC-F0730A56F3A3}"/>
          </ac:spMkLst>
        </pc:spChg>
        <pc:graphicFrameChg chg="mod">
          <ac:chgData name="Schjold, Hanne Røvig" userId="72e82339-bab0-442f-8ca6-e6f386a713ee" providerId="ADAL" clId="{B638F20B-4C53-4A0B-BD16-B91E8C927498}" dt="2025-05-15T10:49:49.488" v="650" actId="34135"/>
          <ac:graphicFrameMkLst>
            <pc:docMk/>
            <pc:sldMk cId="290695845" sldId="2147483500"/>
            <ac:graphicFrameMk id="8" creationId="{3791AEAE-3BE6-D3B2-FB72-95857FE716B2}"/>
          </ac:graphicFrameMkLst>
        </pc:graphicFrameChg>
        <pc:picChg chg="mod">
          <ac:chgData name="Schjold, Hanne Røvig" userId="72e82339-bab0-442f-8ca6-e6f386a713ee" providerId="ADAL" clId="{B638F20B-4C53-4A0B-BD16-B91E8C927498}" dt="2025-05-15T10:49:49.488" v="650" actId="34135"/>
          <ac:picMkLst>
            <pc:docMk/>
            <pc:sldMk cId="290695845" sldId="2147483500"/>
            <ac:picMk id="9" creationId="{145EA925-6B25-B02A-B6CF-57CEE6D32279}"/>
          </ac:picMkLst>
        </pc:picChg>
      </pc:sldChg>
      <pc:sldChg chg="modSp mod">
        <pc:chgData name="Schjold, Hanne Røvig" userId="72e82339-bab0-442f-8ca6-e6f386a713ee" providerId="ADAL" clId="{B638F20B-4C53-4A0B-BD16-B91E8C927498}" dt="2025-05-15T10:44:44.876" v="596" actId="34135"/>
        <pc:sldMkLst>
          <pc:docMk/>
          <pc:sldMk cId="1538196088" sldId="2147483501"/>
        </pc:sldMkLst>
        <pc:spChg chg="mod">
          <ac:chgData name="Schjold, Hanne Røvig" userId="72e82339-bab0-442f-8ca6-e6f386a713ee" providerId="ADAL" clId="{B638F20B-4C53-4A0B-BD16-B91E8C927498}" dt="2025-05-15T10:44:44.876" v="596" actId="34135"/>
          <ac:spMkLst>
            <pc:docMk/>
            <pc:sldMk cId="1538196088" sldId="2147483501"/>
            <ac:spMk id="2" creationId="{0578A02A-AE97-4F49-B844-56624D85DBFF}"/>
          </ac:spMkLst>
        </pc:spChg>
        <pc:spChg chg="mod">
          <ac:chgData name="Schjold, Hanne Røvig" userId="72e82339-bab0-442f-8ca6-e6f386a713ee" providerId="ADAL" clId="{B638F20B-4C53-4A0B-BD16-B91E8C927498}" dt="2025-05-15T10:44:44.876" v="596" actId="34135"/>
          <ac:spMkLst>
            <pc:docMk/>
            <pc:sldMk cId="1538196088" sldId="2147483501"/>
            <ac:spMk id="3" creationId="{8BD077CD-27E0-7147-98C6-B35E85553BF6}"/>
          </ac:spMkLst>
        </pc:spChg>
        <pc:spChg chg="mod">
          <ac:chgData name="Schjold, Hanne Røvig" userId="72e82339-bab0-442f-8ca6-e6f386a713ee" providerId="ADAL" clId="{B638F20B-4C53-4A0B-BD16-B91E8C927498}" dt="2025-05-15T10:44:44.876" v="596" actId="34135"/>
          <ac:spMkLst>
            <pc:docMk/>
            <pc:sldMk cId="1538196088" sldId="2147483501"/>
            <ac:spMk id="4" creationId="{056A9B3C-01D1-BB01-2984-28DBB3369998}"/>
          </ac:spMkLst>
        </pc:spChg>
        <pc:spChg chg="mod">
          <ac:chgData name="Schjold, Hanne Røvig" userId="72e82339-bab0-442f-8ca6-e6f386a713ee" providerId="ADAL" clId="{B638F20B-4C53-4A0B-BD16-B91E8C927498}" dt="2025-05-15T10:44:44.876" v="596" actId="34135"/>
          <ac:spMkLst>
            <pc:docMk/>
            <pc:sldMk cId="1538196088" sldId="2147483501"/>
            <ac:spMk id="7" creationId="{9B0E1BDE-397E-778B-A890-448D70604BCB}"/>
          </ac:spMkLst>
        </pc:spChg>
        <pc:graphicFrameChg chg="mod">
          <ac:chgData name="Schjold, Hanne Røvig" userId="72e82339-bab0-442f-8ca6-e6f386a713ee" providerId="ADAL" clId="{B638F20B-4C53-4A0B-BD16-B91E8C927498}" dt="2025-05-15T10:44:44.876" v="596" actId="34135"/>
          <ac:graphicFrameMkLst>
            <pc:docMk/>
            <pc:sldMk cId="1538196088" sldId="2147483501"/>
            <ac:graphicFrameMk id="5" creationId="{416A1D14-B3B2-45FD-9CEA-4041AE491C8E}"/>
          </ac:graphicFrameMkLst>
        </pc:graphicFrameChg>
        <pc:picChg chg="mod">
          <ac:chgData name="Schjold, Hanne Røvig" userId="72e82339-bab0-442f-8ca6-e6f386a713ee" providerId="ADAL" clId="{B638F20B-4C53-4A0B-BD16-B91E8C927498}" dt="2025-05-15T10:44:44.876" v="596" actId="34135"/>
          <ac:picMkLst>
            <pc:docMk/>
            <pc:sldMk cId="1538196088" sldId="2147483501"/>
            <ac:picMk id="6" creationId="{F88C8FF6-AC88-D15F-FDC1-9DB73371B486}"/>
          </ac:picMkLst>
        </pc:picChg>
      </pc:sldChg>
      <pc:sldChg chg="modSp mod">
        <pc:chgData name="Schjold, Hanne Røvig" userId="72e82339-bab0-442f-8ca6-e6f386a713ee" providerId="ADAL" clId="{B638F20B-4C53-4A0B-BD16-B91E8C927498}" dt="2025-05-15T10:44:52.824" v="597" actId="34135"/>
        <pc:sldMkLst>
          <pc:docMk/>
          <pc:sldMk cId="810131361" sldId="2147483502"/>
        </pc:sldMkLst>
        <pc:spChg chg="mod">
          <ac:chgData name="Schjold, Hanne Røvig" userId="72e82339-bab0-442f-8ca6-e6f386a713ee" providerId="ADAL" clId="{B638F20B-4C53-4A0B-BD16-B91E8C927498}" dt="2025-05-15T10:44:52.824" v="597" actId="34135"/>
          <ac:spMkLst>
            <pc:docMk/>
            <pc:sldMk cId="810131361" sldId="2147483502"/>
            <ac:spMk id="2" creationId="{16E89519-8D2B-B243-0C42-D3E7A2DB2A73}"/>
          </ac:spMkLst>
        </pc:spChg>
        <pc:spChg chg="mod">
          <ac:chgData name="Schjold, Hanne Røvig" userId="72e82339-bab0-442f-8ca6-e6f386a713ee" providerId="ADAL" clId="{B638F20B-4C53-4A0B-BD16-B91E8C927498}" dt="2025-05-15T10:44:52.824" v="597" actId="34135"/>
          <ac:spMkLst>
            <pc:docMk/>
            <pc:sldMk cId="810131361" sldId="2147483502"/>
            <ac:spMk id="3" creationId="{B8586A7A-9072-D18B-7F1B-E5E9D91AF124}"/>
          </ac:spMkLst>
        </pc:spChg>
        <pc:spChg chg="mod">
          <ac:chgData name="Schjold, Hanne Røvig" userId="72e82339-bab0-442f-8ca6-e6f386a713ee" providerId="ADAL" clId="{B638F20B-4C53-4A0B-BD16-B91E8C927498}" dt="2025-05-15T10:44:52.824" v="597" actId="34135"/>
          <ac:spMkLst>
            <pc:docMk/>
            <pc:sldMk cId="810131361" sldId="2147483502"/>
            <ac:spMk id="4" creationId="{8D8ED98B-00EE-B6D5-95EF-8D428534FC7A}"/>
          </ac:spMkLst>
        </pc:spChg>
        <pc:spChg chg="mod">
          <ac:chgData name="Schjold, Hanne Røvig" userId="72e82339-bab0-442f-8ca6-e6f386a713ee" providerId="ADAL" clId="{B638F20B-4C53-4A0B-BD16-B91E8C927498}" dt="2025-05-15T10:44:52.824" v="597" actId="34135"/>
          <ac:spMkLst>
            <pc:docMk/>
            <pc:sldMk cId="810131361" sldId="2147483502"/>
            <ac:spMk id="6" creationId="{0E268E7C-1779-7CE8-9FAE-BA472E0235FE}"/>
          </ac:spMkLst>
        </pc:spChg>
        <pc:spChg chg="mod">
          <ac:chgData name="Schjold, Hanne Røvig" userId="72e82339-bab0-442f-8ca6-e6f386a713ee" providerId="ADAL" clId="{B638F20B-4C53-4A0B-BD16-B91E8C927498}" dt="2025-05-15T10:44:52.824" v="597" actId="34135"/>
          <ac:spMkLst>
            <pc:docMk/>
            <pc:sldMk cId="810131361" sldId="2147483502"/>
            <ac:spMk id="7" creationId="{AF081F81-7220-4796-B065-C0175EEF6F60}"/>
          </ac:spMkLst>
        </pc:spChg>
        <pc:graphicFrameChg chg="mod">
          <ac:chgData name="Schjold, Hanne Røvig" userId="72e82339-bab0-442f-8ca6-e6f386a713ee" providerId="ADAL" clId="{B638F20B-4C53-4A0B-BD16-B91E8C927498}" dt="2025-05-15T10:44:52.824" v="597" actId="34135"/>
          <ac:graphicFrameMkLst>
            <pc:docMk/>
            <pc:sldMk cId="810131361" sldId="2147483502"/>
            <ac:graphicFrameMk id="5" creationId="{664F28F7-A133-2B05-39B7-32A5154E7121}"/>
          </ac:graphicFrameMkLst>
        </pc:graphicFrameChg>
        <pc:picChg chg="mod">
          <ac:chgData name="Schjold, Hanne Røvig" userId="72e82339-bab0-442f-8ca6-e6f386a713ee" providerId="ADAL" clId="{B638F20B-4C53-4A0B-BD16-B91E8C927498}" dt="2025-05-15T10:44:52.824" v="597" actId="34135"/>
          <ac:picMkLst>
            <pc:docMk/>
            <pc:sldMk cId="810131361" sldId="2147483502"/>
            <ac:picMk id="9" creationId="{DEA0F682-8555-26BC-A6C0-D482EFC96587}"/>
          </ac:picMkLst>
        </pc:picChg>
      </pc:sldChg>
      <pc:sldChg chg="modSp mod">
        <pc:chgData name="Schjold, Hanne Røvig" userId="72e82339-bab0-442f-8ca6-e6f386a713ee" providerId="ADAL" clId="{B638F20B-4C53-4A0B-BD16-B91E8C927498}" dt="2025-05-15T11:23:20.540" v="726"/>
        <pc:sldMkLst>
          <pc:docMk/>
          <pc:sldMk cId="4287443532" sldId="2147483503"/>
        </pc:sldMkLst>
        <pc:spChg chg="mod">
          <ac:chgData name="Schjold, Hanne Røvig" userId="72e82339-bab0-442f-8ca6-e6f386a713ee" providerId="ADAL" clId="{B638F20B-4C53-4A0B-BD16-B91E8C927498}" dt="2025-05-15T11:23:07.269" v="725" actId="34136"/>
          <ac:spMkLst>
            <pc:docMk/>
            <pc:sldMk cId="4287443532" sldId="2147483503"/>
            <ac:spMk id="2" creationId="{C05C2191-E3C3-DAA8-91BF-537F1DB7DBBB}"/>
          </ac:spMkLst>
        </pc:spChg>
        <pc:spChg chg="mod">
          <ac:chgData name="Schjold, Hanne Røvig" userId="72e82339-bab0-442f-8ca6-e6f386a713ee" providerId="ADAL" clId="{B638F20B-4C53-4A0B-BD16-B91E8C927498}" dt="2025-05-15T11:23:07.269" v="725" actId="34136"/>
          <ac:spMkLst>
            <pc:docMk/>
            <pc:sldMk cId="4287443532" sldId="2147483503"/>
            <ac:spMk id="3" creationId="{CD93AFF3-48F4-C97A-E8D8-AAA388D1FD49}"/>
          </ac:spMkLst>
        </pc:spChg>
        <pc:spChg chg="mod">
          <ac:chgData name="Schjold, Hanne Røvig" userId="72e82339-bab0-442f-8ca6-e6f386a713ee" providerId="ADAL" clId="{B638F20B-4C53-4A0B-BD16-B91E8C927498}" dt="2025-05-15T11:23:07.269" v="725" actId="34136"/>
          <ac:spMkLst>
            <pc:docMk/>
            <pc:sldMk cId="4287443532" sldId="2147483503"/>
            <ac:spMk id="6" creationId="{84ABB685-63CB-927E-3708-4E995DCB4A9F}"/>
          </ac:spMkLst>
        </pc:spChg>
        <pc:spChg chg="mod">
          <ac:chgData name="Schjold, Hanne Røvig" userId="72e82339-bab0-442f-8ca6-e6f386a713ee" providerId="ADAL" clId="{B638F20B-4C53-4A0B-BD16-B91E8C927498}" dt="2025-05-15T11:23:07.269" v="725" actId="34136"/>
          <ac:spMkLst>
            <pc:docMk/>
            <pc:sldMk cId="4287443532" sldId="2147483503"/>
            <ac:spMk id="7" creationId="{234EBAB1-8C3F-35AD-92B0-7063AE513163}"/>
          </ac:spMkLst>
        </pc:spChg>
        <pc:graphicFrameChg chg="mod">
          <ac:chgData name="Schjold, Hanne Røvig" userId="72e82339-bab0-442f-8ca6-e6f386a713ee" providerId="ADAL" clId="{B638F20B-4C53-4A0B-BD16-B91E8C927498}" dt="2025-05-15T11:23:20.540" v="726"/>
          <ac:graphicFrameMkLst>
            <pc:docMk/>
            <pc:sldMk cId="4287443532" sldId="2147483503"/>
            <ac:graphicFrameMk id="5" creationId="{5AF0B042-69E1-FEDC-2464-D828DA1DABA4}"/>
          </ac:graphicFrameMkLst>
        </pc:graphicFrameChg>
      </pc:sldChg>
      <pc:sldChg chg="addSp delSp modSp mod">
        <pc:chgData name="Schjold, Hanne Røvig" userId="72e82339-bab0-442f-8ca6-e6f386a713ee" providerId="ADAL" clId="{B638F20B-4C53-4A0B-BD16-B91E8C927498}" dt="2025-05-15T10:49:29.567" v="646" actId="34135"/>
        <pc:sldMkLst>
          <pc:docMk/>
          <pc:sldMk cId="689541538" sldId="2147483504"/>
        </pc:sldMkLst>
        <pc:spChg chg="mod">
          <ac:chgData name="Schjold, Hanne Røvig" userId="72e82339-bab0-442f-8ca6-e6f386a713ee" providerId="ADAL" clId="{B638F20B-4C53-4A0B-BD16-B91E8C927498}" dt="2025-05-15T10:49:29.567" v="646" actId="34135"/>
          <ac:spMkLst>
            <pc:docMk/>
            <pc:sldMk cId="689541538" sldId="2147483504"/>
            <ac:spMk id="6" creationId="{A00AE556-42FC-40CB-A047-5F2C406912DD}"/>
          </ac:spMkLst>
        </pc:spChg>
        <pc:spChg chg="mod">
          <ac:chgData name="Schjold, Hanne Røvig" userId="72e82339-bab0-442f-8ca6-e6f386a713ee" providerId="ADAL" clId="{B638F20B-4C53-4A0B-BD16-B91E8C927498}" dt="2025-05-15T10:49:29.567" v="646" actId="34135"/>
          <ac:spMkLst>
            <pc:docMk/>
            <pc:sldMk cId="689541538" sldId="2147483504"/>
            <ac:spMk id="8" creationId="{20569437-4088-61EC-A185-514132F05471}"/>
          </ac:spMkLst>
        </pc:spChg>
        <pc:spChg chg="mod">
          <ac:chgData name="Schjold, Hanne Røvig" userId="72e82339-bab0-442f-8ca6-e6f386a713ee" providerId="ADAL" clId="{B638F20B-4C53-4A0B-BD16-B91E8C927498}" dt="2025-05-15T10:49:29.567" v="646" actId="34135"/>
          <ac:spMkLst>
            <pc:docMk/>
            <pc:sldMk cId="689541538" sldId="2147483504"/>
            <ac:spMk id="9" creationId="{1645074B-E591-4CD6-6AD9-3E6A983D7D53}"/>
          </ac:spMkLst>
        </pc:spChg>
        <pc:spChg chg="mod">
          <ac:chgData name="Schjold, Hanne Røvig" userId="72e82339-bab0-442f-8ca6-e6f386a713ee" providerId="ADAL" clId="{B638F20B-4C53-4A0B-BD16-B91E8C927498}" dt="2025-05-15T10:49:29.567" v="646" actId="34135"/>
          <ac:spMkLst>
            <pc:docMk/>
            <pc:sldMk cId="689541538" sldId="2147483504"/>
            <ac:spMk id="10" creationId="{E0CDF61A-CA27-E8C8-D390-06B523799456}"/>
          </ac:spMkLst>
        </pc:spChg>
        <pc:graphicFrameChg chg="mod">
          <ac:chgData name="Schjold, Hanne Røvig" userId="72e82339-bab0-442f-8ca6-e6f386a713ee" providerId="ADAL" clId="{B638F20B-4C53-4A0B-BD16-B91E8C927498}" dt="2025-05-15T10:49:29.567" v="646" actId="34135"/>
          <ac:graphicFrameMkLst>
            <pc:docMk/>
            <pc:sldMk cId="689541538" sldId="2147483504"/>
            <ac:graphicFrameMk id="2" creationId="{F3D3F13C-EA17-4FE0-BAD1-04139C003EC8}"/>
          </ac:graphicFrameMkLst>
        </pc:graphicFrameChg>
        <pc:picChg chg="mod">
          <ac:chgData name="Schjold, Hanne Røvig" userId="72e82339-bab0-442f-8ca6-e6f386a713ee" providerId="ADAL" clId="{B638F20B-4C53-4A0B-BD16-B91E8C927498}" dt="2025-05-15T10:49:29.567" v="646" actId="34135"/>
          <ac:picMkLst>
            <pc:docMk/>
            <pc:sldMk cId="689541538" sldId="2147483504"/>
            <ac:picMk id="7" creationId="{D8527276-5867-4D22-B627-7D2DF8607A2E}"/>
          </ac:picMkLst>
        </pc:picChg>
        <pc:picChg chg="add mod">
          <ac:chgData name="Schjold, Hanne Røvig" userId="72e82339-bab0-442f-8ca6-e6f386a713ee" providerId="ADAL" clId="{B638F20B-4C53-4A0B-BD16-B91E8C927498}" dt="2025-05-15T10:49:29.567" v="646" actId="34135"/>
          <ac:picMkLst>
            <pc:docMk/>
            <pc:sldMk cId="689541538" sldId="2147483504"/>
            <ac:picMk id="11" creationId="{CBDFACD4-4523-0A2C-CCE6-63A27EDE6F9C}"/>
          </ac:picMkLst>
        </pc:picChg>
      </pc:sldChg>
      <pc:sldChg chg="modSp mod">
        <pc:chgData name="Schjold, Hanne Røvig" userId="72e82339-bab0-442f-8ca6-e6f386a713ee" providerId="ADAL" clId="{B638F20B-4C53-4A0B-BD16-B91E8C927498}" dt="2025-05-15T10:50:02.888" v="652" actId="34135"/>
        <pc:sldMkLst>
          <pc:docMk/>
          <pc:sldMk cId="2444731017" sldId="2147483505"/>
        </pc:sldMkLst>
        <pc:spChg chg="mod">
          <ac:chgData name="Schjold, Hanne Røvig" userId="72e82339-bab0-442f-8ca6-e6f386a713ee" providerId="ADAL" clId="{B638F20B-4C53-4A0B-BD16-B91E8C927498}" dt="2025-05-15T10:50:02.888" v="652" actId="34135"/>
          <ac:spMkLst>
            <pc:docMk/>
            <pc:sldMk cId="2444731017" sldId="2147483505"/>
            <ac:spMk id="2" creationId="{40C9688D-F1DC-DDF0-86A5-9722E162DB15}"/>
          </ac:spMkLst>
        </pc:spChg>
        <pc:spChg chg="mod">
          <ac:chgData name="Schjold, Hanne Røvig" userId="72e82339-bab0-442f-8ca6-e6f386a713ee" providerId="ADAL" clId="{B638F20B-4C53-4A0B-BD16-B91E8C927498}" dt="2025-05-15T10:50:02.888" v="652" actId="34135"/>
          <ac:spMkLst>
            <pc:docMk/>
            <pc:sldMk cId="2444731017" sldId="2147483505"/>
            <ac:spMk id="3" creationId="{EA91BDB2-4BA5-C64E-93BE-877716D4E270}"/>
          </ac:spMkLst>
        </pc:spChg>
        <pc:spChg chg="mod">
          <ac:chgData name="Schjold, Hanne Røvig" userId="72e82339-bab0-442f-8ca6-e6f386a713ee" providerId="ADAL" clId="{B638F20B-4C53-4A0B-BD16-B91E8C927498}" dt="2025-05-15T10:50:02.888" v="652" actId="34135"/>
          <ac:spMkLst>
            <pc:docMk/>
            <pc:sldMk cId="2444731017" sldId="2147483505"/>
            <ac:spMk id="4" creationId="{B55BB881-DC99-D2FB-AB49-1FB4E7BDA6AF}"/>
          </ac:spMkLst>
        </pc:spChg>
        <pc:spChg chg="mod">
          <ac:chgData name="Schjold, Hanne Røvig" userId="72e82339-bab0-442f-8ca6-e6f386a713ee" providerId="ADAL" clId="{B638F20B-4C53-4A0B-BD16-B91E8C927498}" dt="2025-05-15T10:50:02.888" v="652" actId="34135"/>
          <ac:spMkLst>
            <pc:docMk/>
            <pc:sldMk cId="2444731017" sldId="2147483505"/>
            <ac:spMk id="7" creationId="{61109898-4E08-0D0C-214A-62D959FF6E73}"/>
          </ac:spMkLst>
        </pc:spChg>
        <pc:picChg chg="mod">
          <ac:chgData name="Schjold, Hanne Røvig" userId="72e82339-bab0-442f-8ca6-e6f386a713ee" providerId="ADAL" clId="{B638F20B-4C53-4A0B-BD16-B91E8C927498}" dt="2025-05-15T10:50:02.888" v="652" actId="34135"/>
          <ac:picMkLst>
            <pc:docMk/>
            <pc:sldMk cId="2444731017" sldId="2147483505"/>
            <ac:picMk id="6" creationId="{9F7CCDCA-FA71-2D82-6821-9691252FB130}"/>
          </ac:picMkLst>
        </pc:picChg>
      </pc:sldChg>
      <pc:sldChg chg="addSp modSp new modNotesTx">
        <pc:chgData name="Schjold, Hanne Røvig" userId="72e82339-bab0-442f-8ca6-e6f386a713ee" providerId="ADAL" clId="{B638F20B-4C53-4A0B-BD16-B91E8C927498}" dt="2025-05-15T10:34:54.631" v="530"/>
        <pc:sldMkLst>
          <pc:docMk/>
          <pc:sldMk cId="2712173364" sldId="2147483506"/>
        </pc:sldMkLst>
        <pc:spChg chg="add mod">
          <ac:chgData name="Schjold, Hanne Røvig" userId="72e82339-bab0-442f-8ca6-e6f386a713ee" providerId="ADAL" clId="{B638F20B-4C53-4A0B-BD16-B91E8C927498}" dt="2025-05-15T10:34:43.515" v="529"/>
          <ac:spMkLst>
            <pc:docMk/>
            <pc:sldMk cId="2712173364" sldId="2147483506"/>
            <ac:spMk id="3" creationId="{78B949CD-2366-0507-2C51-0CD6969C3DC4}"/>
          </ac:spMkLst>
        </pc:spChg>
        <pc:spChg chg="add mod">
          <ac:chgData name="Schjold, Hanne Røvig" userId="72e82339-bab0-442f-8ca6-e6f386a713ee" providerId="ADAL" clId="{B638F20B-4C53-4A0B-BD16-B91E8C927498}" dt="2025-05-15T10:34:43.515" v="529"/>
          <ac:spMkLst>
            <pc:docMk/>
            <pc:sldMk cId="2712173364" sldId="2147483506"/>
            <ac:spMk id="5" creationId="{E025D661-D159-E0BC-3021-C97108EC319D}"/>
          </ac:spMkLst>
        </pc:spChg>
        <pc:spChg chg="add mod">
          <ac:chgData name="Schjold, Hanne Røvig" userId="72e82339-bab0-442f-8ca6-e6f386a713ee" providerId="ADAL" clId="{B638F20B-4C53-4A0B-BD16-B91E8C927498}" dt="2025-05-15T10:34:43.515" v="529"/>
          <ac:spMkLst>
            <pc:docMk/>
            <pc:sldMk cId="2712173364" sldId="2147483506"/>
            <ac:spMk id="6" creationId="{3C87C373-1E3B-DA94-A96B-19B2ED522F67}"/>
          </ac:spMkLst>
        </pc:spChg>
        <pc:spChg chg="add mod">
          <ac:chgData name="Schjold, Hanne Røvig" userId="72e82339-bab0-442f-8ca6-e6f386a713ee" providerId="ADAL" clId="{B638F20B-4C53-4A0B-BD16-B91E8C927498}" dt="2025-05-15T10:34:43.515" v="529"/>
          <ac:spMkLst>
            <pc:docMk/>
            <pc:sldMk cId="2712173364" sldId="2147483506"/>
            <ac:spMk id="7" creationId="{6AAA97A2-9DBA-9AE6-5396-E31846ED622E}"/>
          </ac:spMkLst>
        </pc:spChg>
        <pc:spChg chg="add mod">
          <ac:chgData name="Schjold, Hanne Røvig" userId="72e82339-bab0-442f-8ca6-e6f386a713ee" providerId="ADAL" clId="{B638F20B-4C53-4A0B-BD16-B91E8C927498}" dt="2025-05-15T10:34:43.515" v="529"/>
          <ac:spMkLst>
            <pc:docMk/>
            <pc:sldMk cId="2712173364" sldId="2147483506"/>
            <ac:spMk id="9" creationId="{95EAFDAA-3000-AEE9-B52D-4464CC8707B9}"/>
          </ac:spMkLst>
        </pc:spChg>
        <pc:spChg chg="add mod">
          <ac:chgData name="Schjold, Hanne Røvig" userId="72e82339-bab0-442f-8ca6-e6f386a713ee" providerId="ADAL" clId="{B638F20B-4C53-4A0B-BD16-B91E8C927498}" dt="2025-05-15T10:34:43.515" v="529"/>
          <ac:spMkLst>
            <pc:docMk/>
            <pc:sldMk cId="2712173364" sldId="2147483506"/>
            <ac:spMk id="11" creationId="{B3C08787-C1D2-91D5-1B67-12FC64035134}"/>
          </ac:spMkLst>
        </pc:spChg>
        <pc:spChg chg="add mod">
          <ac:chgData name="Schjold, Hanne Røvig" userId="72e82339-bab0-442f-8ca6-e6f386a713ee" providerId="ADAL" clId="{B638F20B-4C53-4A0B-BD16-B91E8C927498}" dt="2025-05-15T10:34:43.515" v="529"/>
          <ac:spMkLst>
            <pc:docMk/>
            <pc:sldMk cId="2712173364" sldId="2147483506"/>
            <ac:spMk id="12" creationId="{D8D211B0-72F7-6BC1-1319-34B440BD1471}"/>
          </ac:spMkLst>
        </pc:spChg>
        <pc:spChg chg="add mod">
          <ac:chgData name="Schjold, Hanne Røvig" userId="72e82339-bab0-442f-8ca6-e6f386a713ee" providerId="ADAL" clId="{B638F20B-4C53-4A0B-BD16-B91E8C927498}" dt="2025-05-15T10:34:43.515" v="529"/>
          <ac:spMkLst>
            <pc:docMk/>
            <pc:sldMk cId="2712173364" sldId="2147483506"/>
            <ac:spMk id="14" creationId="{F5820620-CCCA-3562-66BE-DB47B1ABDAC5}"/>
          </ac:spMkLst>
        </pc:spChg>
        <pc:spChg chg="add mod">
          <ac:chgData name="Schjold, Hanne Røvig" userId="72e82339-bab0-442f-8ca6-e6f386a713ee" providerId="ADAL" clId="{B638F20B-4C53-4A0B-BD16-B91E8C927498}" dt="2025-05-15T10:34:43.515" v="529"/>
          <ac:spMkLst>
            <pc:docMk/>
            <pc:sldMk cId="2712173364" sldId="2147483506"/>
            <ac:spMk id="15" creationId="{9C1BC229-70A0-DAA4-6B8F-CDD0D9826848}"/>
          </ac:spMkLst>
        </pc:spChg>
        <pc:spChg chg="add mod">
          <ac:chgData name="Schjold, Hanne Røvig" userId="72e82339-bab0-442f-8ca6-e6f386a713ee" providerId="ADAL" clId="{B638F20B-4C53-4A0B-BD16-B91E8C927498}" dt="2025-05-15T10:34:43.515" v="529"/>
          <ac:spMkLst>
            <pc:docMk/>
            <pc:sldMk cId="2712173364" sldId="2147483506"/>
            <ac:spMk id="23" creationId="{6FE6AF99-C3B6-4AA1-BE15-82D932F3EA95}"/>
          </ac:spMkLst>
        </pc:spChg>
      </pc:sldChg>
      <pc:sldChg chg="addSp delSp modSp new del modNotesTx">
        <pc:chgData name="Schjold, Hanne Røvig" userId="72e82339-bab0-442f-8ca6-e6f386a713ee" providerId="ADAL" clId="{B638F20B-4C53-4A0B-BD16-B91E8C927498}" dt="2025-05-15T13:10:32.960" v="728" actId="47"/>
        <pc:sldMkLst>
          <pc:docMk/>
          <pc:sldMk cId="1261983005" sldId="2147483507"/>
        </pc:sldMkLst>
      </pc:sldChg>
      <pc:sldMasterChg chg="del delSldLayout">
        <pc:chgData name="Schjold, Hanne Røvig" userId="72e82339-bab0-442f-8ca6-e6f386a713ee" providerId="ADAL" clId="{B638F20B-4C53-4A0B-BD16-B91E8C927498}" dt="2025-05-15T10:34:57.137" v="531" actId="47"/>
        <pc:sldMasterMkLst>
          <pc:docMk/>
          <pc:sldMasterMk cId="4189893436" sldId="2147483845"/>
        </pc:sldMasterMkLst>
        <pc:sldLayoutChg chg="del">
          <pc:chgData name="Schjold, Hanne Røvig" userId="72e82339-bab0-442f-8ca6-e6f386a713ee" providerId="ADAL" clId="{B638F20B-4C53-4A0B-BD16-B91E8C927498}" dt="2025-05-15T10:34:57.137" v="531" actId="47"/>
          <pc:sldLayoutMkLst>
            <pc:docMk/>
            <pc:sldMasterMk cId="4189893436" sldId="2147483845"/>
            <pc:sldLayoutMk cId="2085599103" sldId="2147483846"/>
          </pc:sldLayoutMkLst>
        </pc:sldLayoutChg>
        <pc:sldLayoutChg chg="del">
          <pc:chgData name="Schjold, Hanne Røvig" userId="72e82339-bab0-442f-8ca6-e6f386a713ee" providerId="ADAL" clId="{B638F20B-4C53-4A0B-BD16-B91E8C927498}" dt="2025-05-15T10:34:57.137" v="531" actId="47"/>
          <pc:sldLayoutMkLst>
            <pc:docMk/>
            <pc:sldMasterMk cId="4189893436" sldId="2147483845"/>
            <pc:sldLayoutMk cId="4023625100" sldId="2147483847"/>
          </pc:sldLayoutMkLst>
        </pc:sldLayoutChg>
        <pc:sldLayoutChg chg="del">
          <pc:chgData name="Schjold, Hanne Røvig" userId="72e82339-bab0-442f-8ca6-e6f386a713ee" providerId="ADAL" clId="{B638F20B-4C53-4A0B-BD16-B91E8C927498}" dt="2025-05-15T10:34:57.137" v="531" actId="47"/>
          <pc:sldLayoutMkLst>
            <pc:docMk/>
            <pc:sldMasterMk cId="4189893436" sldId="2147483845"/>
            <pc:sldLayoutMk cId="3347368426" sldId="2147483848"/>
          </pc:sldLayoutMkLst>
        </pc:sldLayoutChg>
        <pc:sldLayoutChg chg="del">
          <pc:chgData name="Schjold, Hanne Røvig" userId="72e82339-bab0-442f-8ca6-e6f386a713ee" providerId="ADAL" clId="{B638F20B-4C53-4A0B-BD16-B91E8C927498}" dt="2025-05-15T10:34:57.137" v="531" actId="47"/>
          <pc:sldLayoutMkLst>
            <pc:docMk/>
            <pc:sldMasterMk cId="4189893436" sldId="2147483845"/>
            <pc:sldLayoutMk cId="1846904704" sldId="2147483849"/>
          </pc:sldLayoutMkLst>
        </pc:sldLayoutChg>
        <pc:sldLayoutChg chg="del">
          <pc:chgData name="Schjold, Hanne Røvig" userId="72e82339-bab0-442f-8ca6-e6f386a713ee" providerId="ADAL" clId="{B638F20B-4C53-4A0B-BD16-B91E8C927498}" dt="2025-05-15T10:34:57.137" v="531" actId="47"/>
          <pc:sldLayoutMkLst>
            <pc:docMk/>
            <pc:sldMasterMk cId="4189893436" sldId="2147483845"/>
            <pc:sldLayoutMk cId="1900986379" sldId="2147483850"/>
          </pc:sldLayoutMkLst>
        </pc:sldLayoutChg>
        <pc:sldLayoutChg chg="del">
          <pc:chgData name="Schjold, Hanne Røvig" userId="72e82339-bab0-442f-8ca6-e6f386a713ee" providerId="ADAL" clId="{B638F20B-4C53-4A0B-BD16-B91E8C927498}" dt="2025-05-15T10:34:57.137" v="531" actId="47"/>
          <pc:sldLayoutMkLst>
            <pc:docMk/>
            <pc:sldMasterMk cId="4189893436" sldId="2147483845"/>
            <pc:sldLayoutMk cId="656609004" sldId="2147483851"/>
          </pc:sldLayoutMkLst>
        </pc:sldLayoutChg>
        <pc:sldLayoutChg chg="del">
          <pc:chgData name="Schjold, Hanne Røvig" userId="72e82339-bab0-442f-8ca6-e6f386a713ee" providerId="ADAL" clId="{B638F20B-4C53-4A0B-BD16-B91E8C927498}" dt="2025-05-15T10:34:57.137" v="531" actId="47"/>
          <pc:sldLayoutMkLst>
            <pc:docMk/>
            <pc:sldMasterMk cId="4189893436" sldId="2147483845"/>
            <pc:sldLayoutMk cId="649040237" sldId="2147483852"/>
          </pc:sldLayoutMkLst>
        </pc:sldLayoutChg>
        <pc:sldLayoutChg chg="del">
          <pc:chgData name="Schjold, Hanne Røvig" userId="72e82339-bab0-442f-8ca6-e6f386a713ee" providerId="ADAL" clId="{B638F20B-4C53-4A0B-BD16-B91E8C927498}" dt="2025-05-15T10:34:57.137" v="531" actId="47"/>
          <pc:sldLayoutMkLst>
            <pc:docMk/>
            <pc:sldMasterMk cId="4189893436" sldId="2147483845"/>
            <pc:sldLayoutMk cId="3466426254" sldId="2147483853"/>
          </pc:sldLayoutMkLst>
        </pc:sldLayoutChg>
        <pc:sldLayoutChg chg="del">
          <pc:chgData name="Schjold, Hanne Røvig" userId="72e82339-bab0-442f-8ca6-e6f386a713ee" providerId="ADAL" clId="{B638F20B-4C53-4A0B-BD16-B91E8C927498}" dt="2025-05-15T10:34:57.137" v="531" actId="47"/>
          <pc:sldLayoutMkLst>
            <pc:docMk/>
            <pc:sldMasterMk cId="4189893436" sldId="2147483845"/>
            <pc:sldLayoutMk cId="3044168382" sldId="2147483854"/>
          </pc:sldLayoutMkLst>
        </pc:sldLayoutChg>
        <pc:sldLayoutChg chg="del">
          <pc:chgData name="Schjold, Hanne Røvig" userId="72e82339-bab0-442f-8ca6-e6f386a713ee" providerId="ADAL" clId="{B638F20B-4C53-4A0B-BD16-B91E8C927498}" dt="2025-05-15T10:34:57.137" v="531" actId="47"/>
          <pc:sldLayoutMkLst>
            <pc:docMk/>
            <pc:sldMasterMk cId="4189893436" sldId="2147483845"/>
            <pc:sldLayoutMk cId="2503533301" sldId="2147483855"/>
          </pc:sldLayoutMkLst>
        </pc:sldLayoutChg>
        <pc:sldLayoutChg chg="del">
          <pc:chgData name="Schjold, Hanne Røvig" userId="72e82339-bab0-442f-8ca6-e6f386a713ee" providerId="ADAL" clId="{B638F20B-4C53-4A0B-BD16-B91E8C927498}" dt="2025-05-15T10:34:57.137" v="531" actId="47"/>
          <pc:sldLayoutMkLst>
            <pc:docMk/>
            <pc:sldMasterMk cId="4189893436" sldId="2147483845"/>
            <pc:sldLayoutMk cId="1907471232" sldId="2147483856"/>
          </pc:sldLayoutMkLst>
        </pc:sldLayoutChg>
        <pc:sldLayoutChg chg="del">
          <pc:chgData name="Schjold, Hanne Røvig" userId="72e82339-bab0-442f-8ca6-e6f386a713ee" providerId="ADAL" clId="{B638F20B-4C53-4A0B-BD16-B91E8C927498}" dt="2025-05-15T10:34:57.137" v="531" actId="47"/>
          <pc:sldLayoutMkLst>
            <pc:docMk/>
            <pc:sldMasterMk cId="4189893436" sldId="2147483845"/>
            <pc:sldLayoutMk cId="1537871975" sldId="2147483857"/>
          </pc:sldLayoutMkLst>
        </pc:sldLayoutChg>
        <pc:sldLayoutChg chg="del">
          <pc:chgData name="Schjold, Hanne Røvig" userId="72e82339-bab0-442f-8ca6-e6f386a713ee" providerId="ADAL" clId="{B638F20B-4C53-4A0B-BD16-B91E8C927498}" dt="2025-05-15T10:34:57.137" v="531" actId="47"/>
          <pc:sldLayoutMkLst>
            <pc:docMk/>
            <pc:sldMasterMk cId="4189893436" sldId="2147483845"/>
            <pc:sldLayoutMk cId="25000830" sldId="2147483858"/>
          </pc:sldLayoutMkLst>
        </pc:sldLayoutChg>
      </pc:sldMasterChg>
      <pc:sldMasterChg chg="del delSldLayout">
        <pc:chgData name="Schjold, Hanne Røvig" userId="72e82339-bab0-442f-8ca6-e6f386a713ee" providerId="ADAL" clId="{B638F20B-4C53-4A0B-BD16-B91E8C927498}" dt="2025-05-15T10:53:27.067" v="723" actId="47"/>
        <pc:sldMasterMkLst>
          <pc:docMk/>
          <pc:sldMasterMk cId="696883004" sldId="2147483877"/>
        </pc:sldMasterMkLst>
        <pc:sldLayoutChg chg="del">
          <pc:chgData name="Schjold, Hanne Røvig" userId="72e82339-bab0-442f-8ca6-e6f386a713ee" providerId="ADAL" clId="{B638F20B-4C53-4A0B-BD16-B91E8C927498}" dt="2025-05-15T10:53:27.067" v="723" actId="47"/>
          <pc:sldLayoutMkLst>
            <pc:docMk/>
            <pc:sldMasterMk cId="696883004" sldId="2147483877"/>
            <pc:sldLayoutMk cId="2959353849" sldId="2147483878"/>
          </pc:sldLayoutMkLst>
        </pc:sldLayoutChg>
        <pc:sldLayoutChg chg="del">
          <pc:chgData name="Schjold, Hanne Røvig" userId="72e82339-bab0-442f-8ca6-e6f386a713ee" providerId="ADAL" clId="{B638F20B-4C53-4A0B-BD16-B91E8C927498}" dt="2025-05-15T10:53:27.067" v="723" actId="47"/>
          <pc:sldLayoutMkLst>
            <pc:docMk/>
            <pc:sldMasterMk cId="696883004" sldId="2147483877"/>
            <pc:sldLayoutMk cId="507154546" sldId="2147483879"/>
          </pc:sldLayoutMkLst>
        </pc:sldLayoutChg>
        <pc:sldLayoutChg chg="del">
          <pc:chgData name="Schjold, Hanne Røvig" userId="72e82339-bab0-442f-8ca6-e6f386a713ee" providerId="ADAL" clId="{B638F20B-4C53-4A0B-BD16-B91E8C927498}" dt="2025-05-15T10:53:27.067" v="723" actId="47"/>
          <pc:sldLayoutMkLst>
            <pc:docMk/>
            <pc:sldMasterMk cId="696883004" sldId="2147483877"/>
            <pc:sldLayoutMk cId="548336215" sldId="2147483880"/>
          </pc:sldLayoutMkLst>
        </pc:sldLayoutChg>
        <pc:sldLayoutChg chg="del">
          <pc:chgData name="Schjold, Hanne Røvig" userId="72e82339-bab0-442f-8ca6-e6f386a713ee" providerId="ADAL" clId="{B638F20B-4C53-4A0B-BD16-B91E8C927498}" dt="2025-05-15T10:53:27.067" v="723" actId="47"/>
          <pc:sldLayoutMkLst>
            <pc:docMk/>
            <pc:sldMasterMk cId="696883004" sldId="2147483877"/>
            <pc:sldLayoutMk cId="4069884363" sldId="2147483881"/>
          </pc:sldLayoutMkLst>
        </pc:sldLayoutChg>
        <pc:sldLayoutChg chg="del">
          <pc:chgData name="Schjold, Hanne Røvig" userId="72e82339-bab0-442f-8ca6-e6f386a713ee" providerId="ADAL" clId="{B638F20B-4C53-4A0B-BD16-B91E8C927498}" dt="2025-05-15T10:53:27.067" v="723" actId="47"/>
          <pc:sldLayoutMkLst>
            <pc:docMk/>
            <pc:sldMasterMk cId="696883004" sldId="2147483877"/>
            <pc:sldLayoutMk cId="3562417624" sldId="2147483882"/>
          </pc:sldLayoutMkLst>
        </pc:sldLayoutChg>
        <pc:sldLayoutChg chg="del">
          <pc:chgData name="Schjold, Hanne Røvig" userId="72e82339-bab0-442f-8ca6-e6f386a713ee" providerId="ADAL" clId="{B638F20B-4C53-4A0B-BD16-B91E8C927498}" dt="2025-05-15T10:53:27.067" v="723" actId="47"/>
          <pc:sldLayoutMkLst>
            <pc:docMk/>
            <pc:sldMasterMk cId="696883004" sldId="2147483877"/>
            <pc:sldLayoutMk cId="3017969745" sldId="2147483883"/>
          </pc:sldLayoutMkLst>
        </pc:sldLayoutChg>
        <pc:sldLayoutChg chg="del">
          <pc:chgData name="Schjold, Hanne Røvig" userId="72e82339-bab0-442f-8ca6-e6f386a713ee" providerId="ADAL" clId="{B638F20B-4C53-4A0B-BD16-B91E8C927498}" dt="2025-05-15T10:53:27.067" v="723" actId="47"/>
          <pc:sldLayoutMkLst>
            <pc:docMk/>
            <pc:sldMasterMk cId="696883004" sldId="2147483877"/>
            <pc:sldLayoutMk cId="2599806627" sldId="2147483884"/>
          </pc:sldLayoutMkLst>
        </pc:sldLayoutChg>
        <pc:sldLayoutChg chg="del">
          <pc:chgData name="Schjold, Hanne Røvig" userId="72e82339-bab0-442f-8ca6-e6f386a713ee" providerId="ADAL" clId="{B638F20B-4C53-4A0B-BD16-B91E8C927498}" dt="2025-05-15T10:53:27.067" v="723" actId="47"/>
          <pc:sldLayoutMkLst>
            <pc:docMk/>
            <pc:sldMasterMk cId="696883004" sldId="2147483877"/>
            <pc:sldLayoutMk cId="7690120" sldId="2147483885"/>
          </pc:sldLayoutMkLst>
        </pc:sldLayoutChg>
        <pc:sldLayoutChg chg="del">
          <pc:chgData name="Schjold, Hanne Røvig" userId="72e82339-bab0-442f-8ca6-e6f386a713ee" providerId="ADAL" clId="{B638F20B-4C53-4A0B-BD16-B91E8C927498}" dt="2025-05-15T10:53:27.067" v="723" actId="47"/>
          <pc:sldLayoutMkLst>
            <pc:docMk/>
            <pc:sldMasterMk cId="696883004" sldId="2147483877"/>
            <pc:sldLayoutMk cId="3286579160" sldId="2147483886"/>
          </pc:sldLayoutMkLst>
        </pc:sldLayoutChg>
        <pc:sldLayoutChg chg="del">
          <pc:chgData name="Schjold, Hanne Røvig" userId="72e82339-bab0-442f-8ca6-e6f386a713ee" providerId="ADAL" clId="{B638F20B-4C53-4A0B-BD16-B91E8C927498}" dt="2025-05-15T10:53:27.067" v="723" actId="47"/>
          <pc:sldLayoutMkLst>
            <pc:docMk/>
            <pc:sldMasterMk cId="696883004" sldId="2147483877"/>
            <pc:sldLayoutMk cId="570397218" sldId="2147483887"/>
          </pc:sldLayoutMkLst>
        </pc:sldLayoutChg>
        <pc:sldLayoutChg chg="del">
          <pc:chgData name="Schjold, Hanne Røvig" userId="72e82339-bab0-442f-8ca6-e6f386a713ee" providerId="ADAL" clId="{B638F20B-4C53-4A0B-BD16-B91E8C927498}" dt="2025-05-15T10:53:27.067" v="723" actId="47"/>
          <pc:sldLayoutMkLst>
            <pc:docMk/>
            <pc:sldMasterMk cId="696883004" sldId="2147483877"/>
            <pc:sldLayoutMk cId="2214678863" sldId="2147483888"/>
          </pc:sldLayoutMkLst>
        </pc:sldLayoutChg>
        <pc:sldLayoutChg chg="del">
          <pc:chgData name="Schjold, Hanne Røvig" userId="72e82339-bab0-442f-8ca6-e6f386a713ee" providerId="ADAL" clId="{B638F20B-4C53-4A0B-BD16-B91E8C927498}" dt="2025-05-15T10:53:27.067" v="723" actId="47"/>
          <pc:sldLayoutMkLst>
            <pc:docMk/>
            <pc:sldMasterMk cId="696883004" sldId="2147483877"/>
            <pc:sldLayoutMk cId="4173725515" sldId="2147483889"/>
          </pc:sldLayoutMkLst>
        </pc:sldLayoutChg>
        <pc:sldLayoutChg chg="del">
          <pc:chgData name="Schjold, Hanne Røvig" userId="72e82339-bab0-442f-8ca6-e6f386a713ee" providerId="ADAL" clId="{B638F20B-4C53-4A0B-BD16-B91E8C927498}" dt="2025-05-15T10:53:27.067" v="723" actId="47"/>
          <pc:sldLayoutMkLst>
            <pc:docMk/>
            <pc:sldMasterMk cId="696883004" sldId="2147483877"/>
            <pc:sldLayoutMk cId="1033414648" sldId="2147483890"/>
          </pc:sldLayoutMkLst>
        </pc:sldLayoutChg>
        <pc:sldLayoutChg chg="del">
          <pc:chgData name="Schjold, Hanne Røvig" userId="72e82339-bab0-442f-8ca6-e6f386a713ee" providerId="ADAL" clId="{B638F20B-4C53-4A0B-BD16-B91E8C927498}" dt="2025-05-15T10:53:27.067" v="723" actId="47"/>
          <pc:sldLayoutMkLst>
            <pc:docMk/>
            <pc:sldMasterMk cId="696883004" sldId="2147483877"/>
            <pc:sldLayoutMk cId="2522912626" sldId="2147483891"/>
          </pc:sldLayoutMkLst>
        </pc:sldLayoutChg>
        <pc:sldLayoutChg chg="del">
          <pc:chgData name="Schjold, Hanne Røvig" userId="72e82339-bab0-442f-8ca6-e6f386a713ee" providerId="ADAL" clId="{B638F20B-4C53-4A0B-BD16-B91E8C927498}" dt="2025-05-15T10:53:27.067" v="723" actId="47"/>
          <pc:sldLayoutMkLst>
            <pc:docMk/>
            <pc:sldMasterMk cId="696883004" sldId="2147483877"/>
            <pc:sldLayoutMk cId="1811439862" sldId="2147483892"/>
          </pc:sldLayoutMkLst>
        </pc:sldLayoutChg>
        <pc:sldLayoutChg chg="del">
          <pc:chgData name="Schjold, Hanne Røvig" userId="72e82339-bab0-442f-8ca6-e6f386a713ee" providerId="ADAL" clId="{B638F20B-4C53-4A0B-BD16-B91E8C927498}" dt="2025-05-15T10:53:27.067" v="723" actId="47"/>
          <pc:sldLayoutMkLst>
            <pc:docMk/>
            <pc:sldMasterMk cId="696883004" sldId="2147483877"/>
            <pc:sldLayoutMk cId="63916981" sldId="2147483893"/>
          </pc:sldLayoutMkLst>
        </pc:sldLayoutChg>
        <pc:sldLayoutChg chg="del">
          <pc:chgData name="Schjold, Hanne Røvig" userId="72e82339-bab0-442f-8ca6-e6f386a713ee" providerId="ADAL" clId="{B638F20B-4C53-4A0B-BD16-B91E8C927498}" dt="2025-05-15T10:53:27.067" v="723" actId="47"/>
          <pc:sldLayoutMkLst>
            <pc:docMk/>
            <pc:sldMasterMk cId="696883004" sldId="2147483877"/>
            <pc:sldLayoutMk cId="3659881893" sldId="2147483894"/>
          </pc:sldLayoutMkLst>
        </pc:sldLayoutChg>
        <pc:sldLayoutChg chg="del">
          <pc:chgData name="Schjold, Hanne Røvig" userId="72e82339-bab0-442f-8ca6-e6f386a713ee" providerId="ADAL" clId="{B638F20B-4C53-4A0B-BD16-B91E8C927498}" dt="2025-05-15T10:53:27.067" v="723" actId="47"/>
          <pc:sldLayoutMkLst>
            <pc:docMk/>
            <pc:sldMasterMk cId="696883004" sldId="2147483877"/>
            <pc:sldLayoutMk cId="3755059202" sldId="2147483895"/>
          </pc:sldLayoutMkLst>
        </pc:sldLayoutChg>
        <pc:sldLayoutChg chg="del">
          <pc:chgData name="Schjold, Hanne Røvig" userId="72e82339-bab0-442f-8ca6-e6f386a713ee" providerId="ADAL" clId="{B638F20B-4C53-4A0B-BD16-B91E8C927498}" dt="2025-05-15T10:53:27.067" v="723" actId="47"/>
          <pc:sldLayoutMkLst>
            <pc:docMk/>
            <pc:sldMasterMk cId="696883004" sldId="2147483877"/>
            <pc:sldLayoutMk cId="446325767" sldId="2147483896"/>
          </pc:sldLayoutMkLst>
        </pc:sldLayoutChg>
        <pc:sldLayoutChg chg="del">
          <pc:chgData name="Schjold, Hanne Røvig" userId="72e82339-bab0-442f-8ca6-e6f386a713ee" providerId="ADAL" clId="{B638F20B-4C53-4A0B-BD16-B91E8C927498}" dt="2025-05-15T10:53:27.067" v="723" actId="47"/>
          <pc:sldLayoutMkLst>
            <pc:docMk/>
            <pc:sldMasterMk cId="696883004" sldId="2147483877"/>
            <pc:sldLayoutMk cId="895638144" sldId="2147483897"/>
          </pc:sldLayoutMkLst>
        </pc:sldLayoutChg>
        <pc:sldLayoutChg chg="del">
          <pc:chgData name="Schjold, Hanne Røvig" userId="72e82339-bab0-442f-8ca6-e6f386a713ee" providerId="ADAL" clId="{B638F20B-4C53-4A0B-BD16-B91E8C927498}" dt="2025-05-15T10:53:27.067" v="723" actId="47"/>
          <pc:sldLayoutMkLst>
            <pc:docMk/>
            <pc:sldMasterMk cId="696883004" sldId="2147483877"/>
            <pc:sldLayoutMk cId="2929494942" sldId="2147483898"/>
          </pc:sldLayoutMkLst>
        </pc:sldLayoutChg>
      </pc:sldMasterChg>
      <pc:sldMasterChg chg="del delSldLayout">
        <pc:chgData name="Schjold, Hanne Røvig" userId="72e82339-bab0-442f-8ca6-e6f386a713ee" providerId="ADAL" clId="{B638F20B-4C53-4A0B-BD16-B91E8C927498}" dt="2025-05-15T10:53:27.067" v="723" actId="47"/>
        <pc:sldMasterMkLst>
          <pc:docMk/>
          <pc:sldMasterMk cId="4043720217" sldId="2147483921"/>
        </pc:sldMasterMkLst>
        <pc:sldLayoutChg chg="del">
          <pc:chgData name="Schjold, Hanne Røvig" userId="72e82339-bab0-442f-8ca6-e6f386a713ee" providerId="ADAL" clId="{B638F20B-4C53-4A0B-BD16-B91E8C927498}" dt="2025-05-15T10:53:27.067" v="723" actId="47"/>
          <pc:sldLayoutMkLst>
            <pc:docMk/>
            <pc:sldMasterMk cId="4043720217" sldId="2147483921"/>
            <pc:sldLayoutMk cId="3882102593" sldId="2147483922"/>
          </pc:sldLayoutMkLst>
        </pc:sldLayoutChg>
        <pc:sldLayoutChg chg="del">
          <pc:chgData name="Schjold, Hanne Røvig" userId="72e82339-bab0-442f-8ca6-e6f386a713ee" providerId="ADAL" clId="{B638F20B-4C53-4A0B-BD16-B91E8C927498}" dt="2025-05-15T10:53:27.067" v="723" actId="47"/>
          <pc:sldLayoutMkLst>
            <pc:docMk/>
            <pc:sldMasterMk cId="4043720217" sldId="2147483921"/>
            <pc:sldLayoutMk cId="180858003" sldId="2147483923"/>
          </pc:sldLayoutMkLst>
        </pc:sldLayoutChg>
        <pc:sldLayoutChg chg="del">
          <pc:chgData name="Schjold, Hanne Røvig" userId="72e82339-bab0-442f-8ca6-e6f386a713ee" providerId="ADAL" clId="{B638F20B-4C53-4A0B-BD16-B91E8C927498}" dt="2025-05-15T10:53:27.067" v="723" actId="47"/>
          <pc:sldLayoutMkLst>
            <pc:docMk/>
            <pc:sldMasterMk cId="4043720217" sldId="2147483921"/>
            <pc:sldLayoutMk cId="125712388" sldId="2147483924"/>
          </pc:sldLayoutMkLst>
        </pc:sldLayoutChg>
        <pc:sldLayoutChg chg="del">
          <pc:chgData name="Schjold, Hanne Røvig" userId="72e82339-bab0-442f-8ca6-e6f386a713ee" providerId="ADAL" clId="{B638F20B-4C53-4A0B-BD16-B91E8C927498}" dt="2025-05-15T10:53:27.067" v="723" actId="47"/>
          <pc:sldLayoutMkLst>
            <pc:docMk/>
            <pc:sldMasterMk cId="4043720217" sldId="2147483921"/>
            <pc:sldLayoutMk cId="3429584255" sldId="2147483925"/>
          </pc:sldLayoutMkLst>
        </pc:sldLayoutChg>
        <pc:sldLayoutChg chg="del">
          <pc:chgData name="Schjold, Hanne Røvig" userId="72e82339-bab0-442f-8ca6-e6f386a713ee" providerId="ADAL" clId="{B638F20B-4C53-4A0B-BD16-B91E8C927498}" dt="2025-05-15T10:53:27.067" v="723" actId="47"/>
          <pc:sldLayoutMkLst>
            <pc:docMk/>
            <pc:sldMasterMk cId="4043720217" sldId="2147483921"/>
            <pc:sldLayoutMk cId="3073779936" sldId="2147483926"/>
          </pc:sldLayoutMkLst>
        </pc:sldLayoutChg>
        <pc:sldLayoutChg chg="del">
          <pc:chgData name="Schjold, Hanne Røvig" userId="72e82339-bab0-442f-8ca6-e6f386a713ee" providerId="ADAL" clId="{B638F20B-4C53-4A0B-BD16-B91E8C927498}" dt="2025-05-15T10:53:27.067" v="723" actId="47"/>
          <pc:sldLayoutMkLst>
            <pc:docMk/>
            <pc:sldMasterMk cId="4043720217" sldId="2147483921"/>
            <pc:sldLayoutMk cId="443767867" sldId="2147483927"/>
          </pc:sldLayoutMkLst>
        </pc:sldLayoutChg>
        <pc:sldLayoutChg chg="del">
          <pc:chgData name="Schjold, Hanne Røvig" userId="72e82339-bab0-442f-8ca6-e6f386a713ee" providerId="ADAL" clId="{B638F20B-4C53-4A0B-BD16-B91E8C927498}" dt="2025-05-15T10:53:27.067" v="723" actId="47"/>
          <pc:sldLayoutMkLst>
            <pc:docMk/>
            <pc:sldMasterMk cId="4043720217" sldId="2147483921"/>
            <pc:sldLayoutMk cId="3606304671" sldId="2147483928"/>
          </pc:sldLayoutMkLst>
        </pc:sldLayoutChg>
        <pc:sldLayoutChg chg="del">
          <pc:chgData name="Schjold, Hanne Røvig" userId="72e82339-bab0-442f-8ca6-e6f386a713ee" providerId="ADAL" clId="{B638F20B-4C53-4A0B-BD16-B91E8C927498}" dt="2025-05-15T10:53:27.067" v="723" actId="47"/>
          <pc:sldLayoutMkLst>
            <pc:docMk/>
            <pc:sldMasterMk cId="4043720217" sldId="2147483921"/>
            <pc:sldLayoutMk cId="3665661447" sldId="2147483929"/>
          </pc:sldLayoutMkLst>
        </pc:sldLayoutChg>
        <pc:sldLayoutChg chg="del">
          <pc:chgData name="Schjold, Hanne Røvig" userId="72e82339-bab0-442f-8ca6-e6f386a713ee" providerId="ADAL" clId="{B638F20B-4C53-4A0B-BD16-B91E8C927498}" dt="2025-05-15T10:53:27.067" v="723" actId="47"/>
          <pc:sldLayoutMkLst>
            <pc:docMk/>
            <pc:sldMasterMk cId="4043720217" sldId="2147483921"/>
            <pc:sldLayoutMk cId="1317086052" sldId="2147483930"/>
          </pc:sldLayoutMkLst>
        </pc:sldLayoutChg>
        <pc:sldLayoutChg chg="del">
          <pc:chgData name="Schjold, Hanne Røvig" userId="72e82339-bab0-442f-8ca6-e6f386a713ee" providerId="ADAL" clId="{B638F20B-4C53-4A0B-BD16-B91E8C927498}" dt="2025-05-15T10:53:27.067" v="723" actId="47"/>
          <pc:sldLayoutMkLst>
            <pc:docMk/>
            <pc:sldMasterMk cId="4043720217" sldId="2147483921"/>
            <pc:sldLayoutMk cId="2973411031" sldId="2147483931"/>
          </pc:sldLayoutMkLst>
        </pc:sldLayoutChg>
        <pc:sldLayoutChg chg="del">
          <pc:chgData name="Schjold, Hanne Røvig" userId="72e82339-bab0-442f-8ca6-e6f386a713ee" providerId="ADAL" clId="{B638F20B-4C53-4A0B-BD16-B91E8C927498}" dt="2025-05-15T10:53:27.067" v="723" actId="47"/>
          <pc:sldLayoutMkLst>
            <pc:docMk/>
            <pc:sldMasterMk cId="4043720217" sldId="2147483921"/>
            <pc:sldLayoutMk cId="770929525" sldId="2147483932"/>
          </pc:sldLayoutMkLst>
        </pc:sldLayoutChg>
        <pc:sldLayoutChg chg="del">
          <pc:chgData name="Schjold, Hanne Røvig" userId="72e82339-bab0-442f-8ca6-e6f386a713ee" providerId="ADAL" clId="{B638F20B-4C53-4A0B-BD16-B91E8C927498}" dt="2025-05-15T10:53:27.067" v="723" actId="47"/>
          <pc:sldLayoutMkLst>
            <pc:docMk/>
            <pc:sldMasterMk cId="4043720217" sldId="2147483921"/>
            <pc:sldLayoutMk cId="2347676768" sldId="2147483933"/>
          </pc:sldLayoutMkLst>
        </pc:sldLayoutChg>
        <pc:sldLayoutChg chg="del">
          <pc:chgData name="Schjold, Hanne Røvig" userId="72e82339-bab0-442f-8ca6-e6f386a713ee" providerId="ADAL" clId="{B638F20B-4C53-4A0B-BD16-B91E8C927498}" dt="2025-05-15T10:53:27.067" v="723" actId="47"/>
          <pc:sldLayoutMkLst>
            <pc:docMk/>
            <pc:sldMasterMk cId="4043720217" sldId="2147483921"/>
            <pc:sldLayoutMk cId="2321399295" sldId="2147483934"/>
          </pc:sldLayoutMkLst>
        </pc:sldLayoutChg>
        <pc:sldLayoutChg chg="del">
          <pc:chgData name="Schjold, Hanne Røvig" userId="72e82339-bab0-442f-8ca6-e6f386a713ee" providerId="ADAL" clId="{B638F20B-4C53-4A0B-BD16-B91E8C927498}" dt="2025-05-15T10:53:27.067" v="723" actId="47"/>
          <pc:sldLayoutMkLst>
            <pc:docMk/>
            <pc:sldMasterMk cId="4043720217" sldId="2147483921"/>
            <pc:sldLayoutMk cId="1280195718" sldId="2147483935"/>
          </pc:sldLayoutMkLst>
        </pc:sldLayoutChg>
        <pc:sldLayoutChg chg="del">
          <pc:chgData name="Schjold, Hanne Røvig" userId="72e82339-bab0-442f-8ca6-e6f386a713ee" providerId="ADAL" clId="{B638F20B-4C53-4A0B-BD16-B91E8C927498}" dt="2025-05-15T10:53:27.067" v="723" actId="47"/>
          <pc:sldLayoutMkLst>
            <pc:docMk/>
            <pc:sldMasterMk cId="4043720217" sldId="2147483921"/>
            <pc:sldLayoutMk cId="1925474483" sldId="2147483936"/>
          </pc:sldLayoutMkLst>
        </pc:sldLayoutChg>
        <pc:sldLayoutChg chg="del">
          <pc:chgData name="Schjold, Hanne Røvig" userId="72e82339-bab0-442f-8ca6-e6f386a713ee" providerId="ADAL" clId="{B638F20B-4C53-4A0B-BD16-B91E8C927498}" dt="2025-05-15T10:53:27.067" v="723" actId="47"/>
          <pc:sldLayoutMkLst>
            <pc:docMk/>
            <pc:sldMasterMk cId="4043720217" sldId="2147483921"/>
            <pc:sldLayoutMk cId="3020760652" sldId="2147483937"/>
          </pc:sldLayoutMkLst>
        </pc:sldLayoutChg>
        <pc:sldLayoutChg chg="del">
          <pc:chgData name="Schjold, Hanne Røvig" userId="72e82339-bab0-442f-8ca6-e6f386a713ee" providerId="ADAL" clId="{B638F20B-4C53-4A0B-BD16-B91E8C927498}" dt="2025-05-15T10:53:27.067" v="723" actId="47"/>
          <pc:sldLayoutMkLst>
            <pc:docMk/>
            <pc:sldMasterMk cId="4043720217" sldId="2147483921"/>
            <pc:sldLayoutMk cId="4202108982" sldId="2147483938"/>
          </pc:sldLayoutMkLst>
        </pc:sldLayoutChg>
        <pc:sldLayoutChg chg="del">
          <pc:chgData name="Schjold, Hanne Røvig" userId="72e82339-bab0-442f-8ca6-e6f386a713ee" providerId="ADAL" clId="{B638F20B-4C53-4A0B-BD16-B91E8C927498}" dt="2025-05-15T10:53:27.067" v="723" actId="47"/>
          <pc:sldLayoutMkLst>
            <pc:docMk/>
            <pc:sldMasterMk cId="4043720217" sldId="2147483921"/>
            <pc:sldLayoutMk cId="3390076516" sldId="2147483939"/>
          </pc:sldLayoutMkLst>
        </pc:sldLayoutChg>
        <pc:sldLayoutChg chg="del">
          <pc:chgData name="Schjold, Hanne Røvig" userId="72e82339-bab0-442f-8ca6-e6f386a713ee" providerId="ADAL" clId="{B638F20B-4C53-4A0B-BD16-B91E8C927498}" dt="2025-05-15T10:53:27.067" v="723" actId="47"/>
          <pc:sldLayoutMkLst>
            <pc:docMk/>
            <pc:sldMasterMk cId="4043720217" sldId="2147483921"/>
            <pc:sldLayoutMk cId="3952684120" sldId="2147483940"/>
          </pc:sldLayoutMkLst>
        </pc:sldLayoutChg>
        <pc:sldLayoutChg chg="del">
          <pc:chgData name="Schjold, Hanne Røvig" userId="72e82339-bab0-442f-8ca6-e6f386a713ee" providerId="ADAL" clId="{B638F20B-4C53-4A0B-BD16-B91E8C927498}" dt="2025-05-15T10:53:27.067" v="723" actId="47"/>
          <pc:sldLayoutMkLst>
            <pc:docMk/>
            <pc:sldMasterMk cId="4043720217" sldId="2147483921"/>
            <pc:sldLayoutMk cId="3086293043" sldId="2147483941"/>
          </pc:sldLayoutMkLst>
        </pc:sldLayoutChg>
        <pc:sldLayoutChg chg="del">
          <pc:chgData name="Schjold, Hanne Røvig" userId="72e82339-bab0-442f-8ca6-e6f386a713ee" providerId="ADAL" clId="{B638F20B-4C53-4A0B-BD16-B91E8C927498}" dt="2025-05-15T10:53:27.067" v="723" actId="47"/>
          <pc:sldLayoutMkLst>
            <pc:docMk/>
            <pc:sldMasterMk cId="4043720217" sldId="2147483921"/>
            <pc:sldLayoutMk cId="1009672473" sldId="2147483942"/>
          </pc:sldLayoutMkLst>
        </pc:sldLayoutChg>
        <pc:sldLayoutChg chg="del">
          <pc:chgData name="Schjold, Hanne Røvig" userId="72e82339-bab0-442f-8ca6-e6f386a713ee" providerId="ADAL" clId="{B638F20B-4C53-4A0B-BD16-B91E8C927498}" dt="2025-05-15T10:53:27.067" v="723" actId="47"/>
          <pc:sldLayoutMkLst>
            <pc:docMk/>
            <pc:sldMasterMk cId="4043720217" sldId="2147483921"/>
            <pc:sldLayoutMk cId="1914713973" sldId="2147483943"/>
          </pc:sldLayoutMkLst>
        </pc:sldLayoutChg>
        <pc:sldLayoutChg chg="del">
          <pc:chgData name="Schjold, Hanne Røvig" userId="72e82339-bab0-442f-8ca6-e6f386a713ee" providerId="ADAL" clId="{B638F20B-4C53-4A0B-BD16-B91E8C927498}" dt="2025-05-15T10:53:27.067" v="723" actId="47"/>
          <pc:sldLayoutMkLst>
            <pc:docMk/>
            <pc:sldMasterMk cId="4043720217" sldId="2147483921"/>
            <pc:sldLayoutMk cId="2156377524" sldId="2147483944"/>
          </pc:sldLayoutMkLst>
        </pc:sldLayoutChg>
      </pc:sldMasterChg>
      <pc:sldMasterChg chg="del delSldLayout">
        <pc:chgData name="Schjold, Hanne Røvig" userId="72e82339-bab0-442f-8ca6-e6f386a713ee" providerId="ADAL" clId="{B638F20B-4C53-4A0B-BD16-B91E8C927498}" dt="2025-05-15T10:53:27.067" v="723" actId="47"/>
        <pc:sldMasterMkLst>
          <pc:docMk/>
          <pc:sldMasterMk cId="2411747330" sldId="2147483945"/>
        </pc:sldMasterMkLst>
        <pc:sldLayoutChg chg="del">
          <pc:chgData name="Schjold, Hanne Røvig" userId="72e82339-bab0-442f-8ca6-e6f386a713ee" providerId="ADAL" clId="{B638F20B-4C53-4A0B-BD16-B91E8C927498}" dt="2025-05-15T10:53:27.067" v="723" actId="47"/>
          <pc:sldLayoutMkLst>
            <pc:docMk/>
            <pc:sldMasterMk cId="2411747330" sldId="2147483945"/>
            <pc:sldLayoutMk cId="2841356641" sldId="2147483946"/>
          </pc:sldLayoutMkLst>
        </pc:sldLayoutChg>
        <pc:sldLayoutChg chg="del">
          <pc:chgData name="Schjold, Hanne Røvig" userId="72e82339-bab0-442f-8ca6-e6f386a713ee" providerId="ADAL" clId="{B638F20B-4C53-4A0B-BD16-B91E8C927498}" dt="2025-05-15T10:53:27.067" v="723" actId="47"/>
          <pc:sldLayoutMkLst>
            <pc:docMk/>
            <pc:sldMasterMk cId="2411747330" sldId="2147483945"/>
            <pc:sldLayoutMk cId="3800734962" sldId="2147483947"/>
          </pc:sldLayoutMkLst>
        </pc:sldLayoutChg>
        <pc:sldLayoutChg chg="del">
          <pc:chgData name="Schjold, Hanne Røvig" userId="72e82339-bab0-442f-8ca6-e6f386a713ee" providerId="ADAL" clId="{B638F20B-4C53-4A0B-BD16-B91E8C927498}" dt="2025-05-15T10:53:27.067" v="723" actId="47"/>
          <pc:sldLayoutMkLst>
            <pc:docMk/>
            <pc:sldMasterMk cId="2411747330" sldId="2147483945"/>
            <pc:sldLayoutMk cId="2716059311" sldId="2147483948"/>
          </pc:sldLayoutMkLst>
        </pc:sldLayoutChg>
        <pc:sldLayoutChg chg="del">
          <pc:chgData name="Schjold, Hanne Røvig" userId="72e82339-bab0-442f-8ca6-e6f386a713ee" providerId="ADAL" clId="{B638F20B-4C53-4A0B-BD16-B91E8C927498}" dt="2025-05-15T10:53:27.067" v="723" actId="47"/>
          <pc:sldLayoutMkLst>
            <pc:docMk/>
            <pc:sldMasterMk cId="2411747330" sldId="2147483945"/>
            <pc:sldLayoutMk cId="1787677903" sldId="2147483949"/>
          </pc:sldLayoutMkLst>
        </pc:sldLayoutChg>
        <pc:sldLayoutChg chg="del">
          <pc:chgData name="Schjold, Hanne Røvig" userId="72e82339-bab0-442f-8ca6-e6f386a713ee" providerId="ADAL" clId="{B638F20B-4C53-4A0B-BD16-B91E8C927498}" dt="2025-05-15T10:53:27.067" v="723" actId="47"/>
          <pc:sldLayoutMkLst>
            <pc:docMk/>
            <pc:sldMasterMk cId="2411747330" sldId="2147483945"/>
            <pc:sldLayoutMk cId="2591163254" sldId="2147483950"/>
          </pc:sldLayoutMkLst>
        </pc:sldLayoutChg>
        <pc:sldLayoutChg chg="del">
          <pc:chgData name="Schjold, Hanne Røvig" userId="72e82339-bab0-442f-8ca6-e6f386a713ee" providerId="ADAL" clId="{B638F20B-4C53-4A0B-BD16-B91E8C927498}" dt="2025-05-15T10:53:27.067" v="723" actId="47"/>
          <pc:sldLayoutMkLst>
            <pc:docMk/>
            <pc:sldMasterMk cId="2411747330" sldId="2147483945"/>
            <pc:sldLayoutMk cId="1513824689" sldId="2147483951"/>
          </pc:sldLayoutMkLst>
        </pc:sldLayoutChg>
        <pc:sldLayoutChg chg="del">
          <pc:chgData name="Schjold, Hanne Røvig" userId="72e82339-bab0-442f-8ca6-e6f386a713ee" providerId="ADAL" clId="{B638F20B-4C53-4A0B-BD16-B91E8C927498}" dt="2025-05-15T10:53:27.067" v="723" actId="47"/>
          <pc:sldLayoutMkLst>
            <pc:docMk/>
            <pc:sldMasterMk cId="2411747330" sldId="2147483945"/>
            <pc:sldLayoutMk cId="246414390" sldId="2147483952"/>
          </pc:sldLayoutMkLst>
        </pc:sldLayoutChg>
        <pc:sldLayoutChg chg="del">
          <pc:chgData name="Schjold, Hanne Røvig" userId="72e82339-bab0-442f-8ca6-e6f386a713ee" providerId="ADAL" clId="{B638F20B-4C53-4A0B-BD16-B91E8C927498}" dt="2025-05-15T10:53:27.067" v="723" actId="47"/>
          <pc:sldLayoutMkLst>
            <pc:docMk/>
            <pc:sldMasterMk cId="2411747330" sldId="2147483945"/>
            <pc:sldLayoutMk cId="1426073857" sldId="2147483953"/>
          </pc:sldLayoutMkLst>
        </pc:sldLayoutChg>
        <pc:sldLayoutChg chg="del">
          <pc:chgData name="Schjold, Hanne Røvig" userId="72e82339-bab0-442f-8ca6-e6f386a713ee" providerId="ADAL" clId="{B638F20B-4C53-4A0B-BD16-B91E8C927498}" dt="2025-05-15T10:53:27.067" v="723" actId="47"/>
          <pc:sldLayoutMkLst>
            <pc:docMk/>
            <pc:sldMasterMk cId="2411747330" sldId="2147483945"/>
            <pc:sldLayoutMk cId="1516687754" sldId="2147483954"/>
          </pc:sldLayoutMkLst>
        </pc:sldLayoutChg>
        <pc:sldLayoutChg chg="del">
          <pc:chgData name="Schjold, Hanne Røvig" userId="72e82339-bab0-442f-8ca6-e6f386a713ee" providerId="ADAL" clId="{B638F20B-4C53-4A0B-BD16-B91E8C927498}" dt="2025-05-15T10:53:27.067" v="723" actId="47"/>
          <pc:sldLayoutMkLst>
            <pc:docMk/>
            <pc:sldMasterMk cId="2411747330" sldId="2147483945"/>
            <pc:sldLayoutMk cId="634237866" sldId="2147483955"/>
          </pc:sldLayoutMkLst>
        </pc:sldLayoutChg>
        <pc:sldLayoutChg chg="del">
          <pc:chgData name="Schjold, Hanne Røvig" userId="72e82339-bab0-442f-8ca6-e6f386a713ee" providerId="ADAL" clId="{B638F20B-4C53-4A0B-BD16-B91E8C927498}" dt="2025-05-15T10:53:27.067" v="723" actId="47"/>
          <pc:sldLayoutMkLst>
            <pc:docMk/>
            <pc:sldMasterMk cId="2411747330" sldId="2147483945"/>
            <pc:sldLayoutMk cId="952611985" sldId="2147483956"/>
          </pc:sldLayoutMkLst>
        </pc:sldLayoutChg>
        <pc:sldLayoutChg chg="del">
          <pc:chgData name="Schjold, Hanne Røvig" userId="72e82339-bab0-442f-8ca6-e6f386a713ee" providerId="ADAL" clId="{B638F20B-4C53-4A0B-BD16-B91E8C927498}" dt="2025-05-15T10:53:27.067" v="723" actId="47"/>
          <pc:sldLayoutMkLst>
            <pc:docMk/>
            <pc:sldMasterMk cId="2411747330" sldId="2147483945"/>
            <pc:sldLayoutMk cId="3151505887" sldId="2147483957"/>
          </pc:sldLayoutMkLst>
        </pc:sldLayoutChg>
        <pc:sldLayoutChg chg="del">
          <pc:chgData name="Schjold, Hanne Røvig" userId="72e82339-bab0-442f-8ca6-e6f386a713ee" providerId="ADAL" clId="{B638F20B-4C53-4A0B-BD16-B91E8C927498}" dt="2025-05-15T10:53:27.067" v="723" actId="47"/>
          <pc:sldLayoutMkLst>
            <pc:docMk/>
            <pc:sldMasterMk cId="2411747330" sldId="2147483945"/>
            <pc:sldLayoutMk cId="1615489913" sldId="2147483958"/>
          </pc:sldLayoutMkLst>
        </pc:sldLayoutChg>
        <pc:sldLayoutChg chg="del">
          <pc:chgData name="Schjold, Hanne Røvig" userId="72e82339-bab0-442f-8ca6-e6f386a713ee" providerId="ADAL" clId="{B638F20B-4C53-4A0B-BD16-B91E8C927498}" dt="2025-05-15T10:53:27.067" v="723" actId="47"/>
          <pc:sldLayoutMkLst>
            <pc:docMk/>
            <pc:sldMasterMk cId="2411747330" sldId="2147483945"/>
            <pc:sldLayoutMk cId="3112490645" sldId="2147483959"/>
          </pc:sldLayoutMkLst>
        </pc:sldLayoutChg>
        <pc:sldLayoutChg chg="del">
          <pc:chgData name="Schjold, Hanne Røvig" userId="72e82339-bab0-442f-8ca6-e6f386a713ee" providerId="ADAL" clId="{B638F20B-4C53-4A0B-BD16-B91E8C927498}" dt="2025-05-15T10:53:27.067" v="723" actId="47"/>
          <pc:sldLayoutMkLst>
            <pc:docMk/>
            <pc:sldMasterMk cId="2411747330" sldId="2147483945"/>
            <pc:sldLayoutMk cId="1742716123" sldId="2147483960"/>
          </pc:sldLayoutMkLst>
        </pc:sldLayoutChg>
        <pc:sldLayoutChg chg="del">
          <pc:chgData name="Schjold, Hanne Røvig" userId="72e82339-bab0-442f-8ca6-e6f386a713ee" providerId="ADAL" clId="{B638F20B-4C53-4A0B-BD16-B91E8C927498}" dt="2025-05-15T10:53:27.067" v="723" actId="47"/>
          <pc:sldLayoutMkLst>
            <pc:docMk/>
            <pc:sldMasterMk cId="2411747330" sldId="2147483945"/>
            <pc:sldLayoutMk cId="2710310602" sldId="2147483961"/>
          </pc:sldLayoutMkLst>
        </pc:sldLayoutChg>
        <pc:sldLayoutChg chg="del">
          <pc:chgData name="Schjold, Hanne Røvig" userId="72e82339-bab0-442f-8ca6-e6f386a713ee" providerId="ADAL" clId="{B638F20B-4C53-4A0B-BD16-B91E8C927498}" dt="2025-05-15T10:53:27.067" v="723" actId="47"/>
          <pc:sldLayoutMkLst>
            <pc:docMk/>
            <pc:sldMasterMk cId="2411747330" sldId="2147483945"/>
            <pc:sldLayoutMk cId="1874453335" sldId="2147483962"/>
          </pc:sldLayoutMkLst>
        </pc:sldLayoutChg>
        <pc:sldLayoutChg chg="del">
          <pc:chgData name="Schjold, Hanne Røvig" userId="72e82339-bab0-442f-8ca6-e6f386a713ee" providerId="ADAL" clId="{B638F20B-4C53-4A0B-BD16-B91E8C927498}" dt="2025-05-15T10:53:27.067" v="723" actId="47"/>
          <pc:sldLayoutMkLst>
            <pc:docMk/>
            <pc:sldMasterMk cId="2411747330" sldId="2147483945"/>
            <pc:sldLayoutMk cId="874803307" sldId="2147483963"/>
          </pc:sldLayoutMkLst>
        </pc:sldLayoutChg>
        <pc:sldLayoutChg chg="del">
          <pc:chgData name="Schjold, Hanne Røvig" userId="72e82339-bab0-442f-8ca6-e6f386a713ee" providerId="ADAL" clId="{B638F20B-4C53-4A0B-BD16-B91E8C927498}" dt="2025-05-15T10:53:27.067" v="723" actId="47"/>
          <pc:sldLayoutMkLst>
            <pc:docMk/>
            <pc:sldMasterMk cId="2411747330" sldId="2147483945"/>
            <pc:sldLayoutMk cId="2057807623" sldId="2147483964"/>
          </pc:sldLayoutMkLst>
        </pc:sldLayoutChg>
        <pc:sldLayoutChg chg="del">
          <pc:chgData name="Schjold, Hanne Røvig" userId="72e82339-bab0-442f-8ca6-e6f386a713ee" providerId="ADAL" clId="{B638F20B-4C53-4A0B-BD16-B91E8C927498}" dt="2025-05-15T10:53:27.067" v="723" actId="47"/>
          <pc:sldLayoutMkLst>
            <pc:docMk/>
            <pc:sldMasterMk cId="2411747330" sldId="2147483945"/>
            <pc:sldLayoutMk cId="624909960" sldId="2147483965"/>
          </pc:sldLayoutMkLst>
        </pc:sldLayoutChg>
        <pc:sldLayoutChg chg="del">
          <pc:chgData name="Schjold, Hanne Røvig" userId="72e82339-bab0-442f-8ca6-e6f386a713ee" providerId="ADAL" clId="{B638F20B-4C53-4A0B-BD16-B91E8C927498}" dt="2025-05-15T10:53:27.067" v="723" actId="47"/>
          <pc:sldLayoutMkLst>
            <pc:docMk/>
            <pc:sldMasterMk cId="2411747330" sldId="2147483945"/>
            <pc:sldLayoutMk cId="816466896" sldId="2147483966"/>
          </pc:sldLayoutMkLst>
        </pc:sldLayoutChg>
        <pc:sldLayoutChg chg="del">
          <pc:chgData name="Schjold, Hanne Røvig" userId="72e82339-bab0-442f-8ca6-e6f386a713ee" providerId="ADAL" clId="{B638F20B-4C53-4A0B-BD16-B91E8C927498}" dt="2025-05-15T10:53:27.067" v="723" actId="47"/>
          <pc:sldLayoutMkLst>
            <pc:docMk/>
            <pc:sldMasterMk cId="2411747330" sldId="2147483945"/>
            <pc:sldLayoutMk cId="1843785790" sldId="2147483967"/>
          </pc:sldLayoutMkLst>
        </pc:sldLayoutChg>
        <pc:sldLayoutChg chg="del">
          <pc:chgData name="Schjold, Hanne Røvig" userId="72e82339-bab0-442f-8ca6-e6f386a713ee" providerId="ADAL" clId="{B638F20B-4C53-4A0B-BD16-B91E8C927498}" dt="2025-05-15T10:53:27.067" v="723" actId="47"/>
          <pc:sldLayoutMkLst>
            <pc:docMk/>
            <pc:sldMasterMk cId="2411747330" sldId="2147483945"/>
            <pc:sldLayoutMk cId="4253435245" sldId="2147483968"/>
          </pc:sldLayoutMkLst>
        </pc:sldLayoutChg>
      </pc:sldMasterChg>
    </pc:docChg>
  </pc:docChgLst>
  <pc:docChgLst>
    <pc:chgData name="Friess, Marianne Åsheim" userId="fc1461f3-aaaf-4a21-a95b-0a4fd8f5ce67" providerId="ADAL" clId="{F4300291-2861-1D44-824D-9A61884C5490}"/>
    <pc:docChg chg="modSld">
      <pc:chgData name="Friess, Marianne Åsheim" userId="fc1461f3-aaaf-4a21-a95b-0a4fd8f5ce67" providerId="ADAL" clId="{F4300291-2861-1D44-824D-9A61884C5490}" dt="2025-05-08T09:08:24.985" v="212" actId="20577"/>
      <pc:docMkLst>
        <pc:docMk/>
      </pc:docMkLst>
      <pc:sldChg chg="modSp mod">
        <pc:chgData name="Friess, Marianne Åsheim" userId="fc1461f3-aaaf-4a21-a95b-0a4fd8f5ce67" providerId="ADAL" clId="{F4300291-2861-1D44-824D-9A61884C5490}" dt="2025-05-08T09:08:24.985" v="212" actId="20577"/>
        <pc:sldMkLst>
          <pc:docMk/>
          <pc:sldMk cId="2819814315" sldId="2147480532"/>
        </pc:sldMkLst>
        <pc:spChg chg="mod">
          <ac:chgData name="Friess, Marianne Åsheim" userId="fc1461f3-aaaf-4a21-a95b-0a4fd8f5ce67" providerId="ADAL" clId="{F4300291-2861-1D44-824D-9A61884C5490}" dt="2025-05-08T09:08:24.985" v="212" actId="20577"/>
          <ac:spMkLst>
            <pc:docMk/>
            <pc:sldMk cId="2819814315" sldId="2147480532"/>
            <ac:spMk id="6" creationId="{2DAF31EB-C050-3171-289A-BB1419F5236F}"/>
          </ac:spMkLst>
        </pc:spChg>
        <pc:spChg chg="mod">
          <ac:chgData name="Friess, Marianne Åsheim" userId="fc1461f3-aaaf-4a21-a95b-0a4fd8f5ce67" providerId="ADAL" clId="{F4300291-2861-1D44-824D-9A61884C5490}" dt="2025-05-08T09:08:07.891" v="208" actId="20577"/>
          <ac:spMkLst>
            <pc:docMk/>
            <pc:sldMk cId="2819814315" sldId="2147480532"/>
            <ac:spMk id="7" creationId="{E852315E-DC9B-B623-B86E-718D41CB38B3}"/>
          </ac:spMkLst>
        </pc:spChg>
      </pc:sldChg>
    </pc:docChg>
  </pc:docChgLst>
  <pc:docChgLst>
    <pc:chgData name="Lien, Ole Christian" userId="273202a6-48ae-4110-b993-7f020695e2c7" providerId="ADAL" clId="{75CF4FDB-73ED-4426-B0C8-92A3268F57A4}"/>
    <pc:docChg chg="custSel modSld">
      <pc:chgData name="Lien, Ole Christian" userId="273202a6-48ae-4110-b993-7f020695e2c7" providerId="ADAL" clId="{75CF4FDB-73ED-4426-B0C8-92A3268F57A4}" dt="2025-05-07T18:22:12.893" v="170" actId="20577"/>
      <pc:docMkLst>
        <pc:docMk/>
      </pc:docMkLst>
      <pc:sldChg chg="modSp mod">
        <pc:chgData name="Lien, Ole Christian" userId="273202a6-48ae-4110-b993-7f020695e2c7" providerId="ADAL" clId="{75CF4FDB-73ED-4426-B0C8-92A3268F57A4}" dt="2025-05-07T18:17:09.927" v="26" actId="20577"/>
        <pc:sldMkLst>
          <pc:docMk/>
          <pc:sldMk cId="2096985387" sldId="2147199651"/>
        </pc:sldMkLst>
        <pc:spChg chg="mod">
          <ac:chgData name="Lien, Ole Christian" userId="273202a6-48ae-4110-b993-7f020695e2c7" providerId="ADAL" clId="{75CF4FDB-73ED-4426-B0C8-92A3268F57A4}" dt="2025-05-07T18:17:09.927" v="26" actId="20577"/>
          <ac:spMkLst>
            <pc:docMk/>
            <pc:sldMk cId="2096985387" sldId="2147199651"/>
            <ac:spMk id="2" creationId="{483EDFA2-F792-0740-74D1-51BE544B4EEC}"/>
          </ac:spMkLst>
        </pc:spChg>
      </pc:sldChg>
      <pc:sldChg chg="modSp mod">
        <pc:chgData name="Lien, Ole Christian" userId="273202a6-48ae-4110-b993-7f020695e2c7" providerId="ADAL" clId="{75CF4FDB-73ED-4426-B0C8-92A3268F57A4}" dt="2025-05-07T18:14:11.888" v="0" actId="20577"/>
        <pc:sldMkLst>
          <pc:docMk/>
          <pc:sldMk cId="2601186798" sldId="2147481242"/>
        </pc:sldMkLst>
      </pc:sldChg>
      <pc:sldChg chg="modSp mod modNotesTx">
        <pc:chgData name="Lien, Ole Christian" userId="273202a6-48ae-4110-b993-7f020695e2c7" providerId="ADAL" clId="{75CF4FDB-73ED-4426-B0C8-92A3268F57A4}" dt="2025-05-07T18:22:12.893" v="170" actId="20577"/>
        <pc:sldMkLst>
          <pc:docMk/>
          <pc:sldMk cId="340855742" sldId="2147483488"/>
        </pc:sldMkLst>
        <pc:spChg chg="mod">
          <ac:chgData name="Lien, Ole Christian" userId="273202a6-48ae-4110-b993-7f020695e2c7" providerId="ADAL" clId="{75CF4FDB-73ED-4426-B0C8-92A3268F57A4}" dt="2025-05-07T18:22:12.893" v="170" actId="20577"/>
          <ac:spMkLst>
            <pc:docMk/>
            <pc:sldMk cId="340855742" sldId="2147483488"/>
            <ac:spMk id="3" creationId="{D0B7D7EA-EFA7-18D0-8408-6F5BE2D8E377}"/>
          </ac:spMkLst>
        </pc:spChg>
      </pc:sldChg>
    </pc:docChg>
  </pc:docChgLst>
  <pc:docChgLst>
    <pc:chgData name="Sortland, Magne" userId="543f2465-7f1e-40a1-8238-cd4a72da33fc" providerId="ADAL" clId="{48A0C191-54BE-41DD-86D5-9C6FC206B306}"/>
    <pc:docChg chg="undo custSel modSld">
      <pc:chgData name="Sortland, Magne" userId="543f2465-7f1e-40a1-8238-cd4a72da33fc" providerId="ADAL" clId="{48A0C191-54BE-41DD-86D5-9C6FC206B306}" dt="2025-05-07T13:13:16.112" v="84" actId="1076"/>
      <pc:docMkLst>
        <pc:docMk/>
      </pc:docMkLst>
      <pc:sldChg chg="addSp delSp modSp mod">
        <pc:chgData name="Sortland, Magne" userId="543f2465-7f1e-40a1-8238-cd4a72da33fc" providerId="ADAL" clId="{48A0C191-54BE-41DD-86D5-9C6FC206B306}" dt="2025-05-07T13:13:16.112" v="84" actId="1076"/>
        <pc:sldMkLst>
          <pc:docMk/>
          <pc:sldMk cId="3683444027" sldId="2147483138"/>
        </pc:sldMkLst>
        <pc:spChg chg="mod">
          <ac:chgData name="Sortland, Magne" userId="543f2465-7f1e-40a1-8238-cd4a72da33fc" providerId="ADAL" clId="{48A0C191-54BE-41DD-86D5-9C6FC206B306}" dt="2025-05-07T13:13:16.112" v="84" actId="1076"/>
          <ac:spMkLst>
            <pc:docMk/>
            <pc:sldMk cId="3683444027" sldId="2147483138"/>
            <ac:spMk id="4" creationId="{6919E38E-DA12-D3D4-2260-A923E9658BD5}"/>
          </ac:spMkLst>
        </pc:spChg>
        <pc:spChg chg="mod">
          <ac:chgData name="Sortland, Magne" userId="543f2465-7f1e-40a1-8238-cd4a72da33fc" providerId="ADAL" clId="{48A0C191-54BE-41DD-86D5-9C6FC206B306}" dt="2025-05-07T13:12:42.670" v="77" actId="14100"/>
          <ac:spMkLst>
            <pc:docMk/>
            <pc:sldMk cId="3683444027" sldId="2147483138"/>
            <ac:spMk id="7" creationId="{6CB52841-BBF0-D4E2-EE75-D2D1718321ED}"/>
          </ac:spMkLst>
        </pc:spChg>
        <pc:picChg chg="mod">
          <ac:chgData name="Sortland, Magne" userId="543f2465-7f1e-40a1-8238-cd4a72da33fc" providerId="ADAL" clId="{48A0C191-54BE-41DD-86D5-9C6FC206B306}" dt="2025-05-07T13:12:31.141" v="75" actId="1076"/>
          <ac:picMkLst>
            <pc:docMk/>
            <pc:sldMk cId="3683444027" sldId="2147483138"/>
            <ac:picMk id="3" creationId="{6781D87B-B909-4CB5-D331-F66D00096A93}"/>
          </ac:picMkLst>
        </pc:picChg>
        <pc:picChg chg="add mod ord">
          <ac:chgData name="Sortland, Magne" userId="543f2465-7f1e-40a1-8238-cd4a72da33fc" providerId="ADAL" clId="{48A0C191-54BE-41DD-86D5-9C6FC206B306}" dt="2025-05-07T13:13:06.383" v="83" actId="171"/>
          <ac:picMkLst>
            <pc:docMk/>
            <pc:sldMk cId="3683444027" sldId="2147483138"/>
            <ac:picMk id="15" creationId="{4F82B058-8804-B929-B52F-82E3CCEE71B9}"/>
          </ac:picMkLst>
        </pc:picChg>
      </pc:sldChg>
    </pc:docChg>
  </pc:docChgLst>
  <pc:docChgLst>
    <pc:chgData name="Friess, Marianne Åsheim" userId="fc1461f3-aaaf-4a21-a95b-0a4fd8f5ce67" providerId="ADAL" clId="{52A684E6-1CF0-CC41-BBAB-339F27AE1183}"/>
    <pc:docChg chg="custSel addSld delSld modSld">
      <pc:chgData name="Friess, Marianne Åsheim" userId="fc1461f3-aaaf-4a21-a95b-0a4fd8f5ce67" providerId="ADAL" clId="{52A684E6-1CF0-CC41-BBAB-339F27AE1183}" dt="2025-05-12T13:39:41.179" v="64" actId="20577"/>
      <pc:docMkLst>
        <pc:docMk/>
      </pc:docMkLst>
      <pc:sldChg chg="modNotesTx">
        <pc:chgData name="Friess, Marianne Åsheim" userId="fc1461f3-aaaf-4a21-a95b-0a4fd8f5ce67" providerId="ADAL" clId="{52A684E6-1CF0-CC41-BBAB-339F27AE1183}" dt="2025-05-12T13:38:23.943" v="28"/>
        <pc:sldMkLst>
          <pc:docMk/>
          <pc:sldMk cId="1741168064" sldId="2147480524"/>
        </pc:sldMkLst>
      </pc:sldChg>
      <pc:sldChg chg="modSp mod">
        <pc:chgData name="Friess, Marianne Åsheim" userId="fc1461f3-aaaf-4a21-a95b-0a4fd8f5ce67" providerId="ADAL" clId="{52A684E6-1CF0-CC41-BBAB-339F27AE1183}" dt="2025-05-12T13:39:41.179" v="64" actId="20577"/>
        <pc:sldMkLst>
          <pc:docMk/>
          <pc:sldMk cId="1455688145" sldId="2147480526"/>
        </pc:sldMkLst>
        <pc:spChg chg="mod">
          <ac:chgData name="Friess, Marianne Åsheim" userId="fc1461f3-aaaf-4a21-a95b-0a4fd8f5ce67" providerId="ADAL" clId="{52A684E6-1CF0-CC41-BBAB-339F27AE1183}" dt="2025-05-12T13:39:41.179" v="64" actId="20577"/>
          <ac:spMkLst>
            <pc:docMk/>
            <pc:sldMk cId="1455688145" sldId="2147480526"/>
            <ac:spMk id="3" creationId="{9C16FF31-6A32-D89F-6663-B9DF1684017F}"/>
          </ac:spMkLst>
        </pc:spChg>
      </pc:sldChg>
      <pc:sldChg chg="modSp mod">
        <pc:chgData name="Friess, Marianne Åsheim" userId="fc1461f3-aaaf-4a21-a95b-0a4fd8f5ce67" providerId="ADAL" clId="{52A684E6-1CF0-CC41-BBAB-339F27AE1183}" dt="2025-05-12T13:32:10.088" v="26" actId="20577"/>
        <pc:sldMkLst>
          <pc:docMk/>
          <pc:sldMk cId="2740912556" sldId="2147480527"/>
        </pc:sldMkLst>
        <pc:spChg chg="mod">
          <ac:chgData name="Friess, Marianne Åsheim" userId="fc1461f3-aaaf-4a21-a95b-0a4fd8f5ce67" providerId="ADAL" clId="{52A684E6-1CF0-CC41-BBAB-339F27AE1183}" dt="2025-05-12T13:32:10.088" v="26" actId="20577"/>
          <ac:spMkLst>
            <pc:docMk/>
            <pc:sldMk cId="2740912556" sldId="2147480527"/>
            <ac:spMk id="3" creationId="{F0F96019-471D-5E7A-E82C-1B61056A39FB}"/>
          </ac:spMkLst>
        </pc:spChg>
      </pc:sldChg>
      <pc:sldChg chg="modSp mod">
        <pc:chgData name="Friess, Marianne Åsheim" userId="fc1461f3-aaaf-4a21-a95b-0a4fd8f5ce67" providerId="ADAL" clId="{52A684E6-1CF0-CC41-BBAB-339F27AE1183}" dt="2025-05-12T13:27:38.032" v="0" actId="20577"/>
        <pc:sldMkLst>
          <pc:docMk/>
          <pc:sldMk cId="2779910974" sldId="2147483496"/>
        </pc:sldMkLst>
        <pc:spChg chg="mod">
          <ac:chgData name="Friess, Marianne Åsheim" userId="fc1461f3-aaaf-4a21-a95b-0a4fd8f5ce67" providerId="ADAL" clId="{52A684E6-1CF0-CC41-BBAB-339F27AE1183}" dt="2025-05-12T13:27:38.032" v="0" actId="20577"/>
          <ac:spMkLst>
            <pc:docMk/>
            <pc:sldMk cId="2779910974" sldId="2147483496"/>
            <ac:spMk id="7" creationId="{43D950D0-4FC5-9777-C5CA-F7EBA33A91AC}"/>
          </ac:spMkLst>
        </pc:spChg>
      </pc:sldChg>
      <pc:sldChg chg="add del">
        <pc:chgData name="Friess, Marianne Åsheim" userId="fc1461f3-aaaf-4a21-a95b-0a4fd8f5ce67" providerId="ADAL" clId="{52A684E6-1CF0-CC41-BBAB-339F27AE1183}" dt="2025-05-12T13:29:53.167" v="9"/>
        <pc:sldMkLst>
          <pc:docMk/>
          <pc:sldMk cId="2884820908" sldId="2147483501"/>
        </pc:sldMkLst>
      </pc:sldChg>
    </pc:docChg>
  </pc:docChgLst>
  <pc:docChgLst>
    <pc:chgData name="Longva, Karen" userId="S::karen.longva@nav.no::e3768e4f-469e-41f2-93d8-5cf8e8e49ad7" providerId="AD" clId="Web-{FE57FE0D-B4DB-F711-DBAE-9E248C52B818}"/>
    <pc:docChg chg="mod modSld">
      <pc:chgData name="Longva, Karen" userId="S::karen.longva@nav.no::e3768e4f-469e-41f2-93d8-5cf8e8e49ad7" providerId="AD" clId="Web-{FE57FE0D-B4DB-F711-DBAE-9E248C52B818}" dt="2025-05-13T12:05:24.370" v="3"/>
      <pc:docMkLst>
        <pc:docMk/>
      </pc:docMkLst>
      <pc:sldChg chg="modSp">
        <pc:chgData name="Longva, Karen" userId="S::karen.longva@nav.no::e3768e4f-469e-41f2-93d8-5cf8e8e49ad7" providerId="AD" clId="Web-{FE57FE0D-B4DB-F711-DBAE-9E248C52B818}" dt="2025-05-13T11:48:28.455" v="2" actId="20577"/>
        <pc:sldMkLst>
          <pc:docMk/>
          <pc:sldMk cId="3498948433" sldId="2147483120"/>
        </pc:sldMkLst>
        <pc:spChg chg="mod">
          <ac:chgData name="Longva, Karen" userId="S::karen.longva@nav.no::e3768e4f-469e-41f2-93d8-5cf8e8e49ad7" providerId="AD" clId="Web-{FE57FE0D-B4DB-F711-DBAE-9E248C52B818}" dt="2025-05-13T11:48:28.455" v="2" actId="20577"/>
          <ac:spMkLst>
            <pc:docMk/>
            <pc:sldMk cId="3498948433" sldId="2147483120"/>
            <ac:spMk id="3" creationId="{B10FE2D9-E82B-D81C-6824-299A35FA31E9}"/>
          </ac:spMkLst>
        </pc:spChg>
      </pc:sldChg>
    </pc:docChg>
  </pc:docChgLst>
  <pc:docChgLst>
    <pc:chgData name="Olsen, Hilde" userId="S::hilde.olsen@nav.no::7aeeccb4-49df-4887-ba6d-1890b8fd2221" providerId="AD" clId="Web-{E912D9C2-EA8C-5EE9-A9C4-1E5AE475D391}"/>
    <pc:docChg chg="addSld delSld modSld modSection">
      <pc:chgData name="Olsen, Hilde" userId="S::hilde.olsen@nav.no::7aeeccb4-49df-4887-ba6d-1890b8fd2221" providerId="AD" clId="Web-{E912D9C2-EA8C-5EE9-A9C4-1E5AE475D391}" dt="2025-05-07T11:26:42.951" v="41" actId="20577"/>
      <pc:docMkLst>
        <pc:docMk/>
      </pc:docMkLst>
      <pc:sldChg chg="modSp add del">
        <pc:chgData name="Olsen, Hilde" userId="S::hilde.olsen@nav.no::7aeeccb4-49df-4887-ba6d-1890b8fd2221" providerId="AD" clId="Web-{E912D9C2-EA8C-5EE9-A9C4-1E5AE475D391}" dt="2025-05-07T11:26:42.951" v="41" actId="20577"/>
        <pc:sldMkLst>
          <pc:docMk/>
          <pc:sldMk cId="4099753072" sldId="259"/>
        </pc:sldMkLst>
      </pc:sldChg>
      <pc:sldChg chg="del">
        <pc:chgData name="Olsen, Hilde" userId="S::hilde.olsen@nav.no::7aeeccb4-49df-4887-ba6d-1890b8fd2221" providerId="AD" clId="Web-{E912D9C2-EA8C-5EE9-A9C4-1E5AE475D391}" dt="2025-05-07T11:22:16.968" v="3"/>
        <pc:sldMkLst>
          <pc:docMk/>
          <pc:sldMk cId="3465810892" sldId="2147483121"/>
        </pc:sldMkLst>
      </pc:sldChg>
    </pc:docChg>
  </pc:docChgLst>
  <pc:docChgLst>
    <pc:chgData name="Lien, Ole Christian" userId="273202a6-48ae-4110-b993-7f020695e2c7" providerId="ADAL" clId="{D184B7FF-AD60-4CAC-91A5-5D3EA86D0E8C}"/>
    <pc:docChg chg="delSld modSld sldOrd modSection">
      <pc:chgData name="Lien, Ole Christian" userId="273202a6-48ae-4110-b993-7f020695e2c7" providerId="ADAL" clId="{D184B7FF-AD60-4CAC-91A5-5D3EA86D0E8C}" dt="2025-05-17T13:47:39.669" v="2" actId="47"/>
      <pc:docMkLst>
        <pc:docMk/>
      </pc:docMkLst>
      <pc:sldChg chg="del">
        <pc:chgData name="Lien, Ole Christian" userId="273202a6-48ae-4110-b993-7f020695e2c7" providerId="ADAL" clId="{D184B7FF-AD60-4CAC-91A5-5D3EA86D0E8C}" dt="2025-05-17T13:47:39.669" v="2" actId="47"/>
        <pc:sldMkLst>
          <pc:docMk/>
          <pc:sldMk cId="3537124201" sldId="2147483123"/>
        </pc:sldMkLst>
      </pc:sldChg>
      <pc:sldChg chg="ord">
        <pc:chgData name="Lien, Ole Christian" userId="273202a6-48ae-4110-b993-7f020695e2c7" providerId="ADAL" clId="{D184B7FF-AD60-4CAC-91A5-5D3EA86D0E8C}" dt="2025-05-17T13:45:40.103" v="1"/>
        <pc:sldMkLst>
          <pc:docMk/>
          <pc:sldMk cId="812932138" sldId="2147483493"/>
        </pc:sldMkLst>
      </pc:sldChg>
    </pc:docChg>
  </pc:docChgLst>
  <pc:docChgLst>
    <pc:chgData name="Sortland, Magne" userId="S::magne.sortland@nav.no::543f2465-7f1e-40a1-8238-cd4a72da33fc" providerId="AD" clId="Web-{68D5FF6E-22B8-27E3-9106-9C08DA49BBC7}"/>
    <pc:docChg chg="modSld">
      <pc:chgData name="Sortland, Magne" userId="S::magne.sortland@nav.no::543f2465-7f1e-40a1-8238-cd4a72da33fc" providerId="AD" clId="Web-{68D5FF6E-22B8-27E3-9106-9C08DA49BBC7}" dt="2025-05-19T07:29:31.485" v="1"/>
      <pc:docMkLst>
        <pc:docMk/>
      </pc:docMkLst>
      <pc:sldChg chg="addSp delSp">
        <pc:chgData name="Sortland, Magne" userId="S::magne.sortland@nav.no::543f2465-7f1e-40a1-8238-cd4a72da33fc" providerId="AD" clId="Web-{68D5FF6E-22B8-27E3-9106-9C08DA49BBC7}" dt="2025-05-19T07:29:31.485" v="1"/>
        <pc:sldMkLst>
          <pc:docMk/>
          <pc:sldMk cId="554485297" sldId="2147483141"/>
        </pc:sldMkLst>
        <pc:picChg chg="add del">
          <ac:chgData name="Sortland, Magne" userId="S::magne.sortland@nav.no::543f2465-7f1e-40a1-8238-cd4a72da33fc" providerId="AD" clId="Web-{68D5FF6E-22B8-27E3-9106-9C08DA49BBC7}" dt="2025-05-19T07:29:31.485" v="1"/>
          <ac:picMkLst>
            <pc:docMk/>
            <pc:sldMk cId="554485297" sldId="2147483141"/>
            <ac:picMk id="2" creationId="{B2701363-3785-9E67-26F2-86A935C96A64}"/>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4.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oleObject" Target="../embeddings/oleObject1.bin"/></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oleObject" Target="../embeddings/oleObject2.bin"/></Relationships>
</file>

<file path=ppt/charts/_rels/chart13.xml.rels><?xml version="1.0" encoding="UTF-8" standalone="yes"?>
<Relationships xmlns="http://schemas.openxmlformats.org/package/2006/relationships"><Relationship Id="rId3" Type="http://schemas.openxmlformats.org/officeDocument/2006/relationships/oleObject" Target="file:///C:\Users\L105697\Downloads\levek&#229;r_2025_figurer_.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14.xml"/><Relationship Id="rId1" Type="http://schemas.microsoft.com/office/2011/relationships/chartStyle" Target="style14.xml"/><Relationship Id="rId5" Type="http://schemas.openxmlformats.org/officeDocument/2006/relationships/chartUserShapes" Target="../drawings/drawing2.xml"/><Relationship Id="rId4" Type="http://schemas.openxmlformats.org/officeDocument/2006/relationships/package" Target="../embeddings/Microsoft_Excel_Worksheet5.xlsx"/></Relationships>
</file>

<file path=ppt/charts/_rels/chart15.xml.rels><?xml version="1.0" encoding="UTF-8" standalone="yes"?>
<Relationships xmlns="http://schemas.openxmlformats.org/package/2006/relationships"><Relationship Id="rId1" Type="http://schemas.openxmlformats.org/officeDocument/2006/relationships/oleObject" Target="https://navno.sharepoint.com/sites/Omverdensanalysen/Shared%20Documents/General/Helse/Kapittel%2010%20Helse.xlsx" TargetMode="External"/></Relationships>
</file>

<file path=ppt/charts/_rels/chart16.xml.rels><?xml version="1.0" encoding="UTF-8" standalone="yes"?>
<Relationships xmlns="http://schemas.openxmlformats.org/package/2006/relationships"><Relationship Id="rId3" Type="http://schemas.openxmlformats.org/officeDocument/2006/relationships/oleObject" Target="https://navno.sharepoint.com/sites/Omverdensanalysen/Shared%20Documents/General/Helse/Kapittel%2010%20Helse.xlsx" TargetMode="External"/><Relationship Id="rId2" Type="http://schemas.microsoft.com/office/2011/relationships/chartColorStyle" Target="colors15.xml"/><Relationship Id="rId1" Type="http://schemas.microsoft.com/office/2011/relationships/chartStyle" Target="style15.xml"/></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package" Target="../embeddings/Microsoft_Excel_Worksheet6.xlsx"/></Relationships>
</file>

<file path=ppt/charts/_rels/chart18.xml.rels><?xml version="1.0" encoding="UTF-8" standalone="yes"?>
<Relationships xmlns="http://schemas.openxmlformats.org/package/2006/relationships"><Relationship Id="rId1" Type="http://schemas.openxmlformats.org/officeDocument/2006/relationships/oleObject" Target="https://navno.sharepoint.com/sites/Omverdensanalysen/Shared%20Documents/General/Helse/Kapittel%2010%20Helse.xlsx" TargetMode="Externa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7.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https://navno-my.sharepoint.com/personal/jorgen_holbek-hanssen_nav_no/Documents/Omverdensanalysen/2025/Figurer.xlsx" TargetMode="External"/><Relationship Id="rId2" Type="http://schemas.microsoft.com/office/2011/relationships/chartColorStyle" Target="colors17.xml"/><Relationship Id="rId1" Type="http://schemas.microsoft.com/office/2011/relationships/chartStyle" Target="style17.xml"/></Relationships>
</file>

<file path=ppt/charts/_rels/chart21.xml.rels><?xml version="1.0" encoding="UTF-8" standalone="yes"?>
<Relationships xmlns="http://schemas.openxmlformats.org/package/2006/relationships"><Relationship Id="rId3" Type="http://schemas.openxmlformats.org/officeDocument/2006/relationships/oleObject" Target="https://navno.sharepoint.com/sites/Omverdensanalysen/Shared%20Documents/General/Politiske%20trender/Arbeidsdokument%20Omverdensanalysen.xlsx" TargetMode="External"/><Relationship Id="rId2" Type="http://schemas.microsoft.com/office/2011/relationships/chartColorStyle" Target="colors18.xml"/><Relationship Id="rId1" Type="http://schemas.microsoft.com/office/2011/relationships/chartStyle" Target="style18.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navno.sharepoint.com/sites/Omverdensanalysen/Shared%20Documents/General/Demografi/Demografi%202025%20-%202.%20utkast%20(oppdatert%20med%20befolkningstall%20pr.%201.%20januar%202025).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S147486\Downloads\14282_20250321-130759.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https://navno.sharepoint.com/sites/Omverdensanalysen/Shared%20Documents/General/Demografi/Demografi%202025%20-%202.%20utkast%20(oppdatert%20med%20befolkningstall%20pr.%201.%20januar%202025).xlsx" TargetMode="External"/></Relationships>
</file>

<file path=ppt/charts/_rels/chart8.xml.rels><?xml version="1.0" encoding="UTF-8" standalone="yes"?>
<Relationships xmlns="http://schemas.openxmlformats.org/package/2006/relationships"><Relationship Id="rId3" Type="http://schemas.openxmlformats.org/officeDocument/2006/relationships/oleObject" Target="https://navno.sharepoint.com/sites/Omverdensanalysen/Shared%20Documents/General/Demografi/Demografi%202025%20-%202.%20utkast%20(oppdatert%20med%20befolkningstall%20pr.%201.%20januar%202025).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navno.sharepoint.com/sites/Omverdensanalysen/Shared%20Documents/General/Demografi/Demografi%202025%20-%202.%20utkast%20(oppdatert%20med%20befolkningstall%20pr.%201.%20januar%202025).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337C9B"/>
            </a:solidFill>
            <a:ln>
              <a:noFill/>
            </a:ln>
            <a:effectLst/>
          </c:spPr>
          <c:invertIfNegative val="0"/>
          <c:dPt>
            <c:idx val="0"/>
            <c:invertIfNegative val="0"/>
            <c:bubble3D val="0"/>
            <c:spPr>
              <a:solidFill>
                <a:srgbClr val="66A5F4"/>
              </a:solidFill>
              <a:ln>
                <a:noFill/>
              </a:ln>
              <a:effectLst/>
            </c:spPr>
            <c:extLst>
              <c:ext xmlns:c16="http://schemas.microsoft.com/office/drawing/2014/chart" uri="{C3380CC4-5D6E-409C-BE32-E72D297353CC}">
                <c16:uniqueId val="{00000007-189E-42ED-9275-F1EE08816EE4}"/>
              </c:ext>
            </c:extLst>
          </c:dPt>
          <c:dPt>
            <c:idx val="1"/>
            <c:invertIfNegative val="0"/>
            <c:bubble3D val="0"/>
            <c:spPr>
              <a:solidFill>
                <a:srgbClr val="66A5F4"/>
              </a:solidFill>
              <a:ln>
                <a:noFill/>
              </a:ln>
              <a:effectLst/>
            </c:spPr>
            <c:extLst>
              <c:ext xmlns:c16="http://schemas.microsoft.com/office/drawing/2014/chart" uri="{C3380CC4-5D6E-409C-BE32-E72D297353CC}">
                <c16:uniqueId val="{00000006-189E-42ED-9275-F1EE08816EE4}"/>
              </c:ext>
            </c:extLst>
          </c:dPt>
          <c:dPt>
            <c:idx val="2"/>
            <c:invertIfNegative val="0"/>
            <c:bubble3D val="0"/>
            <c:spPr>
              <a:solidFill>
                <a:srgbClr val="66A5F4"/>
              </a:solidFill>
              <a:ln>
                <a:noFill/>
              </a:ln>
              <a:effectLst/>
            </c:spPr>
            <c:extLst>
              <c:ext xmlns:c16="http://schemas.microsoft.com/office/drawing/2014/chart" uri="{C3380CC4-5D6E-409C-BE32-E72D297353CC}">
                <c16:uniqueId val="{00000005-189E-42ED-9275-F1EE08816EE4}"/>
              </c:ext>
            </c:extLst>
          </c:dPt>
          <c:dPt>
            <c:idx val="4"/>
            <c:invertIfNegative val="0"/>
            <c:bubble3D val="0"/>
            <c:spPr>
              <a:solidFill>
                <a:srgbClr val="0056B4"/>
              </a:solidFill>
              <a:ln>
                <a:noFill/>
              </a:ln>
              <a:effectLst/>
            </c:spPr>
            <c:extLst>
              <c:ext xmlns:c16="http://schemas.microsoft.com/office/drawing/2014/chart" uri="{C3380CC4-5D6E-409C-BE32-E72D297353CC}">
                <c16:uniqueId val="{00000018-FEE1-4853-A47A-0D31AF88503A}"/>
              </c:ext>
            </c:extLst>
          </c:dPt>
          <c:dPt>
            <c:idx val="5"/>
            <c:invertIfNegative val="0"/>
            <c:bubble3D val="0"/>
            <c:spPr>
              <a:solidFill>
                <a:srgbClr val="0056B4"/>
              </a:solidFill>
              <a:ln>
                <a:noFill/>
              </a:ln>
              <a:effectLst/>
            </c:spPr>
            <c:extLst>
              <c:ext xmlns:c16="http://schemas.microsoft.com/office/drawing/2014/chart" uri="{C3380CC4-5D6E-409C-BE32-E72D297353CC}">
                <c16:uniqueId val="{00000017-FEE1-4853-A47A-0D31AF88503A}"/>
              </c:ext>
            </c:extLst>
          </c:dPt>
          <c:dPt>
            <c:idx val="6"/>
            <c:invertIfNegative val="0"/>
            <c:bubble3D val="0"/>
            <c:spPr>
              <a:solidFill>
                <a:srgbClr val="0056B4"/>
              </a:solidFill>
              <a:ln>
                <a:noFill/>
              </a:ln>
              <a:effectLst/>
            </c:spPr>
            <c:extLst>
              <c:ext xmlns:c16="http://schemas.microsoft.com/office/drawing/2014/chart" uri="{C3380CC4-5D6E-409C-BE32-E72D297353CC}">
                <c16:uniqueId val="{00000016-FEE1-4853-A47A-0D31AF88503A}"/>
              </c:ext>
            </c:extLst>
          </c:dPt>
          <c:dPt>
            <c:idx val="7"/>
            <c:invertIfNegative val="0"/>
            <c:bubble3D val="0"/>
            <c:spPr>
              <a:solidFill>
                <a:srgbClr val="0056B4"/>
              </a:solidFill>
              <a:ln>
                <a:noFill/>
              </a:ln>
              <a:effectLst/>
            </c:spPr>
            <c:extLst>
              <c:ext xmlns:c16="http://schemas.microsoft.com/office/drawing/2014/chart" uri="{C3380CC4-5D6E-409C-BE32-E72D297353CC}">
                <c16:uniqueId val="{00000015-FEE1-4853-A47A-0D31AF88503A}"/>
              </c:ext>
            </c:extLst>
          </c:dPt>
          <c:dPt>
            <c:idx val="8"/>
            <c:invertIfNegative val="0"/>
            <c:bubble3D val="0"/>
            <c:spPr>
              <a:solidFill>
                <a:srgbClr val="0056B4"/>
              </a:solidFill>
              <a:ln>
                <a:noFill/>
              </a:ln>
              <a:effectLst/>
            </c:spPr>
            <c:extLst>
              <c:ext xmlns:c16="http://schemas.microsoft.com/office/drawing/2014/chart" uri="{C3380CC4-5D6E-409C-BE32-E72D297353CC}">
                <c16:uniqueId val="{00000014-FEE1-4853-A47A-0D31AF88503A}"/>
              </c:ext>
            </c:extLst>
          </c:dPt>
          <c:dPt>
            <c:idx val="9"/>
            <c:invertIfNegative val="0"/>
            <c:bubble3D val="0"/>
            <c:spPr>
              <a:solidFill>
                <a:srgbClr val="0056B4"/>
              </a:solidFill>
              <a:ln>
                <a:noFill/>
              </a:ln>
              <a:effectLst/>
            </c:spPr>
            <c:extLst>
              <c:ext xmlns:c16="http://schemas.microsoft.com/office/drawing/2014/chart" uri="{C3380CC4-5D6E-409C-BE32-E72D297353CC}">
                <c16:uniqueId val="{00000013-FEE1-4853-A47A-0D31AF88503A}"/>
              </c:ext>
            </c:extLst>
          </c:dPt>
          <c:dPt>
            <c:idx val="10"/>
            <c:invertIfNegative val="0"/>
            <c:bubble3D val="0"/>
            <c:spPr>
              <a:solidFill>
                <a:srgbClr val="0056B4"/>
              </a:solidFill>
              <a:ln>
                <a:noFill/>
              </a:ln>
              <a:effectLst/>
            </c:spPr>
            <c:extLst>
              <c:ext xmlns:c16="http://schemas.microsoft.com/office/drawing/2014/chart" uri="{C3380CC4-5D6E-409C-BE32-E72D297353CC}">
                <c16:uniqueId val="{00000012-FEE1-4853-A47A-0D31AF88503A}"/>
              </c:ext>
            </c:extLst>
          </c:dPt>
          <c:dPt>
            <c:idx val="11"/>
            <c:invertIfNegative val="0"/>
            <c:bubble3D val="0"/>
            <c:spPr>
              <a:solidFill>
                <a:srgbClr val="0056B4"/>
              </a:solidFill>
              <a:ln>
                <a:noFill/>
              </a:ln>
              <a:effectLst/>
            </c:spPr>
            <c:extLst>
              <c:ext xmlns:c16="http://schemas.microsoft.com/office/drawing/2014/chart" uri="{C3380CC4-5D6E-409C-BE32-E72D297353CC}">
                <c16:uniqueId val="{00000011-FEE1-4853-A47A-0D31AF88503A}"/>
              </c:ext>
            </c:extLst>
          </c:dPt>
          <c:dPt>
            <c:idx val="12"/>
            <c:invertIfNegative val="0"/>
            <c:bubble3D val="0"/>
            <c:spPr>
              <a:solidFill>
                <a:srgbClr val="0056B4"/>
              </a:solidFill>
              <a:ln>
                <a:noFill/>
              </a:ln>
              <a:effectLst/>
            </c:spPr>
            <c:extLst>
              <c:ext xmlns:c16="http://schemas.microsoft.com/office/drawing/2014/chart" uri="{C3380CC4-5D6E-409C-BE32-E72D297353CC}">
                <c16:uniqueId val="{00000010-FEE1-4853-A47A-0D31AF88503A}"/>
              </c:ext>
            </c:extLst>
          </c:dPt>
          <c:dPt>
            <c:idx val="13"/>
            <c:invertIfNegative val="0"/>
            <c:bubble3D val="0"/>
            <c:spPr>
              <a:solidFill>
                <a:srgbClr val="0056B4"/>
              </a:solidFill>
              <a:ln>
                <a:noFill/>
              </a:ln>
              <a:effectLst/>
            </c:spPr>
            <c:extLst>
              <c:ext xmlns:c16="http://schemas.microsoft.com/office/drawing/2014/chart" uri="{C3380CC4-5D6E-409C-BE32-E72D297353CC}">
                <c16:uniqueId val="{0000000F-FEE1-4853-A47A-0D31AF88503A}"/>
              </c:ext>
            </c:extLst>
          </c:dPt>
          <c:dPt>
            <c:idx val="14"/>
            <c:invertIfNegative val="0"/>
            <c:bubble3D val="0"/>
            <c:spPr>
              <a:solidFill>
                <a:srgbClr val="0056B4"/>
              </a:solidFill>
              <a:ln>
                <a:noFill/>
              </a:ln>
              <a:effectLst/>
            </c:spPr>
            <c:extLst>
              <c:ext xmlns:c16="http://schemas.microsoft.com/office/drawing/2014/chart" uri="{C3380CC4-5D6E-409C-BE32-E72D297353CC}">
                <c16:uniqueId val="{0000000E-FEE1-4853-A47A-0D31AF88503A}"/>
              </c:ext>
            </c:extLst>
          </c:dPt>
          <c:dPt>
            <c:idx val="16"/>
            <c:invertIfNegative val="0"/>
            <c:bubble3D val="0"/>
            <c:spPr>
              <a:solidFill>
                <a:srgbClr val="002252"/>
              </a:solidFill>
              <a:ln>
                <a:noFill/>
              </a:ln>
              <a:effectLst/>
            </c:spPr>
            <c:extLst>
              <c:ext xmlns:c16="http://schemas.microsoft.com/office/drawing/2014/chart" uri="{C3380CC4-5D6E-409C-BE32-E72D297353CC}">
                <c16:uniqueId val="{00000004-189E-42ED-9275-F1EE08816EE4}"/>
              </c:ext>
            </c:extLst>
          </c:dPt>
          <c:dPt>
            <c:idx val="17"/>
            <c:invertIfNegative val="0"/>
            <c:bubble3D val="0"/>
            <c:spPr>
              <a:solidFill>
                <a:srgbClr val="002252"/>
              </a:solidFill>
              <a:ln>
                <a:noFill/>
              </a:ln>
              <a:effectLst/>
            </c:spPr>
            <c:extLst>
              <c:ext xmlns:c16="http://schemas.microsoft.com/office/drawing/2014/chart" uri="{C3380CC4-5D6E-409C-BE32-E72D297353CC}">
                <c16:uniqueId val="{00000003-189E-42ED-9275-F1EE08816EE4}"/>
              </c:ext>
            </c:extLst>
          </c:dPt>
          <c:dPt>
            <c:idx val="18"/>
            <c:invertIfNegative val="0"/>
            <c:bubble3D val="0"/>
            <c:spPr>
              <a:solidFill>
                <a:srgbClr val="002252"/>
              </a:solidFill>
              <a:ln>
                <a:noFill/>
              </a:ln>
              <a:effectLst/>
            </c:spPr>
            <c:extLst>
              <c:ext xmlns:c16="http://schemas.microsoft.com/office/drawing/2014/chart" uri="{C3380CC4-5D6E-409C-BE32-E72D297353CC}">
                <c16:uniqueId val="{00000002-189E-42ED-9275-F1EE08816EE4}"/>
              </c:ext>
            </c:extLst>
          </c:dPt>
          <c:dPt>
            <c:idx val="19"/>
            <c:invertIfNegative val="0"/>
            <c:bubble3D val="0"/>
            <c:spPr>
              <a:solidFill>
                <a:srgbClr val="002252"/>
              </a:solidFill>
              <a:ln>
                <a:noFill/>
              </a:ln>
              <a:effectLst/>
            </c:spPr>
            <c:extLst>
              <c:ext xmlns:c16="http://schemas.microsoft.com/office/drawing/2014/chart" uri="{C3380CC4-5D6E-409C-BE32-E72D297353CC}">
                <c16:uniqueId val="{00000001-189E-42ED-9275-F1EE08816EE4}"/>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'Ark1'!$E$5:$E$24</c:f>
              <c:strCache>
                <c:ptCount val="20"/>
                <c:pt idx="0">
                  <c:v>Grønt skifte og klimautfordringer</c:v>
                </c:pt>
                <c:pt idx="1">
                  <c:v>Lavere tillit til offentlig sektor</c:v>
                </c:pt>
                <c:pt idx="2">
                  <c:v>Økt arbeidsinnvandring</c:v>
                </c:pt>
                <c:pt idx="4">
                  <c:v>Økte forventninger til håndtering av uforutsette situasjoner</c:v>
                </c:pt>
                <c:pt idx="5">
                  <c:v>Flere internasjonale konflikter/kriger</c:v>
                </c:pt>
                <c:pt idx="6">
                  <c:v>Økt mangel på arbeidskraft</c:v>
                </c:pt>
                <c:pt idx="7">
                  <c:v>Manglende etterspurt kompetanse blant arbeidssøkere</c:v>
                </c:pt>
                <c:pt idx="8">
                  <c:v>Flere fattige</c:v>
                </c:pt>
                <c:pt idx="9">
                  <c:v>Økt omstillingstakt i arbeidslivet</c:v>
                </c:pt>
                <c:pt idx="10">
                  <c:v>Flere flyktninger</c:v>
                </c:pt>
                <c:pt idx="11">
                  <c:v>Økte forventninger til samarbeid på tvers av sektorer</c:v>
                </c:pt>
                <c:pt idx="12">
                  <c:v>Økte forventninger til at offentlige tjenester har effekt</c:v>
                </c:pt>
                <c:pt idx="13">
                  <c:v>Innstramming/effektivisering av offentlig sektor</c:v>
                </c:pt>
                <c:pt idx="14">
                  <c:v>Bruk av kunstig intelligens (KI)</c:v>
                </c:pt>
                <c:pt idx="16">
                  <c:v>Flere unge i utenforskap</c:v>
                </c:pt>
                <c:pt idx="17">
                  <c:v>Flere med psykiske lidelser</c:v>
                </c:pt>
                <c:pt idx="18">
                  <c:v>Digitaliseringen av offentlige tjenester øker</c:v>
                </c:pt>
                <c:pt idx="19">
                  <c:v>Aldring av befolkningen</c:v>
                </c:pt>
              </c:strCache>
            </c:strRef>
          </c:cat>
          <c:val>
            <c:numRef>
              <c:f>'Ark1'!$F$5:$F$24</c:f>
              <c:numCache>
                <c:formatCode>General</c:formatCode>
                <c:ptCount val="20"/>
                <c:pt idx="0">
                  <c:v>1.9693830000000001</c:v>
                </c:pt>
                <c:pt idx="1">
                  <c:v>1.9975309999999999</c:v>
                </c:pt>
                <c:pt idx="2">
                  <c:v>2.0446909999999998</c:v>
                </c:pt>
                <c:pt idx="4">
                  <c:v>2.2701229999999999</c:v>
                </c:pt>
                <c:pt idx="5">
                  <c:v>2.3009879999999998</c:v>
                </c:pt>
                <c:pt idx="6">
                  <c:v>2.3264200000000002</c:v>
                </c:pt>
                <c:pt idx="7">
                  <c:v>2.3688889999999998</c:v>
                </c:pt>
                <c:pt idx="8">
                  <c:v>2.3829630000000002</c:v>
                </c:pt>
                <c:pt idx="9">
                  <c:v>2.3980250000000001</c:v>
                </c:pt>
                <c:pt idx="10">
                  <c:v>2.402469</c:v>
                </c:pt>
                <c:pt idx="11">
                  <c:v>2.4175309999999999</c:v>
                </c:pt>
                <c:pt idx="12">
                  <c:v>2.4543210000000002</c:v>
                </c:pt>
                <c:pt idx="13">
                  <c:v>2.4911110000000001</c:v>
                </c:pt>
                <c:pt idx="14">
                  <c:v>2.5125929999999999</c:v>
                </c:pt>
                <c:pt idx="16">
                  <c:v>2.5693830000000002</c:v>
                </c:pt>
                <c:pt idx="17">
                  <c:v>2.5824690000000001</c:v>
                </c:pt>
                <c:pt idx="18">
                  <c:v>2.6483949999999998</c:v>
                </c:pt>
                <c:pt idx="19">
                  <c:v>2.6743209999999999</c:v>
                </c:pt>
              </c:numCache>
            </c:numRef>
          </c:val>
          <c:extLst>
            <c:ext xmlns:c16="http://schemas.microsoft.com/office/drawing/2014/chart" uri="{C3380CC4-5D6E-409C-BE32-E72D297353CC}">
              <c16:uniqueId val="{00000000-189E-42ED-9275-F1EE08816EE4}"/>
            </c:ext>
          </c:extLst>
        </c:ser>
        <c:dLbls>
          <c:dLblPos val="outEnd"/>
          <c:showLegendKey val="0"/>
          <c:showVal val="1"/>
          <c:showCatName val="0"/>
          <c:showSerName val="0"/>
          <c:showPercent val="0"/>
          <c:showBubbleSize val="0"/>
        </c:dLbls>
        <c:gapWidth val="182"/>
        <c:axId val="991039263"/>
        <c:axId val="991028703"/>
      </c:barChart>
      <c:catAx>
        <c:axId val="99103926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nb-NO"/>
          </a:p>
        </c:txPr>
        <c:crossAx val="991028703"/>
        <c:crosses val="autoZero"/>
        <c:auto val="1"/>
        <c:lblAlgn val="ctr"/>
        <c:lblOffset val="100"/>
        <c:noMultiLvlLbl val="0"/>
      </c:catAx>
      <c:valAx>
        <c:axId val="991028703"/>
        <c:scaling>
          <c:orientation val="minMax"/>
          <c:max val="3"/>
          <c:min val="1"/>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b-NO"/>
              </a:p>
            </c:rich>
          </c:tx>
          <c:layout>
            <c:manualLayout>
              <c:xMode val="edge"/>
              <c:yMode val="edge"/>
              <c:x val="3.9841993866364188E-2"/>
              <c:y val="0.9562507482791629"/>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b-NO"/>
            </a:p>
          </c:txPr>
        </c:title>
        <c:numFmt formatCode="General" sourceLinked="0"/>
        <c:majorTickMark val="none"/>
        <c:minorTickMark val="none"/>
        <c:tickLblPos val="nextTo"/>
        <c:spPr>
          <a:noFill/>
          <a:ln>
            <a:solidFill>
              <a:schemeClr val="bg2">
                <a:lumMod val="90000"/>
              </a:schemeClr>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nb-NO"/>
          </a:p>
        </c:txPr>
        <c:crossAx val="991039263"/>
        <c:crosses val="autoZero"/>
        <c:crossBetween val="between"/>
        <c:majorUnit val="1"/>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1"/>
          <c:order val="0"/>
          <c:tx>
            <c:v>2013</c:v>
          </c:tx>
          <c:spPr>
            <a:solidFill>
              <a:srgbClr val="66A5F4"/>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figur4!$D$13:$D$15</c:f>
              <c:numCache>
                <c:formatCode>0%</c:formatCode>
                <c:ptCount val="3"/>
                <c:pt idx="0">
                  <c:v>0.33400000000000002</c:v>
                </c:pt>
                <c:pt idx="1">
                  <c:v>0.16500000000000001</c:v>
                </c:pt>
                <c:pt idx="2">
                  <c:v>0.105</c:v>
                </c:pt>
              </c:numCache>
            </c:numRef>
          </c:val>
          <c:extLst>
            <c:ext xmlns:c16="http://schemas.microsoft.com/office/drawing/2014/chart" uri="{C3380CC4-5D6E-409C-BE32-E72D297353CC}">
              <c16:uniqueId val="{00000000-8AB5-4470-8BDC-F0478F9A8C76}"/>
            </c:ext>
          </c:extLst>
        </c:ser>
        <c:ser>
          <c:idx val="0"/>
          <c:order val="1"/>
          <c:tx>
            <c:v>2023</c:v>
          </c:tx>
          <c:spPr>
            <a:solidFill>
              <a:srgbClr val="00225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figur4!$B$13:$B$15</c:f>
              <c:strCache>
                <c:ptCount val="3"/>
                <c:pt idx="0">
                  <c:v>Grunnskole</c:v>
                </c:pt>
                <c:pt idx="1">
                  <c:v>Videregående skole</c:v>
                </c:pt>
                <c:pt idx="2">
                  <c:v>Universitet eller høgskole</c:v>
                </c:pt>
              </c:strCache>
            </c:strRef>
          </c:cat>
          <c:val>
            <c:numRef>
              <c:f>figur4!$E$13:$E$15</c:f>
              <c:numCache>
                <c:formatCode>0%</c:formatCode>
                <c:ptCount val="3"/>
                <c:pt idx="0">
                  <c:v>0.38</c:v>
                </c:pt>
                <c:pt idx="1">
                  <c:v>0.16399999999999998</c:v>
                </c:pt>
                <c:pt idx="2">
                  <c:v>0.105</c:v>
                </c:pt>
              </c:numCache>
            </c:numRef>
          </c:val>
          <c:extLst>
            <c:ext xmlns:c16="http://schemas.microsoft.com/office/drawing/2014/chart" uri="{C3380CC4-5D6E-409C-BE32-E72D297353CC}">
              <c16:uniqueId val="{00000001-8AB5-4470-8BDC-F0478F9A8C76}"/>
            </c:ext>
          </c:extLst>
        </c:ser>
        <c:dLbls>
          <c:showLegendKey val="0"/>
          <c:showVal val="0"/>
          <c:showCatName val="0"/>
          <c:showSerName val="0"/>
          <c:showPercent val="0"/>
          <c:showBubbleSize val="0"/>
        </c:dLbls>
        <c:gapWidth val="219"/>
        <c:overlap val="-27"/>
        <c:axId val="1289243519"/>
        <c:axId val="1289244479"/>
      </c:barChart>
      <c:catAx>
        <c:axId val="12892435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nb-NO"/>
          </a:p>
        </c:txPr>
        <c:crossAx val="1289244479"/>
        <c:crosses val="autoZero"/>
        <c:auto val="1"/>
        <c:lblAlgn val="ctr"/>
        <c:lblOffset val="100"/>
        <c:noMultiLvlLbl val="0"/>
      </c:catAx>
      <c:valAx>
        <c:axId val="1289244479"/>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nb-NO"/>
          </a:p>
        </c:txPr>
        <c:crossAx val="1289243519"/>
        <c:crosses val="autoZero"/>
        <c:crossBetween val="between"/>
      </c:valAx>
      <c:spPr>
        <a:noFill/>
        <a:ln>
          <a:noFill/>
        </a:ln>
        <a:effectLst/>
      </c:spPr>
    </c:plotArea>
    <c:legend>
      <c:legendPos val="t"/>
      <c:layout>
        <c:manualLayout>
          <c:xMode val="edge"/>
          <c:yMode val="edge"/>
          <c:x val="0.71441362270083153"/>
          <c:y val="5.7259713701431493E-2"/>
          <c:w val="0.25391617385014442"/>
          <c:h val="5.8578383223569445E-2"/>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ysClr val="windowText" lastClr="000000"/>
          </a:solidFill>
          <a:latin typeface="Arial" panose="020B0604020202020204" pitchFamily="34" charset="0"/>
          <a:cs typeface="Arial" panose="020B0604020202020204" pitchFamily="34" charset="0"/>
        </a:defRPr>
      </a:pPr>
      <a:endParaRPr lang="nb-NO"/>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ctr" rtl="0">
              <a:defRPr sz="1440" b="0" i="0" u="none" strike="noStrike" kern="1200" spc="0" baseline="0">
                <a:solidFill>
                  <a:schemeClr val="tx1"/>
                </a:solidFill>
                <a:latin typeface="Arial" panose="020B0604020202020204" pitchFamily="34" charset="0"/>
                <a:ea typeface="+mn-ea"/>
                <a:cs typeface="Arial" panose="020B0604020202020204" pitchFamily="34" charset="0"/>
              </a:defRPr>
            </a:pPr>
            <a:r>
              <a:rPr lang="nb-NO"/>
              <a:t>Median inntekt i faste priser etter skatt (1996=100) per forbruksenhet (EU-skala)</a:t>
            </a:r>
          </a:p>
          <a:p>
            <a:pPr algn="ctr" rtl="0">
              <a:defRPr/>
            </a:pPr>
            <a:endParaRPr lang="nb-NO"/>
          </a:p>
        </c:rich>
      </c:tx>
      <c:overlay val="0"/>
      <c:spPr>
        <a:noFill/>
        <a:ln>
          <a:noFill/>
        </a:ln>
        <a:effectLst/>
      </c:spPr>
      <c:txPr>
        <a:bodyPr rot="0" spcFirstLastPara="1" vertOverflow="ellipsis" vert="horz" wrap="square" anchor="ctr" anchorCtr="1"/>
        <a:lstStyle/>
        <a:p>
          <a:pPr algn="ctr" rtl="0">
            <a:defRPr sz="1440" b="0" i="0" u="none" strike="noStrike" kern="1200" spc="0" baseline="0">
              <a:solidFill>
                <a:schemeClr val="tx1"/>
              </a:solidFill>
              <a:latin typeface="Arial" panose="020B0604020202020204" pitchFamily="34" charset="0"/>
              <a:ea typeface="+mn-ea"/>
              <a:cs typeface="Arial" panose="020B0604020202020204" pitchFamily="34" charset="0"/>
            </a:defRPr>
          </a:pPr>
          <a:endParaRPr lang="nb-NO"/>
        </a:p>
      </c:txPr>
    </c:title>
    <c:autoTitleDeleted val="0"/>
    <c:plotArea>
      <c:layout>
        <c:manualLayout>
          <c:layoutTarget val="inner"/>
          <c:xMode val="edge"/>
          <c:yMode val="edge"/>
          <c:x val="4.3030367810358544E-2"/>
          <c:y val="0.16459245511931145"/>
          <c:w val="0.63273503509204054"/>
          <c:h val="0.71883607512447667"/>
        </c:manualLayout>
      </c:layout>
      <c:lineChart>
        <c:grouping val="standard"/>
        <c:varyColors val="0"/>
        <c:ser>
          <c:idx val="5"/>
          <c:order val="0"/>
          <c:tx>
            <c:strRef>
              <c:f>Euskala!$B$9</c:f>
              <c:strCache>
                <c:ptCount val="1"/>
                <c:pt idx="0">
                  <c:v>Personer som mottok alderspensjon</c:v>
                </c:pt>
              </c:strCache>
            </c:strRef>
          </c:tx>
          <c:spPr>
            <a:ln w="28575" cap="rnd">
              <a:solidFill>
                <a:schemeClr val="accent6"/>
              </a:solidFill>
              <a:round/>
            </a:ln>
            <a:effectLst/>
          </c:spPr>
          <c:marker>
            <c:symbol val="none"/>
          </c:marker>
          <c:cat>
            <c:strRef>
              <c:f>Euskala!$F$3:$AA$3</c:f>
              <c:strCache>
                <c:ptCount val="22"/>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pt idx="20">
                  <c:v>2022</c:v>
                </c:pt>
                <c:pt idx="21">
                  <c:v>2023</c:v>
                </c:pt>
              </c:strCache>
              <c:extLst/>
            </c:strRef>
          </c:cat>
          <c:val>
            <c:numRef>
              <c:f>Euskala!$F$9:$AA$9</c:f>
              <c:numCache>
                <c:formatCode>0</c:formatCode>
                <c:ptCount val="22"/>
                <c:pt idx="0">
                  <c:v>128</c:v>
                </c:pt>
                <c:pt idx="1">
                  <c:v>132</c:v>
                </c:pt>
                <c:pt idx="2">
                  <c:v>136</c:v>
                </c:pt>
                <c:pt idx="3">
                  <c:v>143</c:v>
                </c:pt>
                <c:pt idx="4">
                  <c:v>148</c:v>
                </c:pt>
                <c:pt idx="5">
                  <c:v>161</c:v>
                </c:pt>
                <c:pt idx="6">
                  <c:v>170</c:v>
                </c:pt>
                <c:pt idx="7">
                  <c:v>170</c:v>
                </c:pt>
                <c:pt idx="8">
                  <c:v>176</c:v>
                </c:pt>
                <c:pt idx="9">
                  <c:v>195</c:v>
                </c:pt>
                <c:pt idx="10">
                  <c:v>207</c:v>
                </c:pt>
                <c:pt idx="11">
                  <c:v>214</c:v>
                </c:pt>
                <c:pt idx="12">
                  <c:v>220</c:v>
                </c:pt>
                <c:pt idx="13">
                  <c:v>221</c:v>
                </c:pt>
                <c:pt idx="14">
                  <c:v>218</c:v>
                </c:pt>
                <c:pt idx="15">
                  <c:v>221</c:v>
                </c:pt>
                <c:pt idx="16">
                  <c:v>221</c:v>
                </c:pt>
                <c:pt idx="17">
                  <c:v>223</c:v>
                </c:pt>
                <c:pt idx="18">
                  <c:v>222</c:v>
                </c:pt>
                <c:pt idx="19">
                  <c:v>221</c:v>
                </c:pt>
                <c:pt idx="20">
                  <c:v>219</c:v>
                </c:pt>
                <c:pt idx="21">
                  <c:v>227</c:v>
                </c:pt>
              </c:numCache>
              <c:extLst/>
            </c:numRef>
          </c:val>
          <c:smooth val="0"/>
          <c:extLst>
            <c:ext xmlns:c16="http://schemas.microsoft.com/office/drawing/2014/chart" uri="{C3380CC4-5D6E-409C-BE32-E72D297353CC}">
              <c16:uniqueId val="{00000000-3232-4277-B723-DD523FCC3164}"/>
            </c:ext>
          </c:extLst>
        </c:ser>
        <c:ser>
          <c:idx val="9"/>
          <c:order val="1"/>
          <c:tx>
            <c:strRef>
              <c:f>Euskala!$B$13</c:f>
              <c:strCache>
                <c:ptCount val="1"/>
                <c:pt idx="0">
                  <c:v>Aleneboende minstepensjonister</c:v>
                </c:pt>
              </c:strCache>
            </c:strRef>
          </c:tx>
          <c:spPr>
            <a:ln w="28575" cap="rnd">
              <a:solidFill>
                <a:schemeClr val="accent4">
                  <a:lumMod val="60000"/>
                </a:schemeClr>
              </a:solidFill>
              <a:round/>
            </a:ln>
            <a:effectLst/>
          </c:spPr>
          <c:marker>
            <c:symbol val="none"/>
          </c:marker>
          <c:cat>
            <c:strRef>
              <c:f>Euskala!$F$3:$AA$3</c:f>
              <c:strCache>
                <c:ptCount val="22"/>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pt idx="20">
                  <c:v>2022</c:v>
                </c:pt>
                <c:pt idx="21">
                  <c:v>2023</c:v>
                </c:pt>
              </c:strCache>
              <c:extLst/>
            </c:strRef>
          </c:cat>
          <c:val>
            <c:numRef>
              <c:f>Euskala!$F$13:$AA$13</c:f>
              <c:numCache>
                <c:formatCode>0</c:formatCode>
                <c:ptCount val="22"/>
                <c:pt idx="0">
                  <c:v>136</c:v>
                </c:pt>
                <c:pt idx="1">
                  <c:v>138</c:v>
                </c:pt>
                <c:pt idx="2">
                  <c:v>140</c:v>
                </c:pt>
                <c:pt idx="3">
                  <c:v>143</c:v>
                </c:pt>
                <c:pt idx="4">
                  <c:v>146</c:v>
                </c:pt>
                <c:pt idx="5">
                  <c:v>155</c:v>
                </c:pt>
                <c:pt idx="6">
                  <c:v>168</c:v>
                </c:pt>
                <c:pt idx="7">
                  <c:v>172</c:v>
                </c:pt>
                <c:pt idx="8">
                  <c:v>176</c:v>
                </c:pt>
                <c:pt idx="9">
                  <c:v>185</c:v>
                </c:pt>
                <c:pt idx="10">
                  <c:v>188</c:v>
                </c:pt>
                <c:pt idx="11">
                  <c:v>189</c:v>
                </c:pt>
                <c:pt idx="12">
                  <c:v>190</c:v>
                </c:pt>
                <c:pt idx="13">
                  <c:v>189</c:v>
                </c:pt>
                <c:pt idx="14">
                  <c:v>185</c:v>
                </c:pt>
                <c:pt idx="15">
                  <c:v>186</c:v>
                </c:pt>
                <c:pt idx="16">
                  <c:v>186</c:v>
                </c:pt>
                <c:pt idx="17">
                  <c:v>189</c:v>
                </c:pt>
                <c:pt idx="18">
                  <c:v>190</c:v>
                </c:pt>
                <c:pt idx="19">
                  <c:v>192</c:v>
                </c:pt>
                <c:pt idx="20">
                  <c:v>191</c:v>
                </c:pt>
                <c:pt idx="21">
                  <c:v>199</c:v>
                </c:pt>
              </c:numCache>
              <c:extLst/>
            </c:numRef>
          </c:val>
          <c:smooth val="0"/>
          <c:extLst>
            <c:ext xmlns:c16="http://schemas.microsoft.com/office/drawing/2014/chart" uri="{C3380CC4-5D6E-409C-BE32-E72D297353CC}">
              <c16:uniqueId val="{00000001-3232-4277-B723-DD523FCC3164}"/>
            </c:ext>
          </c:extLst>
        </c:ser>
        <c:ser>
          <c:idx val="0"/>
          <c:order val="2"/>
          <c:tx>
            <c:strRef>
              <c:f>Euskala!$B$4</c:f>
              <c:strCache>
                <c:ptCount val="1"/>
                <c:pt idx="0">
                  <c:v>Hele befolkningen</c:v>
                </c:pt>
              </c:strCache>
            </c:strRef>
          </c:tx>
          <c:spPr>
            <a:ln w="28575" cap="rnd">
              <a:solidFill>
                <a:schemeClr val="accent1"/>
              </a:solidFill>
              <a:round/>
            </a:ln>
            <a:effectLst/>
          </c:spPr>
          <c:marker>
            <c:symbol val="none"/>
          </c:marker>
          <c:cat>
            <c:strRef>
              <c:f>Euskala!$F$3:$AA$3</c:f>
              <c:strCache>
                <c:ptCount val="22"/>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pt idx="20">
                  <c:v>2022</c:v>
                </c:pt>
                <c:pt idx="21">
                  <c:v>2023</c:v>
                </c:pt>
              </c:strCache>
              <c:extLst/>
            </c:strRef>
          </c:cat>
          <c:val>
            <c:numRef>
              <c:f>Euskala!$F$4:$AA$4</c:f>
              <c:numCache>
                <c:formatCode>0</c:formatCode>
                <c:ptCount val="22"/>
                <c:pt idx="0">
                  <c:v>121</c:v>
                </c:pt>
                <c:pt idx="1">
                  <c:v>122</c:v>
                </c:pt>
                <c:pt idx="2">
                  <c:v>124</c:v>
                </c:pt>
                <c:pt idx="3">
                  <c:v>129</c:v>
                </c:pt>
                <c:pt idx="4">
                  <c:v>132</c:v>
                </c:pt>
                <c:pt idx="5">
                  <c:v>142</c:v>
                </c:pt>
                <c:pt idx="6">
                  <c:v>148</c:v>
                </c:pt>
                <c:pt idx="7">
                  <c:v>147</c:v>
                </c:pt>
                <c:pt idx="8">
                  <c:v>148</c:v>
                </c:pt>
                <c:pt idx="9">
                  <c:v>152</c:v>
                </c:pt>
                <c:pt idx="10">
                  <c:v>157</c:v>
                </c:pt>
                <c:pt idx="11">
                  <c:v>160</c:v>
                </c:pt>
                <c:pt idx="12">
                  <c:v>162</c:v>
                </c:pt>
                <c:pt idx="13">
                  <c:v>163</c:v>
                </c:pt>
                <c:pt idx="14">
                  <c:v>159</c:v>
                </c:pt>
                <c:pt idx="15">
                  <c:v>161</c:v>
                </c:pt>
                <c:pt idx="16">
                  <c:v>162</c:v>
                </c:pt>
                <c:pt idx="17">
                  <c:v>164</c:v>
                </c:pt>
                <c:pt idx="18">
                  <c:v>165</c:v>
                </c:pt>
                <c:pt idx="19">
                  <c:v>166</c:v>
                </c:pt>
                <c:pt idx="20">
                  <c:v>165</c:v>
                </c:pt>
                <c:pt idx="21">
                  <c:v>169</c:v>
                </c:pt>
              </c:numCache>
              <c:extLst/>
            </c:numRef>
          </c:val>
          <c:smooth val="0"/>
          <c:extLst>
            <c:ext xmlns:c16="http://schemas.microsoft.com/office/drawing/2014/chart" uri="{C3380CC4-5D6E-409C-BE32-E72D297353CC}">
              <c16:uniqueId val="{00000002-3232-4277-B723-DD523FCC3164}"/>
            </c:ext>
          </c:extLst>
        </c:ser>
        <c:ser>
          <c:idx val="4"/>
          <c:order val="3"/>
          <c:tx>
            <c:strRef>
              <c:f>Euskala!$B$8</c:f>
              <c:strCache>
                <c:ptCount val="1"/>
                <c:pt idx="0">
                  <c:v>Barn under 18 år</c:v>
                </c:pt>
              </c:strCache>
            </c:strRef>
          </c:tx>
          <c:spPr>
            <a:ln w="28575" cap="rnd">
              <a:solidFill>
                <a:schemeClr val="accent5"/>
              </a:solidFill>
              <a:round/>
            </a:ln>
            <a:effectLst/>
          </c:spPr>
          <c:marker>
            <c:symbol val="none"/>
          </c:marker>
          <c:cat>
            <c:strRef>
              <c:f>Euskala!$F$3:$AA$3</c:f>
              <c:strCache>
                <c:ptCount val="22"/>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pt idx="20">
                  <c:v>2022</c:v>
                </c:pt>
                <c:pt idx="21">
                  <c:v>2023</c:v>
                </c:pt>
              </c:strCache>
              <c:extLst/>
            </c:strRef>
          </c:cat>
          <c:val>
            <c:numRef>
              <c:f>Euskala!$F$8:$AA$8</c:f>
              <c:numCache>
                <c:formatCode>0</c:formatCode>
                <c:ptCount val="22"/>
                <c:pt idx="0">
                  <c:v>120</c:v>
                </c:pt>
                <c:pt idx="1">
                  <c:v>121</c:v>
                </c:pt>
                <c:pt idx="2">
                  <c:v>123</c:v>
                </c:pt>
                <c:pt idx="3">
                  <c:v>127</c:v>
                </c:pt>
                <c:pt idx="4">
                  <c:v>131</c:v>
                </c:pt>
                <c:pt idx="5">
                  <c:v>140</c:v>
                </c:pt>
                <c:pt idx="6">
                  <c:v>146</c:v>
                </c:pt>
                <c:pt idx="7">
                  <c:v>145</c:v>
                </c:pt>
                <c:pt idx="8">
                  <c:v>146</c:v>
                </c:pt>
                <c:pt idx="9">
                  <c:v>150</c:v>
                </c:pt>
                <c:pt idx="10">
                  <c:v>155</c:v>
                </c:pt>
                <c:pt idx="11">
                  <c:v>157</c:v>
                </c:pt>
                <c:pt idx="12">
                  <c:v>159</c:v>
                </c:pt>
                <c:pt idx="13">
                  <c:v>159</c:v>
                </c:pt>
                <c:pt idx="14">
                  <c:v>156</c:v>
                </c:pt>
                <c:pt idx="15">
                  <c:v>157</c:v>
                </c:pt>
                <c:pt idx="16">
                  <c:v>158</c:v>
                </c:pt>
                <c:pt idx="17">
                  <c:v>162</c:v>
                </c:pt>
                <c:pt idx="18">
                  <c:v>163</c:v>
                </c:pt>
                <c:pt idx="19">
                  <c:v>165</c:v>
                </c:pt>
                <c:pt idx="20">
                  <c:v>164</c:v>
                </c:pt>
                <c:pt idx="21">
                  <c:v>167</c:v>
                </c:pt>
              </c:numCache>
              <c:extLst/>
            </c:numRef>
          </c:val>
          <c:smooth val="0"/>
          <c:extLst>
            <c:ext xmlns:c16="http://schemas.microsoft.com/office/drawing/2014/chart" uri="{C3380CC4-5D6E-409C-BE32-E72D297353CC}">
              <c16:uniqueId val="{00000003-3232-4277-B723-DD523FCC3164}"/>
            </c:ext>
          </c:extLst>
        </c:ser>
        <c:ser>
          <c:idx val="1"/>
          <c:order val="4"/>
          <c:tx>
            <c:strRef>
              <c:f>Euskala!$B$5</c:f>
              <c:strCache>
                <c:ptCount val="1"/>
                <c:pt idx="0">
                  <c:v>Personer 25-65 år</c:v>
                </c:pt>
              </c:strCache>
            </c:strRef>
          </c:tx>
          <c:spPr>
            <a:ln w="28575" cap="rnd">
              <a:solidFill>
                <a:schemeClr val="accent2"/>
              </a:solidFill>
              <a:round/>
            </a:ln>
            <a:effectLst/>
          </c:spPr>
          <c:marker>
            <c:symbol val="none"/>
          </c:marker>
          <c:cat>
            <c:strRef>
              <c:f>Euskala!$F$3:$AA$3</c:f>
              <c:strCache>
                <c:ptCount val="22"/>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pt idx="20">
                  <c:v>2022</c:v>
                </c:pt>
                <c:pt idx="21">
                  <c:v>2023</c:v>
                </c:pt>
              </c:strCache>
              <c:extLst/>
            </c:strRef>
          </c:cat>
          <c:val>
            <c:numRef>
              <c:f>Euskala!$F$5:$AA$5</c:f>
              <c:numCache>
                <c:formatCode>0</c:formatCode>
                <c:ptCount val="22"/>
                <c:pt idx="0">
                  <c:v>121</c:v>
                </c:pt>
                <c:pt idx="1">
                  <c:v>121</c:v>
                </c:pt>
                <c:pt idx="2">
                  <c:v>124</c:v>
                </c:pt>
                <c:pt idx="3">
                  <c:v>128</c:v>
                </c:pt>
                <c:pt idx="4">
                  <c:v>131</c:v>
                </c:pt>
                <c:pt idx="5">
                  <c:v>141</c:v>
                </c:pt>
                <c:pt idx="6">
                  <c:v>146</c:v>
                </c:pt>
                <c:pt idx="7">
                  <c:v>145</c:v>
                </c:pt>
                <c:pt idx="8">
                  <c:v>145</c:v>
                </c:pt>
                <c:pt idx="9">
                  <c:v>150</c:v>
                </c:pt>
                <c:pt idx="10">
                  <c:v>155</c:v>
                </c:pt>
                <c:pt idx="11">
                  <c:v>157</c:v>
                </c:pt>
                <c:pt idx="12">
                  <c:v>159</c:v>
                </c:pt>
                <c:pt idx="13">
                  <c:v>159</c:v>
                </c:pt>
                <c:pt idx="14">
                  <c:v>156</c:v>
                </c:pt>
                <c:pt idx="15">
                  <c:v>157</c:v>
                </c:pt>
                <c:pt idx="16">
                  <c:v>158</c:v>
                </c:pt>
                <c:pt idx="17">
                  <c:v>161</c:v>
                </c:pt>
                <c:pt idx="18">
                  <c:v>162</c:v>
                </c:pt>
                <c:pt idx="19">
                  <c:v>163</c:v>
                </c:pt>
                <c:pt idx="20">
                  <c:v>162</c:v>
                </c:pt>
                <c:pt idx="21">
                  <c:v>165</c:v>
                </c:pt>
              </c:numCache>
              <c:extLst/>
            </c:numRef>
          </c:val>
          <c:smooth val="0"/>
          <c:extLst>
            <c:ext xmlns:c16="http://schemas.microsoft.com/office/drawing/2014/chart" uri="{C3380CC4-5D6E-409C-BE32-E72D297353CC}">
              <c16:uniqueId val="{00000004-3232-4277-B723-DD523FCC3164}"/>
            </c:ext>
          </c:extLst>
        </c:ser>
        <c:ser>
          <c:idx val="13"/>
          <c:order val="5"/>
          <c:tx>
            <c:strRef>
              <c:f>Euskala!$B$17</c:f>
              <c:strCache>
                <c:ptCount val="1"/>
                <c:pt idx="0">
                  <c:v>Flyktninger</c:v>
                </c:pt>
              </c:strCache>
            </c:strRef>
          </c:tx>
          <c:spPr>
            <a:ln w="28575" cap="rnd">
              <a:solidFill>
                <a:schemeClr val="accent2">
                  <a:lumMod val="80000"/>
                  <a:lumOff val="20000"/>
                </a:schemeClr>
              </a:solidFill>
              <a:prstDash val="sysDash"/>
              <a:round/>
            </a:ln>
            <a:effectLst/>
          </c:spPr>
          <c:marker>
            <c:symbol val="none"/>
          </c:marker>
          <c:cat>
            <c:strRef>
              <c:f>Euskala!$F$3:$AA$3</c:f>
              <c:strCache>
                <c:ptCount val="22"/>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pt idx="20">
                  <c:v>2022</c:v>
                </c:pt>
                <c:pt idx="21">
                  <c:v>2023</c:v>
                </c:pt>
              </c:strCache>
              <c:extLst/>
            </c:strRef>
          </c:cat>
          <c:val>
            <c:numRef>
              <c:f>Euskala!$F$17:$AA$17</c:f>
              <c:numCache>
                <c:formatCode>0</c:formatCode>
                <c:ptCount val="22"/>
                <c:pt idx="0">
                  <c:v>120</c:v>
                </c:pt>
                <c:pt idx="1">
                  <c:v>117</c:v>
                </c:pt>
                <c:pt idx="2">
                  <c:v>124</c:v>
                </c:pt>
                <c:pt idx="3">
                  <c:v>125</c:v>
                </c:pt>
                <c:pt idx="4">
                  <c:v>129</c:v>
                </c:pt>
                <c:pt idx="5">
                  <c:v>140</c:v>
                </c:pt>
                <c:pt idx="6">
                  <c:v>146</c:v>
                </c:pt>
                <c:pt idx="7">
                  <c:v>148</c:v>
                </c:pt>
                <c:pt idx="8">
                  <c:v>147</c:v>
                </c:pt>
                <c:pt idx="9">
                  <c:v>149</c:v>
                </c:pt>
                <c:pt idx="10">
                  <c:v>150</c:v>
                </c:pt>
                <c:pt idx="11">
                  <c:v>150</c:v>
                </c:pt>
                <c:pt idx="12">
                  <c:v>150</c:v>
                </c:pt>
                <c:pt idx="13">
                  <c:v>148</c:v>
                </c:pt>
                <c:pt idx="14">
                  <c:v>143</c:v>
                </c:pt>
                <c:pt idx="15">
                  <c:v>143</c:v>
                </c:pt>
                <c:pt idx="16">
                  <c:v>145</c:v>
                </c:pt>
                <c:pt idx="17">
                  <c:v>150</c:v>
                </c:pt>
                <c:pt idx="18">
                  <c:v>152</c:v>
                </c:pt>
                <c:pt idx="19">
                  <c:v>158</c:v>
                </c:pt>
                <c:pt idx="20">
                  <c:v>156</c:v>
                </c:pt>
                <c:pt idx="21">
                  <c:v>157</c:v>
                </c:pt>
              </c:numCache>
              <c:extLst/>
            </c:numRef>
          </c:val>
          <c:smooth val="0"/>
          <c:extLst>
            <c:ext xmlns:c16="http://schemas.microsoft.com/office/drawing/2014/chart" uri="{C3380CC4-5D6E-409C-BE32-E72D297353CC}">
              <c16:uniqueId val="{00000005-3232-4277-B723-DD523FCC3164}"/>
            </c:ext>
          </c:extLst>
        </c:ser>
        <c:ser>
          <c:idx val="6"/>
          <c:order val="6"/>
          <c:tx>
            <c:strRef>
              <c:f>Euskala!$B$10</c:f>
              <c:strCache>
                <c:ptCount val="1"/>
                <c:pt idx="0">
                  <c:v>Personer som mottok uføretrygd</c:v>
                </c:pt>
              </c:strCache>
            </c:strRef>
          </c:tx>
          <c:spPr>
            <a:ln w="28575" cap="rnd">
              <a:solidFill>
                <a:schemeClr val="accent1">
                  <a:lumMod val="60000"/>
                </a:schemeClr>
              </a:solidFill>
              <a:round/>
            </a:ln>
            <a:effectLst/>
          </c:spPr>
          <c:marker>
            <c:symbol val="none"/>
          </c:marker>
          <c:cat>
            <c:strRef>
              <c:f>Euskala!$F$3:$AA$3</c:f>
              <c:strCache>
                <c:ptCount val="22"/>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pt idx="20">
                  <c:v>2022</c:v>
                </c:pt>
                <c:pt idx="21">
                  <c:v>2023</c:v>
                </c:pt>
              </c:strCache>
              <c:extLst/>
            </c:strRef>
          </c:cat>
          <c:val>
            <c:numRef>
              <c:f>Euskala!$F$10:$AA$10</c:f>
              <c:numCache>
                <c:formatCode>0</c:formatCode>
                <c:ptCount val="22"/>
                <c:pt idx="0">
                  <c:v>124</c:v>
                </c:pt>
                <c:pt idx="1">
                  <c:v>125</c:v>
                </c:pt>
                <c:pt idx="2">
                  <c:v>127</c:v>
                </c:pt>
                <c:pt idx="3">
                  <c:v>131</c:v>
                </c:pt>
                <c:pt idx="4">
                  <c:v>133</c:v>
                </c:pt>
                <c:pt idx="5">
                  <c:v>142</c:v>
                </c:pt>
                <c:pt idx="6">
                  <c:v>147</c:v>
                </c:pt>
                <c:pt idx="7">
                  <c:v>148</c:v>
                </c:pt>
                <c:pt idx="8">
                  <c:v>149</c:v>
                </c:pt>
                <c:pt idx="9">
                  <c:v>153</c:v>
                </c:pt>
                <c:pt idx="10">
                  <c:v>156</c:v>
                </c:pt>
                <c:pt idx="11">
                  <c:v>156</c:v>
                </c:pt>
                <c:pt idx="12">
                  <c:v>155</c:v>
                </c:pt>
                <c:pt idx="13">
                  <c:v>157</c:v>
                </c:pt>
                <c:pt idx="14">
                  <c:v>153</c:v>
                </c:pt>
                <c:pt idx="15">
                  <c:v>153</c:v>
                </c:pt>
                <c:pt idx="16">
                  <c:v>151</c:v>
                </c:pt>
                <c:pt idx="17">
                  <c:v>152</c:v>
                </c:pt>
                <c:pt idx="18">
                  <c:v>151</c:v>
                </c:pt>
                <c:pt idx="19">
                  <c:v>150</c:v>
                </c:pt>
                <c:pt idx="20">
                  <c:v>149</c:v>
                </c:pt>
                <c:pt idx="21">
                  <c:v>152</c:v>
                </c:pt>
              </c:numCache>
              <c:extLst/>
            </c:numRef>
          </c:val>
          <c:smooth val="0"/>
          <c:extLst>
            <c:ext xmlns:c16="http://schemas.microsoft.com/office/drawing/2014/chart" uri="{C3380CC4-5D6E-409C-BE32-E72D297353CC}">
              <c16:uniqueId val="{00000006-3232-4277-B723-DD523FCC3164}"/>
            </c:ext>
          </c:extLst>
        </c:ser>
        <c:ser>
          <c:idx val="2"/>
          <c:order val="7"/>
          <c:tx>
            <c:strRef>
              <c:f>Euskala!$B$6</c:f>
              <c:strCache>
                <c:ptCount val="1"/>
                <c:pt idx="0">
                  <c:v>Enslige forsørgere</c:v>
                </c:pt>
              </c:strCache>
            </c:strRef>
          </c:tx>
          <c:spPr>
            <a:ln w="28575" cap="rnd">
              <a:solidFill>
                <a:schemeClr val="accent3"/>
              </a:solidFill>
              <a:round/>
            </a:ln>
            <a:effectLst/>
          </c:spPr>
          <c:marker>
            <c:symbol val="none"/>
          </c:marker>
          <c:cat>
            <c:strRef>
              <c:f>Euskala!$F$3:$AA$3</c:f>
              <c:strCache>
                <c:ptCount val="22"/>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pt idx="20">
                  <c:v>2022</c:v>
                </c:pt>
                <c:pt idx="21">
                  <c:v>2023</c:v>
                </c:pt>
              </c:strCache>
              <c:extLst/>
            </c:strRef>
          </c:cat>
          <c:val>
            <c:numRef>
              <c:f>Euskala!$F$6:$AA$6</c:f>
              <c:numCache>
                <c:formatCode>0</c:formatCode>
                <c:ptCount val="22"/>
                <c:pt idx="0">
                  <c:v>121</c:v>
                </c:pt>
                <c:pt idx="1">
                  <c:v>119</c:v>
                </c:pt>
                <c:pt idx="2">
                  <c:v>121</c:v>
                </c:pt>
                <c:pt idx="3">
                  <c:v>122</c:v>
                </c:pt>
                <c:pt idx="4">
                  <c:v>125</c:v>
                </c:pt>
                <c:pt idx="5">
                  <c:v>132</c:v>
                </c:pt>
                <c:pt idx="6">
                  <c:v>137</c:v>
                </c:pt>
                <c:pt idx="7">
                  <c:v>137</c:v>
                </c:pt>
                <c:pt idx="8">
                  <c:v>136</c:v>
                </c:pt>
                <c:pt idx="9">
                  <c:v>139</c:v>
                </c:pt>
                <c:pt idx="10">
                  <c:v>142</c:v>
                </c:pt>
                <c:pt idx="11">
                  <c:v>143</c:v>
                </c:pt>
                <c:pt idx="12">
                  <c:v>143</c:v>
                </c:pt>
                <c:pt idx="13">
                  <c:v>142</c:v>
                </c:pt>
                <c:pt idx="14">
                  <c:v>138</c:v>
                </c:pt>
                <c:pt idx="15">
                  <c:v>139</c:v>
                </c:pt>
                <c:pt idx="16">
                  <c:v>138</c:v>
                </c:pt>
                <c:pt idx="17">
                  <c:v>141</c:v>
                </c:pt>
                <c:pt idx="18">
                  <c:v>140</c:v>
                </c:pt>
                <c:pt idx="19">
                  <c:v>142</c:v>
                </c:pt>
                <c:pt idx="20">
                  <c:v>141</c:v>
                </c:pt>
                <c:pt idx="21">
                  <c:v>145</c:v>
                </c:pt>
              </c:numCache>
              <c:extLst/>
            </c:numRef>
          </c:val>
          <c:smooth val="0"/>
          <c:extLst>
            <c:ext xmlns:c16="http://schemas.microsoft.com/office/drawing/2014/chart" uri="{C3380CC4-5D6E-409C-BE32-E72D297353CC}">
              <c16:uniqueId val="{00000007-3232-4277-B723-DD523FCC3164}"/>
            </c:ext>
          </c:extLst>
        </c:ser>
        <c:ser>
          <c:idx val="14"/>
          <c:order val="8"/>
          <c:tx>
            <c:strRef>
              <c:f>Euskala!$B$18</c:f>
              <c:strCache>
                <c:ptCount val="1"/>
                <c:pt idx="0">
                  <c:v>Sosialhjelpsmottakere</c:v>
                </c:pt>
              </c:strCache>
            </c:strRef>
          </c:tx>
          <c:spPr>
            <a:ln w="28575" cap="rnd">
              <a:solidFill>
                <a:schemeClr val="bg2">
                  <a:lumMod val="50000"/>
                </a:schemeClr>
              </a:solidFill>
              <a:prstDash val="dash"/>
              <a:round/>
            </a:ln>
            <a:effectLst/>
          </c:spPr>
          <c:marker>
            <c:symbol val="none"/>
          </c:marker>
          <c:cat>
            <c:strRef>
              <c:f>Euskala!$F$3:$AA$3</c:f>
              <c:strCache>
                <c:ptCount val="22"/>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pt idx="20">
                  <c:v>2022</c:v>
                </c:pt>
                <c:pt idx="21">
                  <c:v>2023</c:v>
                </c:pt>
              </c:strCache>
              <c:extLst/>
            </c:strRef>
          </c:cat>
          <c:val>
            <c:numRef>
              <c:f>Euskala!$F$18:$AA$18</c:f>
              <c:numCache>
                <c:formatCode>0</c:formatCode>
                <c:ptCount val="22"/>
                <c:pt idx="0">
                  <c:v>116</c:v>
                </c:pt>
                <c:pt idx="1">
                  <c:v>116</c:v>
                </c:pt>
                <c:pt idx="2">
                  <c:v>118</c:v>
                </c:pt>
                <c:pt idx="3">
                  <c:v>117</c:v>
                </c:pt>
                <c:pt idx="4">
                  <c:v>119</c:v>
                </c:pt>
                <c:pt idx="5">
                  <c:v>124</c:v>
                </c:pt>
                <c:pt idx="6">
                  <c:v>128</c:v>
                </c:pt>
                <c:pt idx="7">
                  <c:v>134</c:v>
                </c:pt>
                <c:pt idx="8">
                  <c:v>134</c:v>
                </c:pt>
                <c:pt idx="9">
                  <c:v>134</c:v>
                </c:pt>
                <c:pt idx="10">
                  <c:v>133</c:v>
                </c:pt>
                <c:pt idx="11">
                  <c:v>133</c:v>
                </c:pt>
                <c:pt idx="12">
                  <c:v>132</c:v>
                </c:pt>
                <c:pt idx="13">
                  <c:v>130</c:v>
                </c:pt>
                <c:pt idx="14">
                  <c:v>126</c:v>
                </c:pt>
                <c:pt idx="15">
                  <c:v>126</c:v>
                </c:pt>
                <c:pt idx="16">
                  <c:v>127</c:v>
                </c:pt>
                <c:pt idx="17">
                  <c:v>130</c:v>
                </c:pt>
                <c:pt idx="18">
                  <c:v>131</c:v>
                </c:pt>
                <c:pt idx="19">
                  <c:v>135</c:v>
                </c:pt>
                <c:pt idx="20">
                  <c:v>134</c:v>
                </c:pt>
                <c:pt idx="21">
                  <c:v>138</c:v>
                </c:pt>
              </c:numCache>
              <c:extLst/>
            </c:numRef>
          </c:val>
          <c:smooth val="0"/>
          <c:extLst>
            <c:ext xmlns:c16="http://schemas.microsoft.com/office/drawing/2014/chart" uri="{C3380CC4-5D6E-409C-BE32-E72D297353CC}">
              <c16:uniqueId val="{00000008-3232-4277-B723-DD523FCC3164}"/>
            </c:ext>
          </c:extLst>
        </c:ser>
        <c:dLbls>
          <c:showLegendKey val="0"/>
          <c:showVal val="0"/>
          <c:showCatName val="0"/>
          <c:showSerName val="0"/>
          <c:showPercent val="0"/>
          <c:showBubbleSize val="0"/>
        </c:dLbls>
        <c:smooth val="0"/>
        <c:axId val="1148081407"/>
        <c:axId val="1148079967"/>
      </c:lineChart>
      <c:catAx>
        <c:axId val="11480814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nb-NO"/>
          </a:p>
        </c:txPr>
        <c:crossAx val="1148079967"/>
        <c:crosses val="autoZero"/>
        <c:auto val="1"/>
        <c:lblAlgn val="ctr"/>
        <c:lblOffset val="100"/>
        <c:noMultiLvlLbl val="0"/>
      </c:catAx>
      <c:valAx>
        <c:axId val="1148079967"/>
        <c:scaling>
          <c:orientation val="minMax"/>
          <c:max val="230"/>
          <c:min val="9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nb-NO"/>
          </a:p>
        </c:txPr>
        <c:crossAx val="1148081407"/>
        <c:crosses val="autoZero"/>
        <c:crossBetween val="between"/>
        <c:majorUnit val="10"/>
      </c:valAx>
      <c:spPr>
        <a:noFill/>
        <a:ln>
          <a:noFill/>
        </a:ln>
        <a:effectLst/>
      </c:spPr>
    </c:plotArea>
    <c:legend>
      <c:legendPos val="r"/>
      <c:layout>
        <c:manualLayout>
          <c:xMode val="edge"/>
          <c:yMode val="edge"/>
          <c:x val="0.71010865184085725"/>
          <c:y val="0.14442002858124209"/>
          <c:w val="0.28739584635253923"/>
          <c:h val="0.74526122650189441"/>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latin typeface="Arial" panose="020B0604020202020204" pitchFamily="34" charset="0"/>
          <a:cs typeface="Arial" panose="020B0604020202020204" pitchFamily="34" charset="0"/>
        </a:defRPr>
      </a:pPr>
      <a:endParaRPr lang="nb-NO"/>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1"/>
          <c:order val="0"/>
          <c:tx>
            <c:strRef>
              <c:f>'Ark2'!$A$55</c:f>
              <c:strCache>
                <c:ptCount val="1"/>
                <c:pt idx="0">
                  <c:v>EU barnefamilier</c:v>
                </c:pt>
              </c:strCache>
            </c:strRef>
          </c:tx>
          <c:spPr>
            <a:ln w="28575" cap="rnd">
              <a:solidFill>
                <a:schemeClr val="accent2"/>
              </a:solidFill>
              <a:round/>
            </a:ln>
            <a:effectLst/>
          </c:spPr>
          <c:marker>
            <c:symbol val="none"/>
          </c:marker>
          <c:cat>
            <c:numRef>
              <c:f>'Ark2'!$B$53:$V$53</c:f>
              <c:numCache>
                <c:formatCode>General</c:formatCode>
                <c:ptCount val="21"/>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numCache>
            </c:numRef>
          </c:cat>
          <c:val>
            <c:numRef>
              <c:f>'Ark2'!$B$55:$V$55</c:f>
              <c:numCache>
                <c:formatCode>General</c:formatCode>
                <c:ptCount val="21"/>
                <c:pt idx="2">
                  <c:v>24.700000000000003</c:v>
                </c:pt>
                <c:pt idx="3">
                  <c:v>24.200000000000003</c:v>
                </c:pt>
                <c:pt idx="4">
                  <c:v>23.1</c:v>
                </c:pt>
                <c:pt idx="5">
                  <c:v>25.4</c:v>
                </c:pt>
                <c:pt idx="6">
                  <c:v>28</c:v>
                </c:pt>
                <c:pt idx="7">
                  <c:v>27.9</c:v>
                </c:pt>
                <c:pt idx="8">
                  <c:v>27.700000000000003</c:v>
                </c:pt>
                <c:pt idx="9">
                  <c:v>29.2</c:v>
                </c:pt>
                <c:pt idx="10">
                  <c:v>30.9</c:v>
                </c:pt>
                <c:pt idx="11">
                  <c:v>29.9</c:v>
                </c:pt>
                <c:pt idx="12">
                  <c:v>27.7</c:v>
                </c:pt>
                <c:pt idx="13">
                  <c:v>26.2</c:v>
                </c:pt>
                <c:pt idx="14">
                  <c:v>22.1</c:v>
                </c:pt>
                <c:pt idx="15">
                  <c:v>22.5</c:v>
                </c:pt>
                <c:pt idx="16">
                  <c:v>19.100000000000001</c:v>
                </c:pt>
                <c:pt idx="17">
                  <c:v>21.200000000000003</c:v>
                </c:pt>
                <c:pt idx="18">
                  <c:v>20.8</c:v>
                </c:pt>
                <c:pt idx="19">
                  <c:v>21.7</c:v>
                </c:pt>
                <c:pt idx="20">
                  <c:v>22.1</c:v>
                </c:pt>
              </c:numCache>
            </c:numRef>
          </c:val>
          <c:smooth val="0"/>
          <c:extLst>
            <c:ext xmlns:c16="http://schemas.microsoft.com/office/drawing/2014/chart" uri="{C3380CC4-5D6E-409C-BE32-E72D297353CC}">
              <c16:uniqueId val="{00000000-C4C6-4CEF-AE4C-47EB264CFB6D}"/>
            </c:ext>
          </c:extLst>
        </c:ser>
        <c:ser>
          <c:idx val="0"/>
          <c:order val="1"/>
          <c:tx>
            <c:strRef>
              <c:f>'Ark2'!$A$54</c:f>
              <c:strCache>
                <c:ptCount val="1"/>
                <c:pt idx="0">
                  <c:v>EU alle</c:v>
                </c:pt>
              </c:strCache>
            </c:strRef>
          </c:tx>
          <c:spPr>
            <a:ln w="28575" cap="rnd">
              <a:solidFill>
                <a:schemeClr val="accent1"/>
              </a:solidFill>
              <a:round/>
            </a:ln>
            <a:effectLst/>
          </c:spPr>
          <c:marker>
            <c:symbol val="none"/>
          </c:marker>
          <c:cat>
            <c:numRef>
              <c:f>'Ark2'!$B$53:$V$53</c:f>
              <c:numCache>
                <c:formatCode>General</c:formatCode>
                <c:ptCount val="21"/>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numCache>
            </c:numRef>
          </c:cat>
          <c:val>
            <c:numRef>
              <c:f>'Ark2'!$B$54:$V$54</c:f>
              <c:numCache>
                <c:formatCode>General</c:formatCode>
                <c:ptCount val="21"/>
                <c:pt idx="2" formatCode="#\ ##0.0">
                  <c:v>22.3</c:v>
                </c:pt>
                <c:pt idx="3" formatCode="#\ ##0.0">
                  <c:v>21.9</c:v>
                </c:pt>
                <c:pt idx="4" formatCode="#\ ##0.0">
                  <c:v>21.1</c:v>
                </c:pt>
                <c:pt idx="5" formatCode="#\ ##0.0">
                  <c:v>22.9</c:v>
                </c:pt>
                <c:pt idx="6" formatCode="#\ ##0.0">
                  <c:v>24.5</c:v>
                </c:pt>
                <c:pt idx="7" formatCode="#\ ##0.0">
                  <c:v>24.7</c:v>
                </c:pt>
                <c:pt idx="8" formatCode="#\ ##0.0">
                  <c:v>24.299999999999997</c:v>
                </c:pt>
                <c:pt idx="9" formatCode="#\ ##0.0">
                  <c:v>25.7</c:v>
                </c:pt>
                <c:pt idx="10" formatCode="#\ ##0.0">
                  <c:v>27.400000000000002</c:v>
                </c:pt>
                <c:pt idx="11" formatCode="#\ ##0.0">
                  <c:v>26.6</c:v>
                </c:pt>
                <c:pt idx="12" formatCode="#\ ##0.0">
                  <c:v>24.9</c:v>
                </c:pt>
                <c:pt idx="13" formatCode="#\ ##0.0">
                  <c:v>23.4</c:v>
                </c:pt>
                <c:pt idx="14" formatCode="#\ ##0.0">
                  <c:v>20.2</c:v>
                </c:pt>
                <c:pt idx="15" formatCode="#\ ##0.0">
                  <c:v>20.399999999999999</c:v>
                </c:pt>
                <c:pt idx="16" formatCode="#\ ##0.0">
                  <c:v>17.600000000000001</c:v>
                </c:pt>
                <c:pt idx="17" formatCode="#\ ##0.0">
                  <c:v>19.2</c:v>
                </c:pt>
                <c:pt idx="18" formatCode="#\ ##0.0">
                  <c:v>18.100000000000001</c:v>
                </c:pt>
                <c:pt idx="19" formatCode="#\ ##0.0">
                  <c:v>19.2</c:v>
                </c:pt>
                <c:pt idx="20" formatCode="#\ ##0.0">
                  <c:v>19.2</c:v>
                </c:pt>
              </c:numCache>
            </c:numRef>
          </c:val>
          <c:smooth val="0"/>
          <c:extLst>
            <c:ext xmlns:c16="http://schemas.microsoft.com/office/drawing/2014/chart" uri="{C3380CC4-5D6E-409C-BE32-E72D297353CC}">
              <c16:uniqueId val="{00000001-C4C6-4CEF-AE4C-47EB264CFB6D}"/>
            </c:ext>
          </c:extLst>
        </c:ser>
        <c:ser>
          <c:idx val="2"/>
          <c:order val="2"/>
          <c:tx>
            <c:strRef>
              <c:f>'Ark2'!$A$56</c:f>
              <c:strCache>
                <c:ptCount val="1"/>
                <c:pt idx="0">
                  <c:v>Norge barnefamilier</c:v>
                </c:pt>
              </c:strCache>
            </c:strRef>
          </c:tx>
          <c:spPr>
            <a:ln w="28575" cap="rnd">
              <a:solidFill>
                <a:schemeClr val="accent3"/>
              </a:solidFill>
              <a:round/>
            </a:ln>
            <a:effectLst/>
          </c:spPr>
          <c:marker>
            <c:symbol val="none"/>
          </c:marker>
          <c:dLbls>
            <c:dLbl>
              <c:idx val="20"/>
              <c:layout>
                <c:manualLayout>
                  <c:x val="0"/>
                  <c:y val="-5.4238831234834042E-2"/>
                </c:manualLayout>
              </c:layout>
              <c:tx>
                <c:rich>
                  <a:bodyPr/>
                  <a:lstStyle/>
                  <a:p>
                    <a:r>
                      <a:rPr lang="en-US"/>
                      <a:t>11 %</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C4C6-4CEF-AE4C-47EB264CFB6D}"/>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nb-NO"/>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'Ark2'!$B$53:$V$53</c:f>
              <c:numCache>
                <c:formatCode>General</c:formatCode>
                <c:ptCount val="21"/>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numCache>
            </c:numRef>
          </c:cat>
          <c:val>
            <c:numRef>
              <c:f>'Ark2'!$B$56:$V$56</c:f>
              <c:numCache>
                <c:formatCode>0.0</c:formatCode>
                <c:ptCount val="21"/>
                <c:pt idx="0">
                  <c:v>11.3</c:v>
                </c:pt>
                <c:pt idx="1">
                  <c:v>9.5</c:v>
                </c:pt>
                <c:pt idx="2">
                  <c:v>9.6</c:v>
                </c:pt>
                <c:pt idx="3">
                  <c:v>8.1999999999999993</c:v>
                </c:pt>
                <c:pt idx="4">
                  <c:v>5.9</c:v>
                </c:pt>
                <c:pt idx="5">
                  <c:v>7.7</c:v>
                </c:pt>
                <c:pt idx="6">
                  <c:v>8.1</c:v>
                </c:pt>
                <c:pt idx="7">
                  <c:v>6.5</c:v>
                </c:pt>
                <c:pt idx="8">
                  <c:v>8.5</c:v>
                </c:pt>
                <c:pt idx="9">
                  <c:v>7</c:v>
                </c:pt>
                <c:pt idx="10">
                  <c:v>7.6</c:v>
                </c:pt>
                <c:pt idx="11">
                  <c:v>5.2</c:v>
                </c:pt>
                <c:pt idx="12">
                  <c:v>5.0999999999999996</c:v>
                </c:pt>
                <c:pt idx="13">
                  <c:v>5.6</c:v>
                </c:pt>
                <c:pt idx="14">
                  <c:v>6.6</c:v>
                </c:pt>
                <c:pt idx="15">
                  <c:v>6.9</c:v>
                </c:pt>
                <c:pt idx="16">
                  <c:v>8.3000000000000007</c:v>
                </c:pt>
                <c:pt idx="17">
                  <c:v>6.6</c:v>
                </c:pt>
                <c:pt idx="18">
                  <c:v>8.6999999999999993</c:v>
                </c:pt>
                <c:pt idx="19">
                  <c:v>9</c:v>
                </c:pt>
                <c:pt idx="20">
                  <c:v>11</c:v>
                </c:pt>
              </c:numCache>
            </c:numRef>
          </c:val>
          <c:smooth val="0"/>
          <c:extLst>
            <c:ext xmlns:c16="http://schemas.microsoft.com/office/drawing/2014/chart" uri="{C3380CC4-5D6E-409C-BE32-E72D297353CC}">
              <c16:uniqueId val="{00000002-C4C6-4CEF-AE4C-47EB264CFB6D}"/>
            </c:ext>
          </c:extLst>
        </c:ser>
        <c:ser>
          <c:idx val="3"/>
          <c:order val="3"/>
          <c:tx>
            <c:strRef>
              <c:f>'Ark2'!$A$57</c:f>
              <c:strCache>
                <c:ptCount val="1"/>
                <c:pt idx="0">
                  <c:v>Norge alle</c:v>
                </c:pt>
              </c:strCache>
            </c:strRef>
          </c:tx>
          <c:spPr>
            <a:ln w="28575" cap="rnd">
              <a:solidFill>
                <a:schemeClr val="accent4"/>
              </a:solidFill>
              <a:round/>
            </a:ln>
            <a:effectLst/>
          </c:spPr>
          <c:marker>
            <c:symbol val="none"/>
          </c:marker>
          <c:dLbls>
            <c:dLbl>
              <c:idx val="20"/>
              <c:layout>
                <c:manualLayout>
                  <c:x val="0"/>
                  <c:y val="5.7429350719236043E-2"/>
                </c:manualLayout>
              </c:layout>
              <c:tx>
                <c:rich>
                  <a:bodyPr/>
                  <a:lstStyle/>
                  <a:p>
                    <a:r>
                      <a:rPr lang="en-US"/>
                      <a:t>10 %</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C4C6-4CEF-AE4C-47EB264CFB6D}"/>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nb-NO"/>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'Ark2'!$B$53:$V$53</c:f>
              <c:numCache>
                <c:formatCode>General</c:formatCode>
                <c:ptCount val="21"/>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numCache>
            </c:numRef>
          </c:cat>
          <c:val>
            <c:numRef>
              <c:f>'Ark2'!$B$57:$V$57</c:f>
              <c:numCache>
                <c:formatCode>General</c:formatCode>
                <c:ptCount val="21"/>
                <c:pt idx="0">
                  <c:v>10</c:v>
                </c:pt>
                <c:pt idx="1">
                  <c:v>8.4</c:v>
                </c:pt>
                <c:pt idx="2">
                  <c:v>8.6999999999999993</c:v>
                </c:pt>
                <c:pt idx="3">
                  <c:v>8.1999999999999993</c:v>
                </c:pt>
                <c:pt idx="4">
                  <c:v>5.9</c:v>
                </c:pt>
                <c:pt idx="5">
                  <c:v>6.8000000000000007</c:v>
                </c:pt>
                <c:pt idx="6">
                  <c:v>7.3</c:v>
                </c:pt>
                <c:pt idx="7">
                  <c:v>6</c:v>
                </c:pt>
                <c:pt idx="8">
                  <c:v>7.2</c:v>
                </c:pt>
                <c:pt idx="9">
                  <c:v>6.4</c:v>
                </c:pt>
                <c:pt idx="10">
                  <c:v>6.6000000000000005</c:v>
                </c:pt>
                <c:pt idx="11">
                  <c:v>4.7</c:v>
                </c:pt>
                <c:pt idx="12">
                  <c:v>5.0999999999999996</c:v>
                </c:pt>
                <c:pt idx="13">
                  <c:v>5.4</c:v>
                </c:pt>
                <c:pt idx="14">
                  <c:v>5.7</c:v>
                </c:pt>
                <c:pt idx="15">
                  <c:v>6.3000000000000007</c:v>
                </c:pt>
                <c:pt idx="16">
                  <c:v>7.1</c:v>
                </c:pt>
                <c:pt idx="17">
                  <c:v>6.3000000000000007</c:v>
                </c:pt>
                <c:pt idx="18">
                  <c:v>7.4</c:v>
                </c:pt>
                <c:pt idx="19">
                  <c:v>7.5</c:v>
                </c:pt>
                <c:pt idx="20">
                  <c:v>9.1</c:v>
                </c:pt>
              </c:numCache>
            </c:numRef>
          </c:val>
          <c:smooth val="0"/>
          <c:extLst>
            <c:ext xmlns:c16="http://schemas.microsoft.com/office/drawing/2014/chart" uri="{C3380CC4-5D6E-409C-BE32-E72D297353CC}">
              <c16:uniqueId val="{00000003-C4C6-4CEF-AE4C-47EB264CFB6D}"/>
            </c:ext>
          </c:extLst>
        </c:ser>
        <c:dLbls>
          <c:showLegendKey val="0"/>
          <c:showVal val="0"/>
          <c:showCatName val="0"/>
          <c:showSerName val="0"/>
          <c:showPercent val="0"/>
          <c:showBubbleSize val="0"/>
        </c:dLbls>
        <c:smooth val="0"/>
        <c:axId val="1349166831"/>
        <c:axId val="1349164431"/>
      </c:lineChart>
      <c:catAx>
        <c:axId val="13491668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nb-NO"/>
          </a:p>
        </c:txPr>
        <c:crossAx val="1349164431"/>
        <c:crosses val="autoZero"/>
        <c:auto val="1"/>
        <c:lblAlgn val="ctr"/>
        <c:lblOffset val="100"/>
        <c:noMultiLvlLbl val="0"/>
      </c:catAx>
      <c:valAx>
        <c:axId val="1349164431"/>
        <c:scaling>
          <c:orientation val="minMax"/>
          <c:max val="31"/>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nb-NO"/>
          </a:p>
        </c:txPr>
        <c:crossAx val="1349166831"/>
        <c:crosses val="autoZero"/>
        <c:crossBetween val="between"/>
        <c:dispUnits>
          <c:builtInUnit val="hundreds"/>
        </c:dispUnits>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nb-NO"/>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'Figur 9.6'!$D$4</c:f>
              <c:strCache>
                <c:ptCount val="1"/>
                <c:pt idx="0">
                  <c:v>Befolkningen</c:v>
                </c:pt>
              </c:strCache>
            </c:strRef>
          </c:tx>
          <c:spPr>
            <a:ln w="28575" cap="rnd">
              <a:solidFill>
                <a:schemeClr val="accent1"/>
              </a:solidFill>
              <a:round/>
            </a:ln>
            <a:effectLst/>
          </c:spPr>
          <c:marker>
            <c:symbol val="none"/>
          </c:marker>
          <c:cat>
            <c:strRef>
              <c:f>'Figur 9.6'!$E$3:$R$3</c:f>
              <c:strCache>
                <c:ptCount val="14"/>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pt idx="13">
                  <c:v>2024</c:v>
                </c:pt>
              </c:strCache>
            </c:strRef>
          </c:cat>
          <c:val>
            <c:numRef>
              <c:f>'Figur 9.6'!$E$4:$R$4</c:f>
              <c:numCache>
                <c:formatCode>0.0</c:formatCode>
                <c:ptCount val="14"/>
                <c:pt idx="0">
                  <c:v>7.3</c:v>
                </c:pt>
                <c:pt idx="1">
                  <c:v>7.2</c:v>
                </c:pt>
                <c:pt idx="2">
                  <c:v>7.1</c:v>
                </c:pt>
                <c:pt idx="3">
                  <c:v>5.9</c:v>
                </c:pt>
                <c:pt idx="4">
                  <c:v>5.5</c:v>
                </c:pt>
                <c:pt idx="5">
                  <c:v>5.9</c:v>
                </c:pt>
                <c:pt idx="6">
                  <c:v>6.3</c:v>
                </c:pt>
                <c:pt idx="7">
                  <c:v>6.6</c:v>
                </c:pt>
                <c:pt idx="8">
                  <c:v>7</c:v>
                </c:pt>
                <c:pt idx="9">
                  <c:v>6.6</c:v>
                </c:pt>
                <c:pt idx="10">
                  <c:v>6.5</c:v>
                </c:pt>
                <c:pt idx="11">
                  <c:v>6.6</c:v>
                </c:pt>
                <c:pt idx="12">
                  <c:v>8</c:v>
                </c:pt>
                <c:pt idx="13" formatCode="General">
                  <c:v>8.6999999999999993</c:v>
                </c:pt>
              </c:numCache>
            </c:numRef>
          </c:val>
          <c:smooth val="0"/>
          <c:extLst>
            <c:ext xmlns:c16="http://schemas.microsoft.com/office/drawing/2014/chart" uri="{C3380CC4-5D6E-409C-BE32-E72D297353CC}">
              <c16:uniqueId val="{00000000-17AD-4C2C-B5D6-31877820787F}"/>
            </c:ext>
          </c:extLst>
        </c:ser>
        <c:ser>
          <c:idx val="1"/>
          <c:order val="1"/>
          <c:tx>
            <c:strRef>
              <c:f>'Figur 9.6'!$D$5</c:f>
              <c:strCache>
                <c:ptCount val="1"/>
                <c:pt idx="0">
                  <c:v>16-24 år</c:v>
                </c:pt>
              </c:strCache>
            </c:strRef>
          </c:tx>
          <c:spPr>
            <a:ln w="28575" cap="rnd">
              <a:solidFill>
                <a:schemeClr val="accent2"/>
              </a:solidFill>
              <a:round/>
            </a:ln>
            <a:effectLst/>
          </c:spPr>
          <c:marker>
            <c:symbol val="none"/>
          </c:marker>
          <c:cat>
            <c:strRef>
              <c:f>'Figur 9.6'!$E$3:$R$3</c:f>
              <c:strCache>
                <c:ptCount val="14"/>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pt idx="13">
                  <c:v>2024</c:v>
                </c:pt>
              </c:strCache>
            </c:strRef>
          </c:cat>
          <c:val>
            <c:numRef>
              <c:f>'Figur 9.6'!$E$5:$R$5</c:f>
              <c:numCache>
                <c:formatCode>0.0</c:formatCode>
                <c:ptCount val="14"/>
                <c:pt idx="0">
                  <c:v>8.9</c:v>
                </c:pt>
                <c:pt idx="1">
                  <c:v>9.9</c:v>
                </c:pt>
                <c:pt idx="2">
                  <c:v>8.6999999999999993</c:v>
                </c:pt>
                <c:pt idx="3">
                  <c:v>8.1999999999999993</c:v>
                </c:pt>
                <c:pt idx="4">
                  <c:v>7.6</c:v>
                </c:pt>
                <c:pt idx="5">
                  <c:v>7.7</c:v>
                </c:pt>
                <c:pt idx="6">
                  <c:v>7.2</c:v>
                </c:pt>
                <c:pt idx="7">
                  <c:v>7.8</c:v>
                </c:pt>
                <c:pt idx="8">
                  <c:v>7.3</c:v>
                </c:pt>
                <c:pt idx="9">
                  <c:v>7.9</c:v>
                </c:pt>
                <c:pt idx="10">
                  <c:v>5.8</c:v>
                </c:pt>
                <c:pt idx="11">
                  <c:v>4.8</c:v>
                </c:pt>
                <c:pt idx="12">
                  <c:v>6.4</c:v>
                </c:pt>
                <c:pt idx="13" formatCode="General">
                  <c:v>6.9</c:v>
                </c:pt>
              </c:numCache>
            </c:numRef>
          </c:val>
          <c:smooth val="0"/>
          <c:extLst>
            <c:ext xmlns:c16="http://schemas.microsoft.com/office/drawing/2014/chart" uri="{C3380CC4-5D6E-409C-BE32-E72D297353CC}">
              <c16:uniqueId val="{00000001-17AD-4C2C-B5D6-31877820787F}"/>
            </c:ext>
          </c:extLst>
        </c:ser>
        <c:ser>
          <c:idx val="2"/>
          <c:order val="2"/>
          <c:tx>
            <c:strRef>
              <c:f>'Figur 9.6'!$D$6</c:f>
              <c:strCache>
                <c:ptCount val="1"/>
                <c:pt idx="0">
                  <c:v>25-44 år</c:v>
                </c:pt>
              </c:strCache>
            </c:strRef>
          </c:tx>
          <c:spPr>
            <a:ln w="28575" cap="rnd">
              <a:solidFill>
                <a:schemeClr val="accent3"/>
              </a:solidFill>
              <a:round/>
            </a:ln>
            <a:effectLst/>
          </c:spPr>
          <c:marker>
            <c:symbol val="none"/>
          </c:marker>
          <c:cat>
            <c:strRef>
              <c:f>'Figur 9.6'!$E$3:$R$3</c:f>
              <c:strCache>
                <c:ptCount val="14"/>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pt idx="13">
                  <c:v>2024</c:v>
                </c:pt>
              </c:strCache>
            </c:strRef>
          </c:cat>
          <c:val>
            <c:numRef>
              <c:f>'Figur 9.6'!$E$6:$R$6</c:f>
              <c:numCache>
                <c:formatCode>0.0</c:formatCode>
                <c:ptCount val="14"/>
                <c:pt idx="0">
                  <c:v>11.2</c:v>
                </c:pt>
                <c:pt idx="1">
                  <c:v>9.9</c:v>
                </c:pt>
                <c:pt idx="2">
                  <c:v>9.3000000000000007</c:v>
                </c:pt>
                <c:pt idx="3">
                  <c:v>7.3</c:v>
                </c:pt>
                <c:pt idx="4">
                  <c:v>6.6</c:v>
                </c:pt>
                <c:pt idx="5">
                  <c:v>7</c:v>
                </c:pt>
                <c:pt idx="6">
                  <c:v>9.3000000000000007</c:v>
                </c:pt>
                <c:pt idx="7">
                  <c:v>8.5</c:v>
                </c:pt>
                <c:pt idx="8">
                  <c:v>8.4</c:v>
                </c:pt>
                <c:pt idx="9">
                  <c:v>7.9</c:v>
                </c:pt>
                <c:pt idx="10">
                  <c:v>7.9</c:v>
                </c:pt>
                <c:pt idx="11">
                  <c:v>8.6</c:v>
                </c:pt>
                <c:pt idx="12">
                  <c:v>10.9</c:v>
                </c:pt>
                <c:pt idx="13" formatCode="General">
                  <c:v>11.7</c:v>
                </c:pt>
              </c:numCache>
            </c:numRef>
          </c:val>
          <c:smooth val="0"/>
          <c:extLst>
            <c:ext xmlns:c16="http://schemas.microsoft.com/office/drawing/2014/chart" uri="{C3380CC4-5D6E-409C-BE32-E72D297353CC}">
              <c16:uniqueId val="{00000002-17AD-4C2C-B5D6-31877820787F}"/>
            </c:ext>
          </c:extLst>
        </c:ser>
        <c:ser>
          <c:idx val="3"/>
          <c:order val="3"/>
          <c:tx>
            <c:strRef>
              <c:f>'Figur 9.6'!$D$7</c:f>
              <c:strCache>
                <c:ptCount val="1"/>
                <c:pt idx="0">
                  <c:v>45-66 år</c:v>
                </c:pt>
              </c:strCache>
            </c:strRef>
          </c:tx>
          <c:spPr>
            <a:ln w="28575" cap="rnd">
              <a:solidFill>
                <a:schemeClr val="accent4"/>
              </a:solidFill>
              <a:round/>
            </a:ln>
            <a:effectLst/>
          </c:spPr>
          <c:marker>
            <c:symbol val="none"/>
          </c:marker>
          <c:cat>
            <c:strRef>
              <c:f>'Figur 9.6'!$E$3:$R$3</c:f>
              <c:strCache>
                <c:ptCount val="14"/>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pt idx="13">
                  <c:v>2024</c:v>
                </c:pt>
              </c:strCache>
            </c:strRef>
          </c:cat>
          <c:val>
            <c:numRef>
              <c:f>'Figur 9.6'!$E$7:$R$7</c:f>
              <c:numCache>
                <c:formatCode>0.0</c:formatCode>
                <c:ptCount val="14"/>
                <c:pt idx="0">
                  <c:v>5.4</c:v>
                </c:pt>
                <c:pt idx="1">
                  <c:v>5.6</c:v>
                </c:pt>
                <c:pt idx="2">
                  <c:v>6.5</c:v>
                </c:pt>
                <c:pt idx="3">
                  <c:v>5.8</c:v>
                </c:pt>
                <c:pt idx="4">
                  <c:v>5.6</c:v>
                </c:pt>
                <c:pt idx="5">
                  <c:v>5.5</c:v>
                </c:pt>
                <c:pt idx="6">
                  <c:v>5.5</c:v>
                </c:pt>
                <c:pt idx="7">
                  <c:v>6.9</c:v>
                </c:pt>
                <c:pt idx="8">
                  <c:v>7.7</c:v>
                </c:pt>
                <c:pt idx="9">
                  <c:v>7</c:v>
                </c:pt>
                <c:pt idx="10">
                  <c:v>7.6</c:v>
                </c:pt>
                <c:pt idx="11">
                  <c:v>7.5</c:v>
                </c:pt>
                <c:pt idx="12">
                  <c:v>8.5</c:v>
                </c:pt>
                <c:pt idx="13" formatCode="General">
                  <c:v>9.3000000000000007</c:v>
                </c:pt>
              </c:numCache>
            </c:numRef>
          </c:val>
          <c:smooth val="0"/>
          <c:extLst>
            <c:ext xmlns:c16="http://schemas.microsoft.com/office/drawing/2014/chart" uri="{C3380CC4-5D6E-409C-BE32-E72D297353CC}">
              <c16:uniqueId val="{00000003-17AD-4C2C-B5D6-31877820787F}"/>
            </c:ext>
          </c:extLst>
        </c:ser>
        <c:ser>
          <c:idx val="4"/>
          <c:order val="4"/>
          <c:tx>
            <c:strRef>
              <c:f>'Figur 9.6'!$D$8</c:f>
              <c:strCache>
                <c:ptCount val="1"/>
                <c:pt idx="0">
                  <c:v>67 år eller eldre</c:v>
                </c:pt>
              </c:strCache>
            </c:strRef>
          </c:tx>
          <c:spPr>
            <a:ln w="28575" cap="rnd">
              <a:solidFill>
                <a:schemeClr val="accent5"/>
              </a:solidFill>
              <a:round/>
            </a:ln>
            <a:effectLst/>
          </c:spPr>
          <c:marker>
            <c:symbol val="none"/>
          </c:marker>
          <c:cat>
            <c:strRef>
              <c:f>'Figur 9.6'!$E$3:$R$3</c:f>
              <c:strCache>
                <c:ptCount val="14"/>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pt idx="13">
                  <c:v>2024</c:v>
                </c:pt>
              </c:strCache>
            </c:strRef>
          </c:cat>
          <c:val>
            <c:numRef>
              <c:f>'Figur 9.6'!$E$8:$R$8</c:f>
              <c:numCache>
                <c:formatCode>0.0</c:formatCode>
                <c:ptCount val="14"/>
                <c:pt idx="0">
                  <c:v>1.6</c:v>
                </c:pt>
                <c:pt idx="1">
                  <c:v>2.4</c:v>
                </c:pt>
                <c:pt idx="2">
                  <c:v>2.1</c:v>
                </c:pt>
                <c:pt idx="3">
                  <c:v>1.4</c:v>
                </c:pt>
                <c:pt idx="4">
                  <c:v>1.1000000000000001</c:v>
                </c:pt>
                <c:pt idx="5">
                  <c:v>3.1</c:v>
                </c:pt>
                <c:pt idx="6">
                  <c:v>1.5</c:v>
                </c:pt>
                <c:pt idx="7">
                  <c:v>1.7</c:v>
                </c:pt>
                <c:pt idx="8">
                  <c:v>3</c:v>
                </c:pt>
                <c:pt idx="9">
                  <c:v>2.6</c:v>
                </c:pt>
                <c:pt idx="10">
                  <c:v>2.8</c:v>
                </c:pt>
                <c:pt idx="11">
                  <c:v>3</c:v>
                </c:pt>
                <c:pt idx="12">
                  <c:v>3.5</c:v>
                </c:pt>
                <c:pt idx="13" formatCode="General">
                  <c:v>3.8</c:v>
                </c:pt>
              </c:numCache>
            </c:numRef>
          </c:val>
          <c:smooth val="0"/>
          <c:extLst>
            <c:ext xmlns:c16="http://schemas.microsoft.com/office/drawing/2014/chart" uri="{C3380CC4-5D6E-409C-BE32-E72D297353CC}">
              <c16:uniqueId val="{00000004-17AD-4C2C-B5D6-31877820787F}"/>
            </c:ext>
          </c:extLst>
        </c:ser>
        <c:dLbls>
          <c:showLegendKey val="0"/>
          <c:showVal val="0"/>
          <c:showCatName val="0"/>
          <c:showSerName val="0"/>
          <c:showPercent val="0"/>
          <c:showBubbleSize val="0"/>
        </c:dLbls>
        <c:smooth val="0"/>
        <c:axId val="1094004832"/>
        <c:axId val="1094001952"/>
      </c:lineChart>
      <c:catAx>
        <c:axId val="1094004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nb-NO"/>
          </a:p>
        </c:txPr>
        <c:crossAx val="1094001952"/>
        <c:crosses val="autoZero"/>
        <c:auto val="1"/>
        <c:lblAlgn val="ctr"/>
        <c:lblOffset val="100"/>
        <c:noMultiLvlLbl val="0"/>
      </c:catAx>
      <c:valAx>
        <c:axId val="1094001952"/>
        <c:scaling>
          <c:orientation val="minMax"/>
          <c:max val="12"/>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nb-NO"/>
          </a:p>
        </c:txPr>
        <c:crossAx val="1094004832"/>
        <c:crosses val="autoZero"/>
        <c:crossBetween val="between"/>
        <c:dispUnits>
          <c:builtInUnit val="hundreds"/>
        </c:dispUnits>
      </c:valAx>
      <c:spPr>
        <a:noFill/>
        <a:ln>
          <a:noFill/>
        </a:ln>
        <a:effectLst/>
      </c:spPr>
    </c:plotArea>
    <c:legend>
      <c:legendPos val="b"/>
      <c:layout>
        <c:manualLayout>
          <c:xMode val="edge"/>
          <c:yMode val="edge"/>
          <c:x val="2.9396351477755045E-2"/>
          <c:y val="0.85644614964931887"/>
          <c:w val="0.95016764829717348"/>
          <c:h val="0.123547186713895"/>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Arial" panose="020B0604020202020204" pitchFamily="34" charset="0"/>
          <a:cs typeface="Arial" panose="020B0604020202020204" pitchFamily="34" charset="0"/>
        </a:defRPr>
      </a:pPr>
      <a:endParaRPr lang="nb-NO"/>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'FIgur 9.13'!$E$3</c:f>
              <c:strCache>
                <c:ptCount val="1"/>
                <c:pt idx="0">
                  <c:v>Alle</c:v>
                </c:pt>
              </c:strCache>
            </c:strRef>
          </c:tx>
          <c:spPr>
            <a:ln w="28575" cap="rnd">
              <a:solidFill>
                <a:schemeClr val="accent1"/>
              </a:solidFill>
              <a:round/>
            </a:ln>
            <a:effectLst/>
          </c:spPr>
          <c:marker>
            <c:symbol val="none"/>
          </c:marker>
          <c:dLbls>
            <c:dLbl>
              <c:idx val="12"/>
              <c:layout>
                <c:manualLayout>
                  <c:x val="-0.11388888888888889"/>
                  <c:y val="-6.9444444444444448E-2"/>
                </c:manualLayout>
              </c:layout>
              <c:tx>
                <c:rich>
                  <a:bodyPr/>
                  <a:lstStyle/>
                  <a:p>
                    <a:r>
                      <a:rPr lang="en-US"/>
                      <a:t>55 000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1EA5-4813-B20C-7942860A2C34}"/>
                </c:ext>
              </c:extLst>
            </c:dLbl>
            <c:dLbl>
              <c:idx val="14"/>
              <c:layout>
                <c:manualLayout>
                  <c:x val="-6.022470270664624E-2"/>
                  <c:y val="-6.030866640284923E-2"/>
                </c:manualLayout>
              </c:layout>
              <c:tx>
                <c:rich>
                  <a:bodyPr/>
                  <a:lstStyle/>
                  <a:p>
                    <a:r>
                      <a:rPr lang="en-US"/>
                      <a:t>78 000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1EA5-4813-B20C-7942860A2C34}"/>
                </c:ext>
              </c:extLst>
            </c:dLbl>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nb-NO"/>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'FIgur 9.13'!$D$4:$D$18</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'FIgur 9.13'!$E$4:$E$18</c:f>
              <c:numCache>
                <c:formatCode>#,##0</c:formatCode>
                <c:ptCount val="15"/>
                <c:pt idx="0">
                  <c:v>51970.164976499997</c:v>
                </c:pt>
                <c:pt idx="1">
                  <c:v>49154.234099200003</c:v>
                </c:pt>
                <c:pt idx="2">
                  <c:v>47894.916925199999</c:v>
                </c:pt>
                <c:pt idx="3">
                  <c:v>51096.931343999997</c:v>
                </c:pt>
                <c:pt idx="4">
                  <c:v>53667.092847499996</c:v>
                </c:pt>
                <c:pt idx="5">
                  <c:v>54627.827856000004</c:v>
                </c:pt>
                <c:pt idx="6">
                  <c:v>55359.864345800001</c:v>
                </c:pt>
                <c:pt idx="7">
                  <c:v>58935.597849599995</c:v>
                </c:pt>
                <c:pt idx="8">
                  <c:v>55065.875410000001</c:v>
                </c:pt>
                <c:pt idx="9">
                  <c:v>59874.200402499999</c:v>
                </c:pt>
                <c:pt idx="10">
                  <c:v>57030.774377199996</c:v>
                </c:pt>
                <c:pt idx="11">
                  <c:v>53802.453311599995</c:v>
                </c:pt>
                <c:pt idx="12">
                  <c:v>55416.0690044</c:v>
                </c:pt>
                <c:pt idx="13">
                  <c:v>67279.938520199998</c:v>
                </c:pt>
                <c:pt idx="14">
                  <c:v>77654.326978500001</c:v>
                </c:pt>
              </c:numCache>
            </c:numRef>
          </c:val>
          <c:smooth val="0"/>
          <c:extLst>
            <c:ext xmlns:c16="http://schemas.microsoft.com/office/drawing/2014/chart" uri="{C3380CC4-5D6E-409C-BE32-E72D297353CC}">
              <c16:uniqueId val="{00000002-1EA5-4813-B20C-7942860A2C34}"/>
            </c:ext>
          </c:extLst>
        </c:ser>
        <c:ser>
          <c:idx val="1"/>
          <c:order val="1"/>
          <c:tx>
            <c:strRef>
              <c:f>'FIgur 9.13'!$F$3</c:f>
              <c:strCache>
                <c:ptCount val="1"/>
                <c:pt idx="0">
                  <c:v>Norskfødt</c:v>
                </c:pt>
              </c:strCache>
            </c:strRef>
          </c:tx>
          <c:spPr>
            <a:ln w="28575" cap="rnd">
              <a:solidFill>
                <a:schemeClr val="accent2"/>
              </a:solidFill>
              <a:round/>
            </a:ln>
            <a:effectLst/>
          </c:spPr>
          <c:marker>
            <c:symbol val="none"/>
          </c:marker>
          <c:dLbls>
            <c:dLbl>
              <c:idx val="12"/>
              <c:layout>
                <c:manualLayout>
                  <c:x val="-4.86430291092141E-2"/>
                  <c:y val="3.6855296135074531E-2"/>
                </c:manualLayout>
              </c:layout>
              <c:tx>
                <c:rich>
                  <a:bodyPr/>
                  <a:lstStyle/>
                  <a:p>
                    <a:r>
                      <a:rPr lang="en-US"/>
                      <a:t>24 000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1EA5-4813-B20C-7942860A2C34}"/>
                </c:ext>
              </c:extLst>
            </c:dLbl>
            <c:dLbl>
              <c:idx val="14"/>
              <c:layout>
                <c:manualLayout>
                  <c:x val="-1.6986258382860554E-16"/>
                  <c:y val="3.015433320142449E-2"/>
                </c:manualLayout>
              </c:layout>
              <c:tx>
                <c:rich>
                  <a:bodyPr/>
                  <a:lstStyle/>
                  <a:p>
                    <a:r>
                      <a:rPr lang="en-US"/>
                      <a:t>27 000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1EA5-4813-B20C-7942860A2C34}"/>
                </c:ext>
              </c:extLst>
            </c:dLbl>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nb-NO"/>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'FIgur 9.13'!$D$4:$D$18</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'FIgur 9.13'!$F$4:$F$18</c:f>
              <c:numCache>
                <c:formatCode>#,##0</c:formatCode>
                <c:ptCount val="15"/>
                <c:pt idx="0">
                  <c:v>32857.296597199995</c:v>
                </c:pt>
                <c:pt idx="1">
                  <c:v>29954.2442157</c:v>
                </c:pt>
                <c:pt idx="2">
                  <c:v>27920.479944000002</c:v>
                </c:pt>
                <c:pt idx="3">
                  <c:v>29118.961881799998</c:v>
                </c:pt>
                <c:pt idx="4">
                  <c:v>29861.725354999999</c:v>
                </c:pt>
                <c:pt idx="5">
                  <c:v>29100.711633199997</c:v>
                </c:pt>
                <c:pt idx="6">
                  <c:v>28041.548469900004</c:v>
                </c:pt>
                <c:pt idx="7">
                  <c:v>28200.337096799998</c:v>
                </c:pt>
                <c:pt idx="8">
                  <c:v>26283.971279999998</c:v>
                </c:pt>
                <c:pt idx="9">
                  <c:v>28718.302063499999</c:v>
                </c:pt>
                <c:pt idx="10">
                  <c:v>26638.784604799999</c:v>
                </c:pt>
                <c:pt idx="11">
                  <c:v>24583.394329500003</c:v>
                </c:pt>
                <c:pt idx="12">
                  <c:v>23674.719720599998</c:v>
                </c:pt>
                <c:pt idx="13">
                  <c:v>26195.121507600001</c:v>
                </c:pt>
                <c:pt idx="14">
                  <c:v>26959.000235999996</c:v>
                </c:pt>
              </c:numCache>
            </c:numRef>
          </c:val>
          <c:smooth val="0"/>
          <c:extLst>
            <c:ext xmlns:c16="http://schemas.microsoft.com/office/drawing/2014/chart" uri="{C3380CC4-5D6E-409C-BE32-E72D297353CC}">
              <c16:uniqueId val="{00000004-1EA5-4813-B20C-7942860A2C34}"/>
            </c:ext>
          </c:extLst>
        </c:ser>
        <c:ser>
          <c:idx val="2"/>
          <c:order val="2"/>
          <c:tx>
            <c:strRef>
              <c:f>'FIgur 9.13'!$G$3</c:f>
              <c:strCache>
                <c:ptCount val="1"/>
                <c:pt idx="0">
                  <c:v>Utenlandsfødt uten Ukraina</c:v>
                </c:pt>
              </c:strCache>
            </c:strRef>
          </c:tx>
          <c:spPr>
            <a:ln w="28575" cap="rnd">
              <a:solidFill>
                <a:schemeClr val="accent3"/>
              </a:solidFill>
              <a:round/>
            </a:ln>
            <a:effectLst/>
          </c:spPr>
          <c:marker>
            <c:symbol val="none"/>
          </c:marker>
          <c:dLbls>
            <c:dLbl>
              <c:idx val="12"/>
              <c:layout>
                <c:manualLayout>
                  <c:x val="-9.2653388779455753E-2"/>
                  <c:y val="-6.3659147869674249E-2"/>
                </c:manualLayout>
              </c:layout>
              <c:tx>
                <c:rich>
                  <a:bodyPr/>
                  <a:lstStyle/>
                  <a:p>
                    <a:r>
                      <a:rPr lang="en-US"/>
                      <a:t>28 000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1EA5-4813-B20C-7942860A2C34}"/>
                </c:ext>
              </c:extLst>
            </c:dLbl>
            <c:dLbl>
              <c:idx val="14"/>
              <c:layout>
                <c:manualLayout>
                  <c:x val="-5.3275698548187055E-2"/>
                  <c:y val="-6.0308666402849292E-2"/>
                </c:manualLayout>
              </c:layout>
              <c:tx>
                <c:rich>
                  <a:bodyPr/>
                  <a:lstStyle/>
                  <a:p>
                    <a:r>
                      <a:rPr lang="en-US"/>
                      <a:t>33 000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1EA5-4813-B20C-7942860A2C34}"/>
                </c:ext>
              </c:extLst>
            </c:dLbl>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nb-NO"/>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'FIgur 9.13'!$D$4:$D$18</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'FIgur 9.13'!$G$4:$G$18</c:f>
              <c:numCache>
                <c:formatCode>#,##0</c:formatCode>
                <c:ptCount val="15"/>
                <c:pt idx="0">
                  <c:v>18786.178838</c:v>
                </c:pt>
                <c:pt idx="1">
                  <c:v>19161.293562499999</c:v>
                </c:pt>
                <c:pt idx="2">
                  <c:v>19934.447579199998</c:v>
                </c:pt>
                <c:pt idx="3">
                  <c:v>21933.991996399996</c:v>
                </c:pt>
                <c:pt idx="4">
                  <c:v>23753.157686999999</c:v>
                </c:pt>
                <c:pt idx="5">
                  <c:v>25473.472985200002</c:v>
                </c:pt>
                <c:pt idx="6">
                  <c:v>27261.993094599999</c:v>
                </c:pt>
                <c:pt idx="7">
                  <c:v>30671.396052</c:v>
                </c:pt>
                <c:pt idx="8">
                  <c:v>28717.891623700001</c:v>
                </c:pt>
                <c:pt idx="9">
                  <c:v>31076.765831099998</c:v>
                </c:pt>
                <c:pt idx="10">
                  <c:v>30307.553975999999</c:v>
                </c:pt>
                <c:pt idx="11">
                  <c:v>29134.0941255</c:v>
                </c:pt>
                <c:pt idx="12">
                  <c:v>27858.889493600003</c:v>
                </c:pt>
                <c:pt idx="13">
                  <c:v>30301.058709600002</c:v>
                </c:pt>
                <c:pt idx="14">
                  <c:v>32536.752255583331</c:v>
                </c:pt>
              </c:numCache>
            </c:numRef>
          </c:val>
          <c:smooth val="0"/>
          <c:extLst>
            <c:ext xmlns:c16="http://schemas.microsoft.com/office/drawing/2014/chart" uri="{C3380CC4-5D6E-409C-BE32-E72D297353CC}">
              <c16:uniqueId val="{00000006-1EA5-4813-B20C-7942860A2C34}"/>
            </c:ext>
          </c:extLst>
        </c:ser>
        <c:ser>
          <c:idx val="3"/>
          <c:order val="3"/>
          <c:tx>
            <c:strRef>
              <c:f>'FIgur 9.13'!$H$3</c:f>
              <c:strCache>
                <c:ptCount val="1"/>
                <c:pt idx="0">
                  <c:v>Ukraina</c:v>
                </c:pt>
              </c:strCache>
            </c:strRef>
          </c:tx>
          <c:spPr>
            <a:ln w="28575" cap="rnd">
              <a:solidFill>
                <a:schemeClr val="accent4"/>
              </a:solidFill>
              <a:round/>
            </a:ln>
            <a:effectLst/>
          </c:spPr>
          <c:marker>
            <c:symbol val="none"/>
          </c:marker>
          <c:dLbls>
            <c:dLbl>
              <c:idx val="12"/>
              <c:layout>
                <c:manualLayout>
                  <c:x val="-1.5218501495586198E-2"/>
                  <c:y val="2.6622081519588323E-2"/>
                </c:manualLayout>
              </c:layout>
              <c:tx>
                <c:rich>
                  <a:bodyPr/>
                  <a:lstStyle/>
                  <a:p>
                    <a:r>
                      <a:rPr lang="en-US"/>
                      <a:t>4 000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1EA5-4813-B20C-7942860A2C34}"/>
                </c:ext>
              </c:extLst>
            </c:dLbl>
            <c:dLbl>
              <c:idx val="14"/>
              <c:layout>
                <c:manualLayout>
                  <c:x val="-1.1581673597431969E-2"/>
                  <c:y val="7.3710592270148936E-2"/>
                </c:manualLayout>
              </c:layout>
              <c:tx>
                <c:rich>
                  <a:bodyPr/>
                  <a:lstStyle/>
                  <a:p>
                    <a:r>
                      <a:rPr lang="en-US"/>
                      <a:t>18 000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1EA5-4813-B20C-7942860A2C34}"/>
                </c:ext>
              </c:extLst>
            </c:dLbl>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nb-NO"/>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'FIgur 9.13'!$D$4:$D$18</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'FIgur 9.13'!$H$4:$H$18</c:f>
              <c:numCache>
                <c:formatCode>#,##0</c:formatCode>
                <c:ptCount val="15"/>
                <c:pt idx="0">
                  <c:v>40.545381899999995</c:v>
                </c:pt>
                <c:pt idx="1">
                  <c:v>39.625062400000004</c:v>
                </c:pt>
                <c:pt idx="2">
                  <c:v>40.4165505</c:v>
                </c:pt>
                <c:pt idx="3">
                  <c:v>45.174150000000004</c:v>
                </c:pt>
                <c:pt idx="4">
                  <c:v>53.457326000000002</c:v>
                </c:pt>
                <c:pt idx="5">
                  <c:v>53.527588800000004</c:v>
                </c:pt>
                <c:pt idx="6">
                  <c:v>56.666884800000005</c:v>
                </c:pt>
                <c:pt idx="7">
                  <c:v>63.9166788</c:v>
                </c:pt>
                <c:pt idx="8">
                  <c:v>64.26649350000001</c:v>
                </c:pt>
                <c:pt idx="9">
                  <c:v>79.860867599999992</c:v>
                </c:pt>
                <c:pt idx="10">
                  <c:v>83.333606399999994</c:v>
                </c:pt>
                <c:pt idx="11">
                  <c:v>80.833090499999997</c:v>
                </c:pt>
                <c:pt idx="12">
                  <c:v>3877.8066705000001</c:v>
                </c:pt>
                <c:pt idx="13">
                  <c:v>10778.088278399999</c:v>
                </c:pt>
                <c:pt idx="14">
                  <c:v>18158.58412575</c:v>
                </c:pt>
              </c:numCache>
            </c:numRef>
          </c:val>
          <c:smooth val="0"/>
          <c:extLst>
            <c:ext xmlns:c16="http://schemas.microsoft.com/office/drawing/2014/chart" uri="{C3380CC4-5D6E-409C-BE32-E72D297353CC}">
              <c16:uniqueId val="{00000009-1EA5-4813-B20C-7942860A2C34}"/>
            </c:ext>
          </c:extLst>
        </c:ser>
        <c:dLbls>
          <c:showLegendKey val="0"/>
          <c:showVal val="0"/>
          <c:showCatName val="0"/>
          <c:showSerName val="0"/>
          <c:showPercent val="0"/>
          <c:showBubbleSize val="0"/>
        </c:dLbls>
        <c:smooth val="0"/>
        <c:axId val="1570625792"/>
        <c:axId val="1570635872"/>
      </c:lineChart>
      <c:catAx>
        <c:axId val="1570625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nb-NO"/>
          </a:p>
        </c:txPr>
        <c:crossAx val="1570635872"/>
        <c:crosses val="autoZero"/>
        <c:auto val="1"/>
        <c:lblAlgn val="ctr"/>
        <c:lblOffset val="100"/>
        <c:noMultiLvlLbl val="0"/>
      </c:catAx>
      <c:valAx>
        <c:axId val="157063587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nb-NO"/>
          </a:p>
        </c:txPr>
        <c:crossAx val="15706257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nb-NO"/>
    </a:p>
  </c:txPr>
  <c:externalData r:id="rId4">
    <c:autoUpdate val="0"/>
  </c:externalData>
  <c:userShapes r:id="rId5"/>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0738586363436469E-2"/>
          <c:y val="2.4718451949394978E-2"/>
          <c:w val="0.92975568001240438"/>
          <c:h val="0.86394951926346009"/>
        </c:manualLayout>
      </c:layout>
      <c:lineChart>
        <c:grouping val="standard"/>
        <c:varyColors val="0"/>
        <c:ser>
          <c:idx val="2"/>
          <c:order val="0"/>
          <c:tx>
            <c:strRef>
              <c:f>'figur 8.1'!$B$29</c:f>
              <c:strCache>
                <c:ptCount val="1"/>
                <c:pt idx="0">
                  <c:v>Forventet levealder, kvinner</c:v>
                </c:pt>
              </c:strCache>
            </c:strRef>
          </c:tx>
          <c:spPr>
            <a:ln w="28575">
              <a:solidFill>
                <a:schemeClr val="accent1"/>
              </a:solidFill>
              <a:prstDash val="solid"/>
            </a:ln>
          </c:spPr>
          <c:marker>
            <c:spPr>
              <a:noFill/>
              <a:ln>
                <a:noFill/>
              </a:ln>
            </c:spPr>
          </c:marker>
          <c:cat>
            <c:numRef>
              <c:f>'figur 8.1'!$A$30:$A$65</c:f>
              <c:numCache>
                <c:formatCode>General</c:formatCode>
                <c:ptCount val="3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numCache>
            </c:numRef>
          </c:cat>
          <c:val>
            <c:numRef>
              <c:f>'figur 8.1'!$B$30:$B$65</c:f>
              <c:numCache>
                <c:formatCode>0.00</c:formatCode>
                <c:ptCount val="36"/>
                <c:pt idx="0">
                  <c:v>81.37</c:v>
                </c:pt>
                <c:pt idx="1">
                  <c:v>81.52</c:v>
                </c:pt>
                <c:pt idx="2">
                  <c:v>81.459999999999994</c:v>
                </c:pt>
                <c:pt idx="3">
                  <c:v>81.93</c:v>
                </c:pt>
                <c:pt idx="4">
                  <c:v>82.33</c:v>
                </c:pt>
                <c:pt idx="5">
                  <c:v>82.51</c:v>
                </c:pt>
                <c:pt idx="6">
                  <c:v>82.66</c:v>
                </c:pt>
                <c:pt idx="7">
                  <c:v>82.67</c:v>
                </c:pt>
                <c:pt idx="8">
                  <c:v>82.96</c:v>
                </c:pt>
                <c:pt idx="9">
                  <c:v>83.06</c:v>
                </c:pt>
                <c:pt idx="10">
                  <c:v>83.15</c:v>
                </c:pt>
                <c:pt idx="11">
                  <c:v>83.44</c:v>
                </c:pt>
                <c:pt idx="12">
                  <c:v>83.42</c:v>
                </c:pt>
                <c:pt idx="13">
                  <c:v>83.61</c:v>
                </c:pt>
                <c:pt idx="14">
                  <c:v>84.1</c:v>
                </c:pt>
                <c:pt idx="15">
                  <c:v>84.14</c:v>
                </c:pt>
                <c:pt idx="16">
                  <c:v>84.17</c:v>
                </c:pt>
                <c:pt idx="17">
                  <c:v>84.28</c:v>
                </c:pt>
                <c:pt idx="18">
                  <c:v>84.5</c:v>
                </c:pt>
                <c:pt idx="19">
                  <c:v>84.7</c:v>
                </c:pt>
                <c:pt idx="20">
                  <c:v>84.9</c:v>
                </c:pt>
                <c:pt idx="21">
                  <c:v>84.73</c:v>
                </c:pt>
                <c:pt idx="22">
                  <c:v>84.36</c:v>
                </c:pt>
                <c:pt idx="23">
                  <c:v>84.64</c:v>
                </c:pt>
              </c:numCache>
            </c:numRef>
          </c:val>
          <c:smooth val="0"/>
          <c:extLst>
            <c:ext xmlns:c16="http://schemas.microsoft.com/office/drawing/2014/chart" uri="{C3380CC4-5D6E-409C-BE32-E72D297353CC}">
              <c16:uniqueId val="{00000000-7223-4BA0-A5E0-9C7BD4687C89}"/>
            </c:ext>
          </c:extLst>
        </c:ser>
        <c:ser>
          <c:idx val="4"/>
          <c:order val="1"/>
          <c:tx>
            <c:strRef>
              <c:f>'figur 8.1'!$D$29</c:f>
              <c:strCache>
                <c:ptCount val="1"/>
                <c:pt idx="0">
                  <c:v>Forventet levealder, menn</c:v>
                </c:pt>
              </c:strCache>
            </c:strRef>
          </c:tx>
          <c:spPr>
            <a:ln w="28575">
              <a:solidFill>
                <a:schemeClr val="accent2"/>
              </a:solidFill>
            </a:ln>
          </c:spPr>
          <c:marker>
            <c:symbol val="none"/>
          </c:marker>
          <c:cat>
            <c:numRef>
              <c:f>'figur 8.1'!$A$30:$A$65</c:f>
              <c:numCache>
                <c:formatCode>General</c:formatCode>
                <c:ptCount val="3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numCache>
            </c:numRef>
          </c:cat>
          <c:val>
            <c:numRef>
              <c:f>'figur 8.1'!$D$30:$D$65</c:f>
              <c:numCache>
                <c:formatCode>0.00</c:formatCode>
                <c:ptCount val="36"/>
                <c:pt idx="0">
                  <c:v>75.95</c:v>
                </c:pt>
                <c:pt idx="1">
                  <c:v>76.209999999999994</c:v>
                </c:pt>
                <c:pt idx="2">
                  <c:v>76.400000000000006</c:v>
                </c:pt>
                <c:pt idx="3">
                  <c:v>77.040000000000006</c:v>
                </c:pt>
                <c:pt idx="4">
                  <c:v>77.5</c:v>
                </c:pt>
                <c:pt idx="5">
                  <c:v>77.72</c:v>
                </c:pt>
                <c:pt idx="6">
                  <c:v>78.12</c:v>
                </c:pt>
                <c:pt idx="7">
                  <c:v>78.239999999999995</c:v>
                </c:pt>
                <c:pt idx="8">
                  <c:v>78.319999999999993</c:v>
                </c:pt>
                <c:pt idx="9">
                  <c:v>78.59</c:v>
                </c:pt>
                <c:pt idx="10">
                  <c:v>78.849999999999994</c:v>
                </c:pt>
                <c:pt idx="11">
                  <c:v>79</c:v>
                </c:pt>
                <c:pt idx="12">
                  <c:v>79.42</c:v>
                </c:pt>
                <c:pt idx="13">
                  <c:v>79.66</c:v>
                </c:pt>
                <c:pt idx="14">
                  <c:v>80.03</c:v>
                </c:pt>
                <c:pt idx="15">
                  <c:v>80.37</c:v>
                </c:pt>
                <c:pt idx="16">
                  <c:v>80.62</c:v>
                </c:pt>
                <c:pt idx="17">
                  <c:v>80.92</c:v>
                </c:pt>
                <c:pt idx="18">
                  <c:v>81.010000000000005</c:v>
                </c:pt>
                <c:pt idx="19">
                  <c:v>81.180000000000007</c:v>
                </c:pt>
                <c:pt idx="20">
                  <c:v>81.48</c:v>
                </c:pt>
                <c:pt idx="21">
                  <c:v>81.59</c:v>
                </c:pt>
                <c:pt idx="22" formatCode="General">
                  <c:v>80.92</c:v>
                </c:pt>
                <c:pt idx="23">
                  <c:v>81.39</c:v>
                </c:pt>
              </c:numCache>
            </c:numRef>
          </c:val>
          <c:smooth val="0"/>
          <c:extLst>
            <c:ext xmlns:c16="http://schemas.microsoft.com/office/drawing/2014/chart" uri="{C3380CC4-5D6E-409C-BE32-E72D297353CC}">
              <c16:uniqueId val="{00000001-7223-4BA0-A5E0-9C7BD4687C89}"/>
            </c:ext>
          </c:extLst>
        </c:ser>
        <c:ser>
          <c:idx val="0"/>
          <c:order val="2"/>
          <c:tx>
            <c:strRef>
              <c:f>'figur 8.1'!$F$29</c:f>
              <c:strCache>
                <c:ptCount val="1"/>
                <c:pt idx="0">
                  <c:v>Forventet friske leveår, kvinner</c:v>
                </c:pt>
              </c:strCache>
            </c:strRef>
          </c:tx>
          <c:spPr>
            <a:ln w="28575">
              <a:solidFill>
                <a:schemeClr val="accent3"/>
              </a:solidFill>
            </a:ln>
          </c:spPr>
          <c:marker>
            <c:symbol val="none"/>
          </c:marker>
          <c:cat>
            <c:numRef>
              <c:f>'figur 8.1'!$A$30:$A$65</c:f>
              <c:numCache>
                <c:formatCode>General</c:formatCode>
                <c:ptCount val="3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numCache>
            </c:numRef>
          </c:cat>
          <c:val>
            <c:numRef>
              <c:f>'figur 8.1'!$F$30:$F$65</c:f>
              <c:numCache>
                <c:formatCode>0.00</c:formatCode>
                <c:ptCount val="36"/>
                <c:pt idx="0">
                  <c:v>69.27</c:v>
                </c:pt>
                <c:pt idx="1">
                  <c:v>69.41</c:v>
                </c:pt>
                <c:pt idx="2">
                  <c:v>69.540000000000006</c:v>
                </c:pt>
                <c:pt idx="3">
                  <c:v>69.8</c:v>
                </c:pt>
                <c:pt idx="4">
                  <c:v>70.05</c:v>
                </c:pt>
                <c:pt idx="5">
                  <c:v>70.209999999999994</c:v>
                </c:pt>
                <c:pt idx="6">
                  <c:v>70.34</c:v>
                </c:pt>
                <c:pt idx="7">
                  <c:v>70.599999999999994</c:v>
                </c:pt>
                <c:pt idx="8">
                  <c:v>70.7</c:v>
                </c:pt>
                <c:pt idx="9">
                  <c:v>70.55</c:v>
                </c:pt>
                <c:pt idx="10">
                  <c:v>70.680000000000007</c:v>
                </c:pt>
                <c:pt idx="11">
                  <c:v>70.69</c:v>
                </c:pt>
                <c:pt idx="12">
                  <c:v>70.94</c:v>
                </c:pt>
                <c:pt idx="13">
                  <c:v>71.099999999999994</c:v>
                </c:pt>
                <c:pt idx="14">
                  <c:v>71.39</c:v>
                </c:pt>
                <c:pt idx="15">
                  <c:v>71.540000000000006</c:v>
                </c:pt>
                <c:pt idx="16">
                  <c:v>71.53</c:v>
                </c:pt>
                <c:pt idx="17">
                  <c:v>71.56</c:v>
                </c:pt>
                <c:pt idx="18">
                  <c:v>71.569999999999993</c:v>
                </c:pt>
                <c:pt idx="19">
                  <c:v>71.64</c:v>
                </c:pt>
                <c:pt idx="20" formatCode="General">
                  <c:v>71.66</c:v>
                </c:pt>
                <c:pt idx="21" formatCode="General">
                  <c:v>71.459999999999994</c:v>
                </c:pt>
              </c:numCache>
            </c:numRef>
          </c:val>
          <c:smooth val="0"/>
          <c:extLst>
            <c:ext xmlns:c16="http://schemas.microsoft.com/office/drawing/2014/chart" uri="{C3380CC4-5D6E-409C-BE32-E72D297353CC}">
              <c16:uniqueId val="{00000002-7223-4BA0-A5E0-9C7BD4687C89}"/>
            </c:ext>
          </c:extLst>
        </c:ser>
        <c:ser>
          <c:idx val="6"/>
          <c:order val="3"/>
          <c:tx>
            <c:strRef>
              <c:f>'figur 8.1'!$H$29</c:f>
              <c:strCache>
                <c:ptCount val="1"/>
                <c:pt idx="0">
                  <c:v>Forventet friske leveår, menn</c:v>
                </c:pt>
              </c:strCache>
            </c:strRef>
          </c:tx>
          <c:spPr>
            <a:ln w="28575">
              <a:solidFill>
                <a:schemeClr val="accent4"/>
              </a:solidFill>
            </a:ln>
          </c:spPr>
          <c:marker>
            <c:symbol val="none"/>
          </c:marker>
          <c:cat>
            <c:numRef>
              <c:f>'figur 8.1'!$A$30:$A$65</c:f>
              <c:numCache>
                <c:formatCode>General</c:formatCode>
                <c:ptCount val="3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numCache>
            </c:numRef>
          </c:cat>
          <c:val>
            <c:numRef>
              <c:f>'figur 8.1'!$H$30:$H$65</c:f>
              <c:numCache>
                <c:formatCode>0.00</c:formatCode>
                <c:ptCount val="36"/>
                <c:pt idx="0">
                  <c:v>66.69</c:v>
                </c:pt>
                <c:pt idx="1">
                  <c:v>66.400000000000006</c:v>
                </c:pt>
                <c:pt idx="2">
                  <c:v>67.14</c:v>
                </c:pt>
                <c:pt idx="3">
                  <c:v>67.510000000000005</c:v>
                </c:pt>
                <c:pt idx="4">
                  <c:v>67.83</c:v>
                </c:pt>
                <c:pt idx="5">
                  <c:v>68.099999999999994</c:v>
                </c:pt>
                <c:pt idx="6">
                  <c:v>68.31</c:v>
                </c:pt>
                <c:pt idx="7">
                  <c:v>68.489999999999995</c:v>
                </c:pt>
                <c:pt idx="8">
                  <c:v>68.64</c:v>
                </c:pt>
                <c:pt idx="9">
                  <c:v>68.88</c:v>
                </c:pt>
                <c:pt idx="10">
                  <c:v>69.13</c:v>
                </c:pt>
                <c:pt idx="11">
                  <c:v>69.2</c:v>
                </c:pt>
                <c:pt idx="12">
                  <c:v>69.63</c:v>
                </c:pt>
                <c:pt idx="13">
                  <c:v>69.89</c:v>
                </c:pt>
                <c:pt idx="14">
                  <c:v>70.239999999999995</c:v>
                </c:pt>
                <c:pt idx="15">
                  <c:v>70.510000000000005</c:v>
                </c:pt>
                <c:pt idx="16">
                  <c:v>70.650000000000006</c:v>
                </c:pt>
                <c:pt idx="17">
                  <c:v>70.92</c:v>
                </c:pt>
                <c:pt idx="18">
                  <c:v>70.989999999999995</c:v>
                </c:pt>
                <c:pt idx="19">
                  <c:v>71.17</c:v>
                </c:pt>
                <c:pt idx="20" formatCode="General">
                  <c:v>71.39</c:v>
                </c:pt>
                <c:pt idx="21" formatCode="General">
                  <c:v>71.27</c:v>
                </c:pt>
              </c:numCache>
            </c:numRef>
          </c:val>
          <c:smooth val="0"/>
          <c:extLst>
            <c:ext xmlns:c16="http://schemas.microsoft.com/office/drawing/2014/chart" uri="{C3380CC4-5D6E-409C-BE32-E72D297353CC}">
              <c16:uniqueId val="{00000003-7223-4BA0-A5E0-9C7BD4687C89}"/>
            </c:ext>
          </c:extLst>
        </c:ser>
        <c:ser>
          <c:idx val="3"/>
          <c:order val="4"/>
          <c:tx>
            <c:strRef>
              <c:f>'figur 8.1'!$C$29</c:f>
              <c:strCache>
                <c:ptCount val="1"/>
                <c:pt idx="0">
                  <c:v>Framskriving</c:v>
                </c:pt>
              </c:strCache>
            </c:strRef>
          </c:tx>
          <c:spPr>
            <a:ln w="28575">
              <a:solidFill>
                <a:schemeClr val="accent1"/>
              </a:solidFill>
              <a:prstDash val="sysDash"/>
            </a:ln>
          </c:spPr>
          <c:marker>
            <c:symbol val="none"/>
          </c:marker>
          <c:cat>
            <c:numRef>
              <c:f>'figur 8.1'!$A$30:$A$65</c:f>
              <c:numCache>
                <c:formatCode>General</c:formatCode>
                <c:ptCount val="3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numCache>
            </c:numRef>
          </c:cat>
          <c:val>
            <c:numRef>
              <c:f>'figur 8.1'!$C$30:$C$65</c:f>
              <c:numCache>
                <c:formatCode>General</c:formatCode>
                <c:ptCount val="36"/>
                <c:pt idx="23" formatCode="0.0">
                  <c:v>84.6</c:v>
                </c:pt>
                <c:pt idx="24" formatCode="0.0">
                  <c:v>84.8</c:v>
                </c:pt>
                <c:pt idx="25" formatCode="0.0">
                  <c:v>84.9</c:v>
                </c:pt>
                <c:pt idx="26" formatCode="0.0">
                  <c:v>85.1</c:v>
                </c:pt>
                <c:pt idx="27" formatCode="0.0">
                  <c:v>85.2</c:v>
                </c:pt>
                <c:pt idx="28" formatCode="0.0">
                  <c:v>85.4</c:v>
                </c:pt>
                <c:pt idx="29" formatCode="0.0">
                  <c:v>85.5</c:v>
                </c:pt>
                <c:pt idx="30" formatCode="0.0">
                  <c:v>85.6</c:v>
                </c:pt>
                <c:pt idx="31" formatCode="0.0">
                  <c:v>85.8</c:v>
                </c:pt>
                <c:pt idx="32" formatCode="0.0">
                  <c:v>85.9</c:v>
                </c:pt>
                <c:pt idx="33" formatCode="0.0">
                  <c:v>86.1</c:v>
                </c:pt>
                <c:pt idx="34" formatCode="0.0">
                  <c:v>86.2</c:v>
                </c:pt>
                <c:pt idx="35" formatCode="0.0">
                  <c:v>86.4</c:v>
                </c:pt>
              </c:numCache>
            </c:numRef>
          </c:val>
          <c:smooth val="0"/>
          <c:extLst>
            <c:ext xmlns:c16="http://schemas.microsoft.com/office/drawing/2014/chart" uri="{C3380CC4-5D6E-409C-BE32-E72D297353CC}">
              <c16:uniqueId val="{00000004-7223-4BA0-A5E0-9C7BD4687C89}"/>
            </c:ext>
          </c:extLst>
        </c:ser>
        <c:ser>
          <c:idx val="5"/>
          <c:order val="5"/>
          <c:tx>
            <c:strRef>
              <c:f>'figur 8.1'!$E$29</c:f>
              <c:strCache>
                <c:ptCount val="1"/>
                <c:pt idx="0">
                  <c:v>Framskriving</c:v>
                </c:pt>
              </c:strCache>
            </c:strRef>
          </c:tx>
          <c:spPr>
            <a:ln w="28575">
              <a:solidFill>
                <a:schemeClr val="accent2"/>
              </a:solidFill>
              <a:prstDash val="sysDash"/>
            </a:ln>
          </c:spPr>
          <c:marker>
            <c:symbol val="none"/>
          </c:marker>
          <c:cat>
            <c:numRef>
              <c:f>'figur 8.1'!$A$30:$A$65</c:f>
              <c:numCache>
                <c:formatCode>General</c:formatCode>
                <c:ptCount val="3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numCache>
            </c:numRef>
          </c:cat>
          <c:val>
            <c:numRef>
              <c:f>'figur 8.1'!$E$30:$E$65</c:f>
              <c:numCache>
                <c:formatCode>General</c:formatCode>
                <c:ptCount val="36"/>
                <c:pt idx="23" formatCode="0.0">
                  <c:v>81.400000000000006</c:v>
                </c:pt>
                <c:pt idx="24" formatCode="0.0">
                  <c:v>81.7</c:v>
                </c:pt>
                <c:pt idx="25" formatCode="0.0">
                  <c:v>81.900000000000006</c:v>
                </c:pt>
                <c:pt idx="26" formatCode="0.0">
                  <c:v>82.1</c:v>
                </c:pt>
                <c:pt idx="27" formatCode="0.0">
                  <c:v>82.3</c:v>
                </c:pt>
                <c:pt idx="28" formatCode="0.0">
                  <c:v>82.4</c:v>
                </c:pt>
                <c:pt idx="29" formatCode="0.0">
                  <c:v>82.6</c:v>
                </c:pt>
                <c:pt idx="30" formatCode="0.0">
                  <c:v>82.8</c:v>
                </c:pt>
                <c:pt idx="31" formatCode="0.0">
                  <c:v>82.9</c:v>
                </c:pt>
                <c:pt idx="32" formatCode="0.0">
                  <c:v>83.1</c:v>
                </c:pt>
                <c:pt idx="33" formatCode="0.0">
                  <c:v>83.3</c:v>
                </c:pt>
                <c:pt idx="34" formatCode="0.0">
                  <c:v>83.5</c:v>
                </c:pt>
                <c:pt idx="35" formatCode="0.0">
                  <c:v>83.6</c:v>
                </c:pt>
              </c:numCache>
            </c:numRef>
          </c:val>
          <c:smooth val="0"/>
          <c:extLst>
            <c:ext xmlns:c16="http://schemas.microsoft.com/office/drawing/2014/chart" uri="{C3380CC4-5D6E-409C-BE32-E72D297353CC}">
              <c16:uniqueId val="{00000005-7223-4BA0-A5E0-9C7BD4687C89}"/>
            </c:ext>
          </c:extLst>
        </c:ser>
        <c:ser>
          <c:idx val="1"/>
          <c:order val="6"/>
          <c:tx>
            <c:strRef>
              <c:f>'figur 8.1'!$G$29</c:f>
              <c:strCache>
                <c:ptCount val="1"/>
                <c:pt idx="0">
                  <c:v>Framskriving</c:v>
                </c:pt>
              </c:strCache>
            </c:strRef>
          </c:tx>
          <c:spPr>
            <a:ln>
              <a:solidFill>
                <a:schemeClr val="accent3"/>
              </a:solidFill>
              <a:prstDash val="sysDash"/>
            </a:ln>
          </c:spPr>
          <c:marker>
            <c:symbol val="none"/>
          </c:marker>
          <c:cat>
            <c:numRef>
              <c:f>'figur 8.1'!$A$30:$A$65</c:f>
              <c:numCache>
                <c:formatCode>General</c:formatCode>
                <c:ptCount val="3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numCache>
            </c:numRef>
          </c:cat>
          <c:val>
            <c:numRef>
              <c:f>'figur 8.1'!$G$30:$G$65</c:f>
              <c:numCache>
                <c:formatCode>General</c:formatCode>
                <c:ptCount val="36"/>
                <c:pt idx="21" formatCode="0.00">
                  <c:v>71.459999999999994</c:v>
                </c:pt>
                <c:pt idx="22" formatCode="0.00">
                  <c:v>71.193785227245002</c:v>
                </c:pt>
                <c:pt idx="23" formatCode="0.00">
                  <c:v>71.578078830041903</c:v>
                </c:pt>
                <c:pt idx="24" formatCode="0.00">
                  <c:v>71.680578673216999</c:v>
                </c:pt>
                <c:pt idx="25" formatCode="0.00">
                  <c:v>71.7848433880512</c:v>
                </c:pt>
                <c:pt idx="26" formatCode="0.00">
                  <c:v>71.878213633560506</c:v>
                </c:pt>
                <c:pt idx="27" formatCode="0.00">
                  <c:v>71.966722545554603</c:v>
                </c:pt>
                <c:pt idx="28" formatCode="0.00">
                  <c:v>72.062105685724205</c:v>
                </c:pt>
                <c:pt idx="29" formatCode="0.00">
                  <c:v>72.146650192434393</c:v>
                </c:pt>
                <c:pt idx="30" formatCode="0.00">
                  <c:v>72.228066129154698</c:v>
                </c:pt>
                <c:pt idx="31" formatCode="0.00">
                  <c:v>72.259094463964502</c:v>
                </c:pt>
                <c:pt idx="32" formatCode="0.00">
                  <c:v>72.294251794689302</c:v>
                </c:pt>
                <c:pt idx="33" formatCode="0.00">
                  <c:v>72.313902103483699</c:v>
                </c:pt>
                <c:pt idx="34" formatCode="0.00">
                  <c:v>72.344059223249403</c:v>
                </c:pt>
                <c:pt idx="35" formatCode="0.00">
                  <c:v>72.365869316157003</c:v>
                </c:pt>
              </c:numCache>
            </c:numRef>
          </c:val>
          <c:smooth val="0"/>
          <c:extLst>
            <c:ext xmlns:c16="http://schemas.microsoft.com/office/drawing/2014/chart" uri="{C3380CC4-5D6E-409C-BE32-E72D297353CC}">
              <c16:uniqueId val="{00000006-7223-4BA0-A5E0-9C7BD4687C89}"/>
            </c:ext>
          </c:extLst>
        </c:ser>
        <c:ser>
          <c:idx val="7"/>
          <c:order val="7"/>
          <c:tx>
            <c:strRef>
              <c:f>'figur 8.1'!$I$29</c:f>
              <c:strCache>
                <c:ptCount val="1"/>
                <c:pt idx="0">
                  <c:v>Framskriving</c:v>
                </c:pt>
              </c:strCache>
            </c:strRef>
          </c:tx>
          <c:spPr>
            <a:ln w="28575">
              <a:solidFill>
                <a:schemeClr val="accent4"/>
              </a:solidFill>
              <a:prstDash val="sysDash"/>
            </a:ln>
          </c:spPr>
          <c:marker>
            <c:symbol val="none"/>
          </c:marker>
          <c:cat>
            <c:numRef>
              <c:f>'figur 8.1'!$A$30:$A$65</c:f>
              <c:numCache>
                <c:formatCode>General</c:formatCode>
                <c:ptCount val="3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numCache>
            </c:numRef>
          </c:cat>
          <c:val>
            <c:numRef>
              <c:f>'figur 8.1'!$I$30:$I$65</c:f>
              <c:numCache>
                <c:formatCode>General</c:formatCode>
                <c:ptCount val="36"/>
                <c:pt idx="21" formatCode="0.00">
                  <c:v>71.27</c:v>
                </c:pt>
                <c:pt idx="22" formatCode="0.00">
                  <c:v>71.034795737787505</c:v>
                </c:pt>
                <c:pt idx="23" formatCode="0.00">
                  <c:v>71.554217220368002</c:v>
                </c:pt>
                <c:pt idx="24" formatCode="0.00">
                  <c:v>71.692260973146901</c:v>
                </c:pt>
                <c:pt idx="25" formatCode="0.00">
                  <c:v>71.826625769116902</c:v>
                </c:pt>
                <c:pt idx="26" formatCode="0.00">
                  <c:v>71.954480693438896</c:v>
                </c:pt>
                <c:pt idx="27" formatCode="0.00">
                  <c:v>72.070991496699307</c:v>
                </c:pt>
                <c:pt idx="28" formatCode="0.00">
                  <c:v>72.187879979561302</c:v>
                </c:pt>
                <c:pt idx="29" formatCode="0.00">
                  <c:v>72.295592803802194</c:v>
                </c:pt>
                <c:pt idx="30" formatCode="0.00">
                  <c:v>72.399900429194304</c:v>
                </c:pt>
                <c:pt idx="31" formatCode="0.00">
                  <c:v>72.459843515057401</c:v>
                </c:pt>
                <c:pt idx="32" formatCode="0.00">
                  <c:v>72.525867151016101</c:v>
                </c:pt>
                <c:pt idx="33" formatCode="0.00">
                  <c:v>72.576546275850106</c:v>
                </c:pt>
                <c:pt idx="34" formatCode="0.00">
                  <c:v>72.635302786372705</c:v>
                </c:pt>
                <c:pt idx="35" formatCode="0.00">
                  <c:v>72.685317219991205</c:v>
                </c:pt>
              </c:numCache>
            </c:numRef>
          </c:val>
          <c:smooth val="0"/>
          <c:extLst>
            <c:ext xmlns:c16="http://schemas.microsoft.com/office/drawing/2014/chart" uri="{C3380CC4-5D6E-409C-BE32-E72D297353CC}">
              <c16:uniqueId val="{00000007-7223-4BA0-A5E0-9C7BD4687C89}"/>
            </c:ext>
          </c:extLst>
        </c:ser>
        <c:dLbls>
          <c:showLegendKey val="0"/>
          <c:showVal val="0"/>
          <c:showCatName val="0"/>
          <c:showSerName val="0"/>
          <c:showPercent val="0"/>
          <c:showBubbleSize val="0"/>
        </c:dLbls>
        <c:marker val="1"/>
        <c:smooth val="0"/>
        <c:axId val="180177536"/>
        <c:axId val="180179328"/>
        <c:extLst/>
      </c:lineChart>
      <c:catAx>
        <c:axId val="180177536"/>
        <c:scaling>
          <c:orientation val="minMax"/>
        </c:scaling>
        <c:delete val="0"/>
        <c:axPos val="b"/>
        <c:numFmt formatCode="General" sourceLinked="1"/>
        <c:majorTickMark val="out"/>
        <c:minorTickMark val="none"/>
        <c:tickLblPos val="nextTo"/>
        <c:crossAx val="180179328"/>
        <c:crosses val="autoZero"/>
        <c:auto val="1"/>
        <c:lblAlgn val="ctr"/>
        <c:lblOffset val="100"/>
        <c:tickLblSkip val="5"/>
        <c:noMultiLvlLbl val="0"/>
      </c:catAx>
      <c:valAx>
        <c:axId val="180179328"/>
        <c:scaling>
          <c:orientation val="minMax"/>
          <c:max val="95"/>
          <c:min val="60"/>
        </c:scaling>
        <c:delete val="0"/>
        <c:axPos val="l"/>
        <c:majorGridlines>
          <c:spPr>
            <a:ln>
              <a:solidFill>
                <a:schemeClr val="bg1">
                  <a:lumMod val="85000"/>
                </a:schemeClr>
              </a:solidFill>
            </a:ln>
          </c:spPr>
        </c:majorGridlines>
        <c:numFmt formatCode="0" sourceLinked="0"/>
        <c:majorTickMark val="out"/>
        <c:minorTickMark val="none"/>
        <c:tickLblPos val="nextTo"/>
        <c:crossAx val="180177536"/>
        <c:crosses val="autoZero"/>
        <c:crossBetween val="between"/>
      </c:valAx>
    </c:plotArea>
    <c:legend>
      <c:legendPos val="t"/>
      <c:legendEntry>
        <c:idx val="4"/>
        <c:delete val="1"/>
      </c:legendEntry>
      <c:legendEntry>
        <c:idx val="5"/>
        <c:delete val="1"/>
      </c:legendEntry>
      <c:legendEntry>
        <c:idx val="6"/>
        <c:delete val="1"/>
      </c:legendEntry>
      <c:legendEntry>
        <c:idx val="7"/>
        <c:delete val="1"/>
      </c:legendEntry>
      <c:layout>
        <c:manualLayout>
          <c:xMode val="edge"/>
          <c:yMode val="edge"/>
          <c:x val="7.1745342875366949E-2"/>
          <c:y val="4.4131113763838242E-2"/>
          <c:w val="0.64067475404424945"/>
          <c:h val="0.21916116134940231"/>
        </c:manualLayout>
      </c:layout>
      <c:overlay val="1"/>
      <c:txPr>
        <a:bodyPr/>
        <a:lstStyle/>
        <a:p>
          <a:pPr>
            <a:defRPr sz="1300"/>
          </a:pPr>
          <a:endParaRPr lang="nb-NO"/>
        </a:p>
      </c:txPr>
    </c:legend>
    <c:plotVisOnly val="1"/>
    <c:dispBlanksAs val="gap"/>
    <c:showDLblsOverMax val="0"/>
  </c:chart>
  <c:spPr>
    <a:ln>
      <a:noFill/>
    </a:ln>
  </c:spPr>
  <c:txPr>
    <a:bodyPr/>
    <a:lstStyle/>
    <a:p>
      <a:pPr>
        <a:defRPr sz="1400">
          <a:latin typeface="Arial" panose="020B0604020202020204" pitchFamily="34" charset="0"/>
          <a:cs typeface="Arial" panose="020B0604020202020204" pitchFamily="34" charset="0"/>
        </a:defRPr>
      </a:pPr>
      <a:endParaRPr lang="nb-NO"/>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strRef>
              <c:f>'figur 8.3'!$B$3</c:f>
              <c:strCache>
                <c:ptCount val="1"/>
                <c:pt idx="0">
                  <c:v>Kvinner alle aldre</c:v>
                </c:pt>
              </c:strCache>
            </c:strRef>
          </c:tx>
          <c:spPr>
            <a:ln w="28575" cap="rnd">
              <a:solidFill>
                <a:schemeClr val="accent1"/>
              </a:solidFill>
              <a:prstDash val="solid"/>
              <a:round/>
            </a:ln>
            <a:effectLst/>
          </c:spPr>
          <c:marker>
            <c:symbol val="none"/>
          </c:marker>
          <c:cat>
            <c:numRef>
              <c:f>'figur 8.3'!$A$4:$A$39</c:f>
              <c:numCache>
                <c:formatCode>0</c:formatCode>
                <c:ptCount val="3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numCache>
            </c:numRef>
          </c:cat>
          <c:val>
            <c:numRef>
              <c:f>'figur 8.3'!$B$4:$B$39</c:f>
              <c:numCache>
                <c:formatCode>#,##0</c:formatCode>
                <c:ptCount val="36"/>
                <c:pt idx="0">
                  <c:v>30126</c:v>
                </c:pt>
                <c:pt idx="1">
                  <c:v>29880.59</c:v>
                </c:pt>
                <c:pt idx="2">
                  <c:v>29705.23</c:v>
                </c:pt>
                <c:pt idx="3">
                  <c:v>29212.65</c:v>
                </c:pt>
                <c:pt idx="4">
                  <c:v>28763.54</c:v>
                </c:pt>
                <c:pt idx="5">
                  <c:v>28506.77</c:v>
                </c:pt>
                <c:pt idx="6">
                  <c:v>28342.95</c:v>
                </c:pt>
                <c:pt idx="7">
                  <c:v>28338.91</c:v>
                </c:pt>
                <c:pt idx="8">
                  <c:v>28100.87</c:v>
                </c:pt>
                <c:pt idx="9">
                  <c:v>27959.42</c:v>
                </c:pt>
                <c:pt idx="10">
                  <c:v>27703.26</c:v>
                </c:pt>
                <c:pt idx="11">
                  <c:v>27719.32</c:v>
                </c:pt>
                <c:pt idx="12">
                  <c:v>27284.57</c:v>
                </c:pt>
                <c:pt idx="13">
                  <c:v>27017.21</c:v>
                </c:pt>
                <c:pt idx="14">
                  <c:v>26510.01</c:v>
                </c:pt>
                <c:pt idx="15">
                  <c:v>26301.82</c:v>
                </c:pt>
                <c:pt idx="16">
                  <c:v>26353.52</c:v>
                </c:pt>
                <c:pt idx="17">
                  <c:v>26309.14</c:v>
                </c:pt>
                <c:pt idx="18">
                  <c:v>26342.720000000001</c:v>
                </c:pt>
                <c:pt idx="19">
                  <c:v>26289.1</c:v>
                </c:pt>
                <c:pt idx="20">
                  <c:v>26339.74</c:v>
                </c:pt>
                <c:pt idx="21">
                  <c:v>26808.58</c:v>
                </c:pt>
              </c:numCache>
            </c:numRef>
          </c:val>
          <c:smooth val="0"/>
          <c:extLst>
            <c:ext xmlns:c16="http://schemas.microsoft.com/office/drawing/2014/chart" uri="{C3380CC4-5D6E-409C-BE32-E72D297353CC}">
              <c16:uniqueId val="{00000000-AB67-4C88-8DBB-122AF8027418}"/>
            </c:ext>
          </c:extLst>
        </c:ser>
        <c:ser>
          <c:idx val="0"/>
          <c:order val="1"/>
          <c:tx>
            <c:strRef>
              <c:f>'figur 8.3'!$D$3</c:f>
              <c:strCache>
                <c:ptCount val="1"/>
                <c:pt idx="0">
                  <c:v>Menn alle aldre</c:v>
                </c:pt>
              </c:strCache>
            </c:strRef>
          </c:tx>
          <c:spPr>
            <a:ln w="28575" cap="rnd">
              <a:solidFill>
                <a:schemeClr val="accent2"/>
              </a:solidFill>
              <a:round/>
            </a:ln>
            <a:effectLst/>
          </c:spPr>
          <c:marker>
            <c:symbol val="none"/>
          </c:marker>
          <c:cat>
            <c:numRef>
              <c:f>'figur 8.3'!$A$4:$A$39</c:f>
              <c:numCache>
                <c:formatCode>0</c:formatCode>
                <c:ptCount val="3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numCache>
            </c:numRef>
          </c:cat>
          <c:val>
            <c:numRef>
              <c:f>'figur 8.3'!$D$4:$D$39</c:f>
              <c:numCache>
                <c:formatCode>#,##0</c:formatCode>
                <c:ptCount val="36"/>
                <c:pt idx="0">
                  <c:v>31436.84</c:v>
                </c:pt>
                <c:pt idx="1">
                  <c:v>30891.69</c:v>
                </c:pt>
                <c:pt idx="2">
                  <c:v>30492.9</c:v>
                </c:pt>
                <c:pt idx="3">
                  <c:v>29735.51</c:v>
                </c:pt>
                <c:pt idx="4">
                  <c:v>29161.32</c:v>
                </c:pt>
                <c:pt idx="5">
                  <c:v>28730.77</c:v>
                </c:pt>
                <c:pt idx="6">
                  <c:v>28436.26</c:v>
                </c:pt>
                <c:pt idx="7">
                  <c:v>28205.24</c:v>
                </c:pt>
                <c:pt idx="8">
                  <c:v>28010.59</c:v>
                </c:pt>
                <c:pt idx="9">
                  <c:v>27647.49</c:v>
                </c:pt>
                <c:pt idx="10">
                  <c:v>27263.47</c:v>
                </c:pt>
                <c:pt idx="11">
                  <c:v>27263.79</c:v>
                </c:pt>
                <c:pt idx="12">
                  <c:v>26586.58</c:v>
                </c:pt>
                <c:pt idx="13">
                  <c:v>26267.3</c:v>
                </c:pt>
                <c:pt idx="14">
                  <c:v>25766.28</c:v>
                </c:pt>
                <c:pt idx="15">
                  <c:v>25443.3</c:v>
                </c:pt>
                <c:pt idx="16">
                  <c:v>25382.67</c:v>
                </c:pt>
                <c:pt idx="17">
                  <c:v>25030.639999999999</c:v>
                </c:pt>
                <c:pt idx="18">
                  <c:v>25117.15</c:v>
                </c:pt>
                <c:pt idx="19">
                  <c:v>25030.93</c:v>
                </c:pt>
                <c:pt idx="20">
                  <c:v>25042.35</c:v>
                </c:pt>
                <c:pt idx="21">
                  <c:v>25350.77</c:v>
                </c:pt>
              </c:numCache>
            </c:numRef>
          </c:val>
          <c:smooth val="0"/>
          <c:extLst>
            <c:ext xmlns:c16="http://schemas.microsoft.com/office/drawing/2014/chart" uri="{C3380CC4-5D6E-409C-BE32-E72D297353CC}">
              <c16:uniqueId val="{00000001-AB67-4C88-8DBB-122AF8027418}"/>
            </c:ext>
          </c:extLst>
        </c:ser>
        <c:ser>
          <c:idx val="3"/>
          <c:order val="2"/>
          <c:tx>
            <c:strRef>
              <c:f>'figur 8.3'!$F$3</c:f>
              <c:strCache>
                <c:ptCount val="1"/>
                <c:pt idx="0">
                  <c:v>Kvinner 20-69 år</c:v>
                </c:pt>
              </c:strCache>
            </c:strRef>
          </c:tx>
          <c:spPr>
            <a:ln w="28575" cap="rnd">
              <a:solidFill>
                <a:schemeClr val="accent3"/>
              </a:solidFill>
              <a:round/>
            </a:ln>
            <a:effectLst/>
          </c:spPr>
          <c:marker>
            <c:symbol val="none"/>
          </c:marker>
          <c:cat>
            <c:numRef>
              <c:f>'figur 8.3'!$A$4:$A$39</c:f>
              <c:numCache>
                <c:formatCode>0</c:formatCode>
                <c:ptCount val="3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numCache>
            </c:numRef>
          </c:cat>
          <c:val>
            <c:numRef>
              <c:f>'figur 8.3'!$F$4:$F$39</c:f>
              <c:numCache>
                <c:formatCode>#,##0</c:formatCode>
                <c:ptCount val="36"/>
                <c:pt idx="0">
                  <c:v>22954.526861267437</c:v>
                </c:pt>
                <c:pt idx="1">
                  <c:v>22853.970608970078</c:v>
                </c:pt>
                <c:pt idx="2">
                  <c:v>22758.816478865865</c:v>
                </c:pt>
                <c:pt idx="3">
                  <c:v>22585.687842961688</c:v>
                </c:pt>
                <c:pt idx="4">
                  <c:v>22533.819736316782</c:v>
                </c:pt>
                <c:pt idx="5">
                  <c:v>22524.749741848504</c:v>
                </c:pt>
                <c:pt idx="6">
                  <c:v>22390.975305071595</c:v>
                </c:pt>
                <c:pt idx="7">
                  <c:v>22402.703442020553</c:v>
                </c:pt>
                <c:pt idx="8">
                  <c:v>22307.184965926797</c:v>
                </c:pt>
                <c:pt idx="9">
                  <c:v>22235.25958181126</c:v>
                </c:pt>
                <c:pt idx="10">
                  <c:v>22126.370606091903</c:v>
                </c:pt>
                <c:pt idx="11">
                  <c:v>22072.615230060252</c:v>
                </c:pt>
                <c:pt idx="12">
                  <c:v>21778.465449712054</c:v>
                </c:pt>
                <c:pt idx="13">
                  <c:v>21699.25269645884</c:v>
                </c:pt>
                <c:pt idx="14">
                  <c:v>21379.109418265096</c:v>
                </c:pt>
                <c:pt idx="15">
                  <c:v>21151.768531004698</c:v>
                </c:pt>
                <c:pt idx="16">
                  <c:v>21129.539007686322</c:v>
                </c:pt>
                <c:pt idx="17">
                  <c:v>20978.258786868635</c:v>
                </c:pt>
                <c:pt idx="18">
                  <c:v>20968.910681972277</c:v>
                </c:pt>
                <c:pt idx="19">
                  <c:v>20878.040859760407</c:v>
                </c:pt>
                <c:pt idx="20">
                  <c:v>20964.793213055149</c:v>
                </c:pt>
                <c:pt idx="21">
                  <c:v>21055.235704208695</c:v>
                </c:pt>
              </c:numCache>
            </c:numRef>
          </c:val>
          <c:smooth val="0"/>
          <c:extLst>
            <c:ext xmlns:c16="http://schemas.microsoft.com/office/drawing/2014/chart" uri="{C3380CC4-5D6E-409C-BE32-E72D297353CC}">
              <c16:uniqueId val="{00000002-AB67-4C88-8DBB-122AF8027418}"/>
            </c:ext>
          </c:extLst>
        </c:ser>
        <c:ser>
          <c:idx val="6"/>
          <c:order val="3"/>
          <c:tx>
            <c:strRef>
              <c:f>'figur 8.3'!$H$3</c:f>
              <c:strCache>
                <c:ptCount val="1"/>
                <c:pt idx="0">
                  <c:v>Menn 20-69 år</c:v>
                </c:pt>
              </c:strCache>
            </c:strRef>
          </c:tx>
          <c:spPr>
            <a:ln w="28575" cap="rnd">
              <a:solidFill>
                <a:schemeClr val="accent4"/>
              </a:solidFill>
              <a:round/>
            </a:ln>
            <a:effectLst/>
          </c:spPr>
          <c:marker>
            <c:symbol val="none"/>
          </c:marker>
          <c:cat>
            <c:numRef>
              <c:f>'figur 8.3'!$A$4:$A$39</c:f>
              <c:numCache>
                <c:formatCode>0</c:formatCode>
                <c:ptCount val="3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numCache>
            </c:numRef>
          </c:cat>
          <c:val>
            <c:numRef>
              <c:f>'figur 8.3'!$H$4:$H$39</c:f>
              <c:numCache>
                <c:formatCode>#,##0</c:formatCode>
                <c:ptCount val="36"/>
                <c:pt idx="0">
                  <c:v>26663.073930976465</c:v>
                </c:pt>
                <c:pt idx="1">
                  <c:v>26259.681900335083</c:v>
                </c:pt>
                <c:pt idx="2">
                  <c:v>26021.289861235047</c:v>
                </c:pt>
                <c:pt idx="3">
                  <c:v>25563.772631114552</c:v>
                </c:pt>
                <c:pt idx="4">
                  <c:v>25282.494901894392</c:v>
                </c:pt>
                <c:pt idx="5">
                  <c:v>24978.865456058757</c:v>
                </c:pt>
                <c:pt idx="6">
                  <c:v>24874.770193765886</c:v>
                </c:pt>
                <c:pt idx="7">
                  <c:v>24631.614982310886</c:v>
                </c:pt>
                <c:pt idx="8">
                  <c:v>24531.869501111491</c:v>
                </c:pt>
                <c:pt idx="9">
                  <c:v>24351.113069940984</c:v>
                </c:pt>
                <c:pt idx="10">
                  <c:v>24061.042013056918</c:v>
                </c:pt>
                <c:pt idx="11">
                  <c:v>23976.090101727652</c:v>
                </c:pt>
                <c:pt idx="12">
                  <c:v>23431.069392959318</c:v>
                </c:pt>
                <c:pt idx="13">
                  <c:v>23126.607262964419</c:v>
                </c:pt>
                <c:pt idx="14">
                  <c:v>22518.212911598766</c:v>
                </c:pt>
                <c:pt idx="15">
                  <c:v>22000.637837109181</c:v>
                </c:pt>
                <c:pt idx="16">
                  <c:v>21825.342399193858</c:v>
                </c:pt>
                <c:pt idx="17">
                  <c:v>21280.73856622247</c:v>
                </c:pt>
                <c:pt idx="18">
                  <c:v>21177.079820559306</c:v>
                </c:pt>
                <c:pt idx="19">
                  <c:v>20897.535376941702</c:v>
                </c:pt>
                <c:pt idx="20">
                  <c:v>20842.044226129867</c:v>
                </c:pt>
                <c:pt idx="21">
                  <c:v>20779.801917930712</c:v>
                </c:pt>
              </c:numCache>
            </c:numRef>
          </c:val>
          <c:smooth val="0"/>
          <c:extLst>
            <c:ext xmlns:c16="http://schemas.microsoft.com/office/drawing/2014/chart" uri="{C3380CC4-5D6E-409C-BE32-E72D297353CC}">
              <c16:uniqueId val="{00000003-AB67-4C88-8DBB-122AF8027418}"/>
            </c:ext>
          </c:extLst>
        </c:ser>
        <c:ser>
          <c:idx val="5"/>
          <c:order val="4"/>
          <c:tx>
            <c:strRef>
              <c:f>'figur 8.3'!$C$3</c:f>
              <c:strCache>
                <c:ptCount val="1"/>
                <c:pt idx="0">
                  <c:v>Framskrevet</c:v>
                </c:pt>
              </c:strCache>
            </c:strRef>
          </c:tx>
          <c:spPr>
            <a:ln w="28575" cap="rnd">
              <a:solidFill>
                <a:schemeClr val="accent1"/>
              </a:solidFill>
              <a:prstDash val="sysDash"/>
              <a:round/>
            </a:ln>
            <a:effectLst/>
          </c:spPr>
          <c:marker>
            <c:symbol val="none"/>
          </c:marker>
          <c:cat>
            <c:numRef>
              <c:f>'figur 8.3'!$A$4:$A$39</c:f>
              <c:numCache>
                <c:formatCode>0</c:formatCode>
                <c:ptCount val="3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numCache>
            </c:numRef>
          </c:cat>
          <c:val>
            <c:numRef>
              <c:f>'figur 8.3'!$C$4:$C$39</c:f>
              <c:numCache>
                <c:formatCode>General</c:formatCode>
                <c:ptCount val="36"/>
                <c:pt idx="22" formatCode="#,##0">
                  <c:v>27246.140100692301</c:v>
                </c:pt>
                <c:pt idx="23" formatCode="#,##0">
                  <c:v>26689.426750498602</c:v>
                </c:pt>
                <c:pt idx="24" formatCode="#,##0">
                  <c:v>26725.957296340901</c:v>
                </c:pt>
                <c:pt idx="25" formatCode="#,##0">
                  <c:v>26755.211977439201</c:v>
                </c:pt>
                <c:pt idx="26" formatCode="#,##0">
                  <c:v>26786.584643747803</c:v>
                </c:pt>
                <c:pt idx="27" formatCode="#,##0">
                  <c:v>26835.512785485898</c:v>
                </c:pt>
                <c:pt idx="28" formatCode="#,##0">
                  <c:v>26894.518540798701</c:v>
                </c:pt>
                <c:pt idx="29" formatCode="#,##0">
                  <c:v>26984.888482291099</c:v>
                </c:pt>
                <c:pt idx="30" formatCode="#,##0">
                  <c:v>27080.834155757901</c:v>
                </c:pt>
                <c:pt idx="31" formatCode="#,##0">
                  <c:v>27235.567343617</c:v>
                </c:pt>
                <c:pt idx="32" formatCode="#,##0">
                  <c:v>27381.155986406302</c:v>
                </c:pt>
                <c:pt idx="33" formatCode="#,##0">
                  <c:v>27575.450815859796</c:v>
                </c:pt>
                <c:pt idx="34" formatCode="#,##0">
                  <c:v>27744.895554717099</c:v>
                </c:pt>
                <c:pt idx="35" formatCode="#,##0">
                  <c:v>27921.8649717478</c:v>
                </c:pt>
              </c:numCache>
            </c:numRef>
          </c:val>
          <c:smooth val="0"/>
          <c:extLst>
            <c:ext xmlns:c16="http://schemas.microsoft.com/office/drawing/2014/chart" uri="{C3380CC4-5D6E-409C-BE32-E72D297353CC}">
              <c16:uniqueId val="{00000004-AB67-4C88-8DBB-122AF8027418}"/>
            </c:ext>
          </c:extLst>
        </c:ser>
        <c:ser>
          <c:idx val="2"/>
          <c:order val="5"/>
          <c:tx>
            <c:strRef>
              <c:f>'figur 8.3'!$E$3</c:f>
              <c:strCache>
                <c:ptCount val="1"/>
                <c:pt idx="0">
                  <c:v>Framskrevet</c:v>
                </c:pt>
              </c:strCache>
            </c:strRef>
          </c:tx>
          <c:spPr>
            <a:ln w="28575" cap="rnd">
              <a:solidFill>
                <a:schemeClr val="accent2"/>
              </a:solidFill>
              <a:prstDash val="sysDash"/>
              <a:round/>
            </a:ln>
            <a:effectLst/>
          </c:spPr>
          <c:marker>
            <c:symbol val="none"/>
          </c:marker>
          <c:cat>
            <c:numRef>
              <c:f>'figur 8.3'!$A$4:$A$39</c:f>
              <c:numCache>
                <c:formatCode>0</c:formatCode>
                <c:ptCount val="3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numCache>
            </c:numRef>
          </c:cat>
          <c:val>
            <c:numRef>
              <c:f>'figur 8.3'!$E$4:$E$39</c:f>
              <c:numCache>
                <c:formatCode>General</c:formatCode>
                <c:ptCount val="36"/>
                <c:pt idx="22" formatCode="#,##0">
                  <c:v>25961.345890151701</c:v>
                </c:pt>
                <c:pt idx="23" formatCode="#,##0">
                  <c:v>25227.7319779258</c:v>
                </c:pt>
                <c:pt idx="24" formatCode="#,##0">
                  <c:v>25312.240628593303</c:v>
                </c:pt>
                <c:pt idx="25" formatCode="#,##0">
                  <c:v>25392.383636047001</c:v>
                </c:pt>
                <c:pt idx="26" formatCode="#,##0">
                  <c:v>25459.701103862299</c:v>
                </c:pt>
                <c:pt idx="27" formatCode="#,##0">
                  <c:v>25551.200954731899</c:v>
                </c:pt>
                <c:pt idx="28" formatCode="#,##0">
                  <c:v>25659.149211885</c:v>
                </c:pt>
                <c:pt idx="29" formatCode="#,##0">
                  <c:v>25787.233068318401</c:v>
                </c:pt>
                <c:pt idx="30" formatCode="#,##0">
                  <c:v>25909.324684692099</c:v>
                </c:pt>
                <c:pt idx="31" formatCode="#,##0">
                  <c:v>26076.450348182399</c:v>
                </c:pt>
                <c:pt idx="32" formatCode="#,##0">
                  <c:v>26223.245764524301</c:v>
                </c:pt>
                <c:pt idx="33" formatCode="#,##0">
                  <c:v>26412.620949658798</c:v>
                </c:pt>
                <c:pt idx="34" formatCode="#,##0">
                  <c:v>26573.096288806802</c:v>
                </c:pt>
                <c:pt idx="35" formatCode="#,##0">
                  <c:v>26733.268311357901</c:v>
                </c:pt>
              </c:numCache>
            </c:numRef>
          </c:val>
          <c:smooth val="0"/>
          <c:extLst>
            <c:ext xmlns:c16="http://schemas.microsoft.com/office/drawing/2014/chart" uri="{C3380CC4-5D6E-409C-BE32-E72D297353CC}">
              <c16:uniqueId val="{00000005-AB67-4C88-8DBB-122AF8027418}"/>
            </c:ext>
          </c:extLst>
        </c:ser>
        <c:ser>
          <c:idx val="4"/>
          <c:order val="6"/>
          <c:tx>
            <c:strRef>
              <c:f>'figur 8.3'!$G$3</c:f>
              <c:strCache>
                <c:ptCount val="1"/>
                <c:pt idx="0">
                  <c:v>Framskrevet</c:v>
                </c:pt>
              </c:strCache>
            </c:strRef>
          </c:tx>
          <c:spPr>
            <a:ln w="28575" cap="rnd">
              <a:solidFill>
                <a:schemeClr val="accent3"/>
              </a:solidFill>
              <a:prstDash val="sysDash"/>
              <a:round/>
            </a:ln>
            <a:effectLst/>
          </c:spPr>
          <c:marker>
            <c:symbol val="none"/>
          </c:marker>
          <c:cat>
            <c:numRef>
              <c:f>'figur 8.3'!$A$4:$A$39</c:f>
              <c:numCache>
                <c:formatCode>0</c:formatCode>
                <c:ptCount val="3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numCache>
            </c:numRef>
          </c:cat>
          <c:val>
            <c:numRef>
              <c:f>'figur 8.3'!$G$4:$G$39</c:f>
              <c:numCache>
                <c:formatCode>General</c:formatCode>
                <c:ptCount val="36"/>
                <c:pt idx="22" formatCode="#,##0">
                  <c:v>21364.732746415346</c:v>
                </c:pt>
                <c:pt idx="23" formatCode="#,##0">
                  <c:v>20716.157193673858</c:v>
                </c:pt>
                <c:pt idx="24" formatCode="#,##0">
                  <c:v>20485.041987967761</c:v>
                </c:pt>
                <c:pt idx="25" formatCode="#,##0">
                  <c:v>20317.346215993075</c:v>
                </c:pt>
                <c:pt idx="26" formatCode="#,##0">
                  <c:v>20213.123175511777</c:v>
                </c:pt>
                <c:pt idx="27" formatCode="#,##0">
                  <c:v>20163.421719250986</c:v>
                </c:pt>
                <c:pt idx="28" formatCode="#,##0">
                  <c:v>20113.23577009228</c:v>
                </c:pt>
                <c:pt idx="29" formatCode="#,##0">
                  <c:v>20059.678279856253</c:v>
                </c:pt>
                <c:pt idx="30" formatCode="#,##0">
                  <c:v>19998.253770245152</c:v>
                </c:pt>
                <c:pt idx="31" formatCode="#,##0">
                  <c:v>19998.412398708617</c:v>
                </c:pt>
                <c:pt idx="32" formatCode="#,##0">
                  <c:v>20017.414244175714</c:v>
                </c:pt>
                <c:pt idx="33" formatCode="#,##0">
                  <c:v>20035.358967034026</c:v>
                </c:pt>
                <c:pt idx="34" formatCode="#,##0">
                  <c:v>20063.364668584691</c:v>
                </c:pt>
                <c:pt idx="35" formatCode="#,##0">
                  <c:v>20099.298451204115</c:v>
                </c:pt>
              </c:numCache>
            </c:numRef>
          </c:val>
          <c:smooth val="0"/>
          <c:extLst>
            <c:ext xmlns:c16="http://schemas.microsoft.com/office/drawing/2014/chart" uri="{C3380CC4-5D6E-409C-BE32-E72D297353CC}">
              <c16:uniqueId val="{00000006-AB67-4C88-8DBB-122AF8027418}"/>
            </c:ext>
          </c:extLst>
        </c:ser>
        <c:ser>
          <c:idx val="7"/>
          <c:order val="7"/>
          <c:tx>
            <c:strRef>
              <c:f>'figur 8.3'!$I$3</c:f>
              <c:strCache>
                <c:ptCount val="1"/>
                <c:pt idx="0">
                  <c:v>Framskrevet</c:v>
                </c:pt>
              </c:strCache>
            </c:strRef>
          </c:tx>
          <c:spPr>
            <a:ln w="28575" cap="rnd">
              <a:solidFill>
                <a:schemeClr val="accent4"/>
              </a:solidFill>
              <a:prstDash val="sysDash"/>
              <a:round/>
            </a:ln>
            <a:effectLst/>
          </c:spPr>
          <c:marker>
            <c:symbol val="none"/>
          </c:marker>
          <c:cat>
            <c:numRef>
              <c:f>'figur 8.3'!$A$4:$A$39</c:f>
              <c:numCache>
                <c:formatCode>0</c:formatCode>
                <c:ptCount val="3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numCache>
            </c:numRef>
          </c:cat>
          <c:val>
            <c:numRef>
              <c:f>'figur 8.3'!$I$4:$I$39</c:f>
              <c:numCache>
                <c:formatCode>General</c:formatCode>
                <c:ptCount val="36"/>
                <c:pt idx="22" formatCode="#,##0">
                  <c:v>21184.537643803837</c:v>
                </c:pt>
                <c:pt idx="23" formatCode="#,##0">
                  <c:v>20379.540625534777</c:v>
                </c:pt>
                <c:pt idx="24" formatCode="#,##0">
                  <c:v>20146.955629012547</c:v>
                </c:pt>
                <c:pt idx="25" formatCode="#,##0">
                  <c:v>19945.666389888167</c:v>
                </c:pt>
                <c:pt idx="26" formatCode="#,##0">
                  <c:v>19797.635511274613</c:v>
                </c:pt>
                <c:pt idx="27" formatCode="#,##0">
                  <c:v>19697.093178052561</c:v>
                </c:pt>
                <c:pt idx="28" formatCode="#,##0">
                  <c:v>19604.106881214087</c:v>
                </c:pt>
                <c:pt idx="29" formatCode="#,##0">
                  <c:v>19508.661762675103</c:v>
                </c:pt>
                <c:pt idx="30" formatCode="#,##0">
                  <c:v>19411.099774653383</c:v>
                </c:pt>
                <c:pt idx="31" formatCode="#,##0">
                  <c:v>19366.431340629977</c:v>
                </c:pt>
                <c:pt idx="32" formatCode="#,##0">
                  <c:v>19330.600443949763</c:v>
                </c:pt>
                <c:pt idx="33" formatCode="#,##0">
                  <c:v>19300.698821108224</c:v>
                </c:pt>
                <c:pt idx="34" formatCode="#,##0">
                  <c:v>19283.676010971125</c:v>
                </c:pt>
                <c:pt idx="35" formatCode="#,##0">
                  <c:v>19280.717905059806</c:v>
                </c:pt>
              </c:numCache>
            </c:numRef>
          </c:val>
          <c:smooth val="0"/>
          <c:extLst>
            <c:ext xmlns:c16="http://schemas.microsoft.com/office/drawing/2014/chart" uri="{C3380CC4-5D6E-409C-BE32-E72D297353CC}">
              <c16:uniqueId val="{00000007-AB67-4C88-8DBB-122AF8027418}"/>
            </c:ext>
          </c:extLst>
        </c:ser>
        <c:dLbls>
          <c:showLegendKey val="0"/>
          <c:showVal val="0"/>
          <c:showCatName val="0"/>
          <c:showSerName val="0"/>
          <c:showPercent val="0"/>
          <c:showBubbleSize val="0"/>
        </c:dLbls>
        <c:smooth val="0"/>
        <c:axId val="791895024"/>
        <c:axId val="103658624"/>
      </c:lineChart>
      <c:catAx>
        <c:axId val="791895024"/>
        <c:scaling>
          <c:orientation val="minMax"/>
        </c:scaling>
        <c:delete val="0"/>
        <c:axPos val="b"/>
        <c:numFmt formatCode="0"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nb-NO"/>
          </a:p>
        </c:txPr>
        <c:crossAx val="103658624"/>
        <c:crosses val="autoZero"/>
        <c:auto val="1"/>
        <c:lblAlgn val="ctr"/>
        <c:lblOffset val="100"/>
        <c:tickLblSkip val="5"/>
        <c:tickMarkSkip val="5"/>
        <c:noMultiLvlLbl val="0"/>
      </c:catAx>
      <c:valAx>
        <c:axId val="103658624"/>
        <c:scaling>
          <c:orientation val="minMax"/>
          <c:max val="32000"/>
          <c:min val="180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nb-NO"/>
          </a:p>
        </c:txPr>
        <c:crossAx val="791895024"/>
        <c:crosses val="autoZero"/>
        <c:crossBetween val="between"/>
        <c:majorUnit val="2000"/>
      </c:valAx>
      <c:spPr>
        <a:noFill/>
        <a:ln>
          <a:noFill/>
        </a:ln>
        <a:effectLst/>
      </c:spPr>
    </c:plotArea>
    <c:legend>
      <c:legendPos val="r"/>
      <c:legendEntry>
        <c:idx val="4"/>
        <c:delete val="1"/>
      </c:legendEntry>
      <c:legendEntry>
        <c:idx val="5"/>
        <c:delete val="1"/>
      </c:legendEntry>
      <c:legendEntry>
        <c:idx val="6"/>
        <c:delete val="1"/>
      </c:legendEntry>
      <c:legendEntry>
        <c:idx val="7"/>
        <c:delete val="1"/>
      </c:legendEntry>
      <c:layout>
        <c:manualLayout>
          <c:xMode val="edge"/>
          <c:yMode val="edge"/>
          <c:x val="0.66551029606976841"/>
          <c:y val="0.29662165503055715"/>
          <c:w val="0.31307456034597148"/>
          <c:h val="0.34963657759933547"/>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Arial" panose="020B0604020202020204" pitchFamily="34" charset="0"/>
          <a:cs typeface="Arial" panose="020B0604020202020204" pitchFamily="34" charset="0"/>
        </a:defRPr>
      </a:pPr>
      <a:endParaRPr lang="nb-NO"/>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err="1"/>
              <a:t>Psykiske</a:t>
            </a:r>
            <a:r>
              <a:rPr lang="en-US"/>
              <a:t> </a:t>
            </a:r>
            <a:r>
              <a:rPr lang="en-US" err="1"/>
              <a:t>lidelser</a:t>
            </a:r>
            <a:r>
              <a:rPr lang="en-US"/>
              <a:t> 20-69 </a:t>
            </a:r>
            <a:r>
              <a:rPr lang="en-US" err="1"/>
              <a:t>år</a:t>
            </a:r>
            <a:endParaRPr lang="en-US"/>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bar"/>
        <c:grouping val="clustered"/>
        <c:varyColors val="0"/>
        <c:ser>
          <c:idx val="0"/>
          <c:order val="0"/>
          <c:spPr>
            <a:solidFill>
              <a:srgbClr val="0056B4"/>
            </a:solidFill>
            <a:ln>
              <a:noFill/>
            </a:ln>
            <a:effectLst/>
          </c:spPr>
          <c:invertIfNegative val="0"/>
          <c:cat>
            <c:strRef>
              <c:f>'til presentasjon'!$B$10:$D$10</c:f>
              <c:strCache>
                <c:ptCount val="3"/>
                <c:pt idx="0">
                  <c:v>2000 (estimert)</c:v>
                </c:pt>
                <c:pt idx="1">
                  <c:v>2021 (estimert)</c:v>
                </c:pt>
                <c:pt idx="2">
                  <c:v>2035 (framskrevet)</c:v>
                </c:pt>
              </c:strCache>
            </c:strRef>
          </c:cat>
          <c:val>
            <c:numRef>
              <c:f>'til presentasjon'!$B$11:$D$11</c:f>
              <c:numCache>
                <c:formatCode>#,##0</c:formatCode>
                <c:ptCount val="3"/>
                <c:pt idx="0">
                  <c:v>2808.2443194098514</c:v>
                </c:pt>
                <c:pt idx="1">
                  <c:v>3052.9777744682706</c:v>
                </c:pt>
                <c:pt idx="2">
                  <c:v>2887.8352207618186</c:v>
                </c:pt>
              </c:numCache>
            </c:numRef>
          </c:val>
          <c:extLst>
            <c:ext xmlns:c16="http://schemas.microsoft.com/office/drawing/2014/chart" uri="{C3380CC4-5D6E-409C-BE32-E72D297353CC}">
              <c16:uniqueId val="{00000000-D7A2-4FAF-A6C5-41D8337B8177}"/>
            </c:ext>
          </c:extLst>
        </c:ser>
        <c:dLbls>
          <c:showLegendKey val="0"/>
          <c:showVal val="0"/>
          <c:showCatName val="0"/>
          <c:showSerName val="0"/>
          <c:showPercent val="0"/>
          <c:showBubbleSize val="0"/>
        </c:dLbls>
        <c:gapWidth val="182"/>
        <c:axId val="1165071632"/>
        <c:axId val="1165070192"/>
      </c:barChart>
      <c:catAx>
        <c:axId val="1165071632"/>
        <c:scaling>
          <c:orientation val="minMax"/>
        </c:scaling>
        <c:delete val="0"/>
        <c:axPos val="l"/>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nb-NO"/>
          </a:p>
        </c:txPr>
        <c:crossAx val="1165070192"/>
        <c:crosses val="autoZero"/>
        <c:auto val="1"/>
        <c:lblAlgn val="ctr"/>
        <c:lblOffset val="100"/>
        <c:noMultiLvlLbl val="0"/>
      </c:catAx>
      <c:valAx>
        <c:axId val="1165070192"/>
        <c:scaling>
          <c:orientation val="minMax"/>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nb-NO"/>
          </a:p>
        </c:txPr>
        <c:crossAx val="1165071632"/>
        <c:crosses val="autoZero"/>
        <c:crossBetween val="between"/>
      </c:valAx>
      <c:spPr>
        <a:noFill/>
        <a:ln>
          <a:noFill/>
        </a:ln>
        <a:effectLst/>
      </c:spPr>
    </c:plotArea>
    <c:plotVisOnly val="1"/>
    <c:dispBlanksAs val="gap"/>
    <c:showDLblsOverMax val="0"/>
  </c:chart>
  <c:spPr>
    <a:noFill/>
    <a:ln>
      <a:noFill/>
    </a:ln>
    <a:effectLst/>
  </c:spPr>
  <c:txPr>
    <a:bodyPr/>
    <a:lstStyle/>
    <a:p>
      <a:pPr>
        <a:defRPr sz="1400">
          <a:latin typeface="Arial" panose="020B0604020202020204" pitchFamily="34" charset="0"/>
          <a:cs typeface="Arial" panose="020B0604020202020204" pitchFamily="34" charset="0"/>
        </a:defRPr>
      </a:pPr>
      <a:endParaRPr lang="nb-NO"/>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nb-NO" sz="1400" noProof="0"/>
              <a:t>Helserelaterte ytelser i alt, andel av befolkningen 18–66 år</a:t>
            </a:r>
          </a:p>
        </c:rich>
      </c:tx>
      <c:overlay val="0"/>
    </c:title>
    <c:autoTitleDeleted val="0"/>
    <c:plotArea>
      <c:layout>
        <c:manualLayout>
          <c:layoutTarget val="inner"/>
          <c:xMode val="edge"/>
          <c:yMode val="edge"/>
          <c:x val="7.4321974776478353E-2"/>
          <c:y val="8.5533280089989741E-2"/>
          <c:w val="0.88335323259930942"/>
          <c:h val="0.75808583886585534"/>
        </c:manualLayout>
      </c:layout>
      <c:lineChart>
        <c:grouping val="standard"/>
        <c:varyColors val="0"/>
        <c:ser>
          <c:idx val="3"/>
          <c:order val="0"/>
          <c:tx>
            <c:strRef>
              <c:f>'figur 8.6'!$M$2</c:f>
              <c:strCache>
                <c:ptCount val="1"/>
                <c:pt idx="0">
                  <c:v>Helserelaterte ytelser i alt</c:v>
                </c:pt>
              </c:strCache>
            </c:strRef>
          </c:tx>
          <c:spPr>
            <a:ln w="28575">
              <a:solidFill>
                <a:srgbClr val="0056B4"/>
              </a:solidFill>
            </a:ln>
          </c:spPr>
          <c:marker>
            <c:symbol val="none"/>
          </c:marker>
          <c:dLbls>
            <c:dLbl>
              <c:idx val="0"/>
              <c:layout>
                <c:manualLayout>
                  <c:x val="7.8744014369852584E-3"/>
                  <c:y val="5.57606209713500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B5C6-43C7-8618-6AF7330D44C5}"/>
                </c:ext>
              </c:extLst>
            </c:dLbl>
            <c:dLbl>
              <c:idx val="1"/>
              <c:delete val="1"/>
              <c:extLst>
                <c:ext xmlns:c15="http://schemas.microsoft.com/office/drawing/2012/chart" uri="{CE6537A1-D6FC-4f65-9D91-7224C49458BB}"/>
                <c:ext xmlns:c16="http://schemas.microsoft.com/office/drawing/2014/chart" uri="{C3380CC4-5D6E-409C-BE32-E72D297353CC}">
                  <c16:uniqueId val="{00000005-B5C6-43C7-8618-6AF7330D44C5}"/>
                </c:ext>
              </c:extLst>
            </c:dLbl>
            <c:dLbl>
              <c:idx val="2"/>
              <c:delete val="1"/>
              <c:extLst>
                <c:ext xmlns:c15="http://schemas.microsoft.com/office/drawing/2012/chart" uri="{CE6537A1-D6FC-4f65-9D91-7224C49458BB}"/>
                <c:ext xmlns:c16="http://schemas.microsoft.com/office/drawing/2014/chart" uri="{C3380CC4-5D6E-409C-BE32-E72D297353CC}">
                  <c16:uniqueId val="{00000004-B5C6-43C7-8618-6AF7330D44C5}"/>
                </c:ext>
              </c:extLst>
            </c:dLbl>
            <c:dLbl>
              <c:idx val="3"/>
              <c:layout>
                <c:manualLayout>
                  <c:x val="-4.5277808262665233E-2"/>
                  <c:y val="-7.24888072627550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B5C6-43C7-8618-6AF7330D44C5}"/>
                </c:ext>
              </c:extLst>
            </c:dLbl>
            <c:dLbl>
              <c:idx val="4"/>
              <c:delete val="1"/>
              <c:extLst>
                <c:ext xmlns:c15="http://schemas.microsoft.com/office/drawing/2012/chart" uri="{CE6537A1-D6FC-4f65-9D91-7224C49458BB}"/>
                <c:ext xmlns:c16="http://schemas.microsoft.com/office/drawing/2014/chart" uri="{C3380CC4-5D6E-409C-BE32-E72D297353CC}">
                  <c16:uniqueId val="{00000006-B5C6-43C7-8618-6AF7330D44C5}"/>
                </c:ext>
              </c:extLst>
            </c:dLbl>
            <c:dLbl>
              <c:idx val="5"/>
              <c:delete val="1"/>
              <c:extLst>
                <c:ext xmlns:c15="http://schemas.microsoft.com/office/drawing/2012/chart" uri="{CE6537A1-D6FC-4f65-9D91-7224C49458BB}"/>
                <c:ext xmlns:c16="http://schemas.microsoft.com/office/drawing/2014/chart" uri="{C3380CC4-5D6E-409C-BE32-E72D297353CC}">
                  <c16:uniqueId val="{00000007-B5C6-43C7-8618-6AF7330D44C5}"/>
                </c:ext>
              </c:extLst>
            </c:dLbl>
            <c:dLbl>
              <c:idx val="6"/>
              <c:delete val="1"/>
              <c:extLst>
                <c:ext xmlns:c15="http://schemas.microsoft.com/office/drawing/2012/chart" uri="{CE6537A1-D6FC-4f65-9D91-7224C49458BB}"/>
                <c:ext xmlns:c16="http://schemas.microsoft.com/office/drawing/2014/chart" uri="{C3380CC4-5D6E-409C-BE32-E72D297353CC}">
                  <c16:uniqueId val="{00000008-B5C6-43C7-8618-6AF7330D44C5}"/>
                </c:ext>
              </c:extLst>
            </c:dLbl>
            <c:dLbl>
              <c:idx val="7"/>
              <c:delete val="1"/>
              <c:extLst>
                <c:ext xmlns:c15="http://schemas.microsoft.com/office/drawing/2012/chart" uri="{CE6537A1-D6FC-4f65-9D91-7224C49458BB}"/>
                <c:ext xmlns:c16="http://schemas.microsoft.com/office/drawing/2014/chart" uri="{C3380CC4-5D6E-409C-BE32-E72D297353CC}">
                  <c16:uniqueId val="{0000000A-B5C6-43C7-8618-6AF7330D44C5}"/>
                </c:ext>
              </c:extLst>
            </c:dLbl>
            <c:dLbl>
              <c:idx val="8"/>
              <c:delete val="1"/>
              <c:extLst>
                <c:ext xmlns:c15="http://schemas.microsoft.com/office/drawing/2012/chart" uri="{CE6537A1-D6FC-4f65-9D91-7224C49458BB}"/>
                <c:ext xmlns:c16="http://schemas.microsoft.com/office/drawing/2014/chart" uri="{C3380CC4-5D6E-409C-BE32-E72D297353CC}">
                  <c16:uniqueId val="{00000009-B5C6-43C7-8618-6AF7330D44C5}"/>
                </c:ext>
              </c:extLst>
            </c:dLbl>
            <c:dLbl>
              <c:idx val="9"/>
              <c:delete val="1"/>
              <c:extLst>
                <c:ext xmlns:c15="http://schemas.microsoft.com/office/drawing/2012/chart" uri="{CE6537A1-D6FC-4f65-9D91-7224C49458BB}"/>
                <c:ext xmlns:c16="http://schemas.microsoft.com/office/drawing/2014/chart" uri="{C3380CC4-5D6E-409C-BE32-E72D297353CC}">
                  <c16:uniqueId val="{0000000B-B5C6-43C7-8618-6AF7330D44C5}"/>
                </c:ext>
              </c:extLst>
            </c:dLbl>
            <c:dLbl>
              <c:idx val="10"/>
              <c:layout>
                <c:manualLayout>
                  <c:x val="-3.1497605747941033E-2"/>
                  <c:y val="-5.854865201991751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B5C6-43C7-8618-6AF7330D44C5}"/>
                </c:ext>
              </c:extLst>
            </c:dLbl>
            <c:dLbl>
              <c:idx val="11"/>
              <c:delete val="1"/>
              <c:extLst>
                <c:ext xmlns:c15="http://schemas.microsoft.com/office/drawing/2012/chart" uri="{CE6537A1-D6FC-4f65-9D91-7224C49458BB}"/>
                <c:ext xmlns:c16="http://schemas.microsoft.com/office/drawing/2014/chart" uri="{C3380CC4-5D6E-409C-BE32-E72D297353CC}">
                  <c16:uniqueId val="{0000000F-B5C6-43C7-8618-6AF7330D44C5}"/>
                </c:ext>
              </c:extLst>
            </c:dLbl>
            <c:dLbl>
              <c:idx val="12"/>
              <c:delete val="1"/>
              <c:extLst>
                <c:ext xmlns:c15="http://schemas.microsoft.com/office/drawing/2012/chart" uri="{CE6537A1-D6FC-4f65-9D91-7224C49458BB}"/>
                <c:ext xmlns:c16="http://schemas.microsoft.com/office/drawing/2014/chart" uri="{C3380CC4-5D6E-409C-BE32-E72D297353CC}">
                  <c16:uniqueId val="{00000011-B5C6-43C7-8618-6AF7330D44C5}"/>
                </c:ext>
              </c:extLst>
            </c:dLbl>
            <c:dLbl>
              <c:idx val="13"/>
              <c:delete val="1"/>
              <c:extLst>
                <c:ext xmlns:c15="http://schemas.microsoft.com/office/drawing/2012/chart" uri="{CE6537A1-D6FC-4f65-9D91-7224C49458BB}"/>
                <c:ext xmlns:c16="http://schemas.microsoft.com/office/drawing/2014/chart" uri="{C3380CC4-5D6E-409C-BE32-E72D297353CC}">
                  <c16:uniqueId val="{00000010-B5C6-43C7-8618-6AF7330D44C5}"/>
                </c:ext>
              </c:extLst>
            </c:dLbl>
            <c:dLbl>
              <c:idx val="14"/>
              <c:delete val="1"/>
              <c:extLst>
                <c:ext xmlns:c15="http://schemas.microsoft.com/office/drawing/2012/chart" uri="{CE6537A1-D6FC-4f65-9D91-7224C49458BB}"/>
                <c:ext xmlns:c16="http://schemas.microsoft.com/office/drawing/2014/chart" uri="{C3380CC4-5D6E-409C-BE32-E72D297353CC}">
                  <c16:uniqueId val="{00000012-B5C6-43C7-8618-6AF7330D44C5}"/>
                </c:ext>
              </c:extLst>
            </c:dLbl>
            <c:dLbl>
              <c:idx val="15"/>
              <c:delete val="1"/>
              <c:extLst>
                <c:ext xmlns:c15="http://schemas.microsoft.com/office/drawing/2012/chart" uri="{CE6537A1-D6FC-4f65-9D91-7224C49458BB}"/>
                <c:ext xmlns:c16="http://schemas.microsoft.com/office/drawing/2014/chart" uri="{C3380CC4-5D6E-409C-BE32-E72D297353CC}">
                  <c16:uniqueId val="{00000013-B5C6-43C7-8618-6AF7330D44C5}"/>
                </c:ext>
              </c:extLst>
            </c:dLbl>
            <c:dLbl>
              <c:idx val="16"/>
              <c:delete val="1"/>
              <c:extLst>
                <c:ext xmlns:c15="http://schemas.microsoft.com/office/drawing/2012/chart" uri="{CE6537A1-D6FC-4f65-9D91-7224C49458BB}"/>
                <c:ext xmlns:c16="http://schemas.microsoft.com/office/drawing/2014/chart" uri="{C3380CC4-5D6E-409C-BE32-E72D297353CC}">
                  <c16:uniqueId val="{00000014-B5C6-43C7-8618-6AF7330D44C5}"/>
                </c:ext>
              </c:extLst>
            </c:dLbl>
            <c:dLbl>
              <c:idx val="17"/>
              <c:delete val="1"/>
              <c:extLst>
                <c:ext xmlns:c15="http://schemas.microsoft.com/office/drawing/2012/chart" uri="{CE6537A1-D6FC-4f65-9D91-7224C49458BB}"/>
                <c:ext xmlns:c16="http://schemas.microsoft.com/office/drawing/2014/chart" uri="{C3380CC4-5D6E-409C-BE32-E72D297353CC}">
                  <c16:uniqueId val="{00000015-B5C6-43C7-8618-6AF7330D44C5}"/>
                </c:ext>
              </c:extLst>
            </c:dLbl>
            <c:dLbl>
              <c:idx val="18"/>
              <c:delete val="1"/>
              <c:extLst>
                <c:ext xmlns:c15="http://schemas.microsoft.com/office/drawing/2012/chart" uri="{CE6537A1-D6FC-4f65-9D91-7224C49458BB}"/>
                <c:ext xmlns:c16="http://schemas.microsoft.com/office/drawing/2014/chart" uri="{C3380CC4-5D6E-409C-BE32-E72D297353CC}">
                  <c16:uniqueId val="{00000016-B5C6-43C7-8618-6AF7330D44C5}"/>
                </c:ext>
              </c:extLst>
            </c:dLbl>
            <c:dLbl>
              <c:idx val="19"/>
              <c:layout>
                <c:manualLayout>
                  <c:x val="-1.7717403233216831E-2"/>
                  <c:y val="5.01845588742150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B5C6-43C7-8618-6AF7330D44C5}"/>
                </c:ext>
              </c:extLst>
            </c:dLbl>
            <c:dLbl>
              <c:idx val="20"/>
              <c:delete val="1"/>
              <c:extLst>
                <c:ext xmlns:c15="http://schemas.microsoft.com/office/drawing/2012/chart" uri="{CE6537A1-D6FC-4f65-9D91-7224C49458BB}"/>
                <c:ext xmlns:c16="http://schemas.microsoft.com/office/drawing/2014/chart" uri="{C3380CC4-5D6E-409C-BE32-E72D297353CC}">
                  <c16:uniqueId val="{00000018-B5C6-43C7-8618-6AF7330D44C5}"/>
                </c:ext>
              </c:extLst>
            </c:dLbl>
            <c:dLbl>
              <c:idx val="21"/>
              <c:delete val="1"/>
              <c:extLst>
                <c:ext xmlns:c15="http://schemas.microsoft.com/office/drawing/2012/chart" uri="{CE6537A1-D6FC-4f65-9D91-7224C49458BB}"/>
                <c:ext xmlns:c16="http://schemas.microsoft.com/office/drawing/2014/chart" uri="{C3380CC4-5D6E-409C-BE32-E72D297353CC}">
                  <c16:uniqueId val="{00000019-B5C6-43C7-8618-6AF7330D44C5}"/>
                </c:ext>
              </c:extLst>
            </c:dLbl>
            <c:dLbl>
              <c:idx val="22"/>
              <c:delete val="1"/>
              <c:extLst>
                <c:ext xmlns:c15="http://schemas.microsoft.com/office/drawing/2012/chart" uri="{CE6537A1-D6FC-4f65-9D91-7224C49458BB}"/>
                <c:ext xmlns:c16="http://schemas.microsoft.com/office/drawing/2014/chart" uri="{C3380CC4-5D6E-409C-BE32-E72D297353CC}">
                  <c16:uniqueId val="{0000001A-B5C6-43C7-8618-6AF7330D44C5}"/>
                </c:ext>
              </c:extLst>
            </c:dLbl>
            <c:dLbl>
              <c:idx val="23"/>
              <c:layout>
                <c:manualLayout>
                  <c:x val="-4.1340607544172604E-2"/>
                  <c:y val="-6.69127451656200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B5C6-43C7-8618-6AF7330D44C5}"/>
                </c:ext>
              </c:extLst>
            </c:dLbl>
            <c:numFmt formatCode="0.0\ %"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'figur 8.6'!$I$3:$I$26</c:f>
              <c:numCache>
                <c:formatCode>General</c:formatCode>
                <c:ptCount val="2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numCache>
            </c:numRef>
          </c:cat>
          <c:val>
            <c:numRef>
              <c:f>'figur 8.6'!$M$3:$M$26</c:f>
              <c:numCache>
                <c:formatCode>0.0</c:formatCode>
                <c:ptCount val="24"/>
                <c:pt idx="0">
                  <c:v>16.3</c:v>
                </c:pt>
                <c:pt idx="1">
                  <c:v>17.059999999999999</c:v>
                </c:pt>
                <c:pt idx="2">
                  <c:v>17.71</c:v>
                </c:pt>
                <c:pt idx="3">
                  <c:v>18.54</c:v>
                </c:pt>
                <c:pt idx="4">
                  <c:v>17.920000000000002</c:v>
                </c:pt>
                <c:pt idx="5">
                  <c:v>18.23</c:v>
                </c:pt>
                <c:pt idx="6">
                  <c:v>18.079999999999998</c:v>
                </c:pt>
                <c:pt idx="7">
                  <c:v>17.920000000000002</c:v>
                </c:pt>
                <c:pt idx="8">
                  <c:v>17.940000000000001</c:v>
                </c:pt>
                <c:pt idx="9">
                  <c:v>18.149999999999999</c:v>
                </c:pt>
                <c:pt idx="10">
                  <c:v>18.37</c:v>
                </c:pt>
                <c:pt idx="11">
                  <c:v>18.05</c:v>
                </c:pt>
                <c:pt idx="12">
                  <c:v>17.78</c:v>
                </c:pt>
                <c:pt idx="13">
                  <c:v>17.45</c:v>
                </c:pt>
                <c:pt idx="14">
                  <c:v>17.13</c:v>
                </c:pt>
                <c:pt idx="15">
                  <c:v>17.05</c:v>
                </c:pt>
                <c:pt idx="16">
                  <c:v>17.02</c:v>
                </c:pt>
                <c:pt idx="17">
                  <c:v>16.86</c:v>
                </c:pt>
                <c:pt idx="18">
                  <c:v>16.59</c:v>
                </c:pt>
                <c:pt idx="19">
                  <c:v>16.55</c:v>
                </c:pt>
                <c:pt idx="20">
                  <c:v>17.36</c:v>
                </c:pt>
                <c:pt idx="21">
                  <c:v>17.57</c:v>
                </c:pt>
                <c:pt idx="22">
                  <c:v>18.03</c:v>
                </c:pt>
                <c:pt idx="23">
                  <c:v>18.29</c:v>
                </c:pt>
              </c:numCache>
            </c:numRef>
          </c:val>
          <c:smooth val="0"/>
          <c:extLst>
            <c:ext xmlns:c16="http://schemas.microsoft.com/office/drawing/2014/chart" uri="{C3380CC4-5D6E-409C-BE32-E72D297353CC}">
              <c16:uniqueId val="{00000003-B5C6-43C7-8618-6AF7330D44C5}"/>
            </c:ext>
          </c:extLst>
        </c:ser>
        <c:dLbls>
          <c:showLegendKey val="0"/>
          <c:showVal val="0"/>
          <c:showCatName val="0"/>
          <c:showSerName val="0"/>
          <c:showPercent val="0"/>
          <c:showBubbleSize val="0"/>
        </c:dLbls>
        <c:smooth val="0"/>
        <c:axId val="103560704"/>
        <c:axId val="103562240"/>
      </c:lineChart>
      <c:catAx>
        <c:axId val="103560704"/>
        <c:scaling>
          <c:orientation val="minMax"/>
        </c:scaling>
        <c:delete val="0"/>
        <c:axPos val="b"/>
        <c:numFmt formatCode="General" sourceLinked="1"/>
        <c:majorTickMark val="out"/>
        <c:minorTickMark val="none"/>
        <c:tickLblPos val="nextTo"/>
        <c:crossAx val="103562240"/>
        <c:crosses val="autoZero"/>
        <c:auto val="1"/>
        <c:lblAlgn val="ctr"/>
        <c:lblOffset val="100"/>
        <c:noMultiLvlLbl val="0"/>
      </c:catAx>
      <c:valAx>
        <c:axId val="103562240"/>
        <c:scaling>
          <c:orientation val="minMax"/>
          <c:max val="20"/>
          <c:min val="12"/>
        </c:scaling>
        <c:delete val="0"/>
        <c:axPos val="l"/>
        <c:majorGridlines>
          <c:spPr>
            <a:ln>
              <a:solidFill>
                <a:schemeClr val="bg1">
                  <a:lumMod val="85000"/>
                </a:schemeClr>
              </a:solidFill>
            </a:ln>
          </c:spPr>
        </c:majorGridlines>
        <c:numFmt formatCode="0%" sourceLinked="0"/>
        <c:majorTickMark val="out"/>
        <c:minorTickMark val="none"/>
        <c:tickLblPos val="nextTo"/>
        <c:crossAx val="103560704"/>
        <c:crosses val="autoZero"/>
        <c:crossBetween val="between"/>
        <c:dispUnits>
          <c:builtInUnit val="hundreds"/>
          <c:dispUnitsLbl/>
        </c:dispUnits>
      </c:valAx>
    </c:plotArea>
    <c:plotVisOnly val="1"/>
    <c:dispBlanksAs val="gap"/>
    <c:showDLblsOverMax val="0"/>
  </c:chart>
  <c:spPr>
    <a:ln>
      <a:noFill/>
    </a:ln>
  </c:spPr>
  <c:txPr>
    <a:bodyPr/>
    <a:lstStyle/>
    <a:p>
      <a:pPr>
        <a:defRPr sz="1400">
          <a:latin typeface="Arial" panose="020B0604020202020204" pitchFamily="34" charset="0"/>
          <a:cs typeface="Arial" panose="020B0604020202020204" pitchFamily="34" charset="0"/>
        </a:defRPr>
      </a:pPr>
      <a:endParaRPr lang="nb-NO"/>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3.6659105643257243E-2"/>
          <c:y val="1.8328539321685884E-2"/>
          <c:w val="0.94379768624490967"/>
          <c:h val="0.76087386442499849"/>
        </c:manualLayout>
      </c:layout>
      <c:barChart>
        <c:barDir val="col"/>
        <c:grouping val="stacked"/>
        <c:varyColors val="0"/>
        <c:ser>
          <c:idx val="0"/>
          <c:order val="0"/>
          <c:tx>
            <c:strRef>
              <c:f>'figur 8.9'!$K$2</c:f>
              <c:strCache>
                <c:ptCount val="1"/>
                <c:pt idx="0">
                  <c:v>Uføretrygd</c:v>
                </c:pt>
              </c:strCache>
            </c:strRef>
          </c:tx>
          <c:invertIfNegative val="0"/>
          <c:cat>
            <c:numRef>
              <c:f>'figur 8.9'!$J$3:$J$25</c:f>
              <c:numCache>
                <c:formatCode>General</c:formatCode>
                <c:ptCount val="23"/>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pt idx="22">
                  <c:v>2023</c:v>
                </c:pt>
              </c:numCache>
            </c:numRef>
          </c:cat>
          <c:val>
            <c:numRef>
              <c:f>'figur 8.9'!$K$3:$K$25</c:f>
              <c:numCache>
                <c:formatCode>0.0</c:formatCode>
                <c:ptCount val="23"/>
                <c:pt idx="0">
                  <c:v>1.1410158666225527</c:v>
                </c:pt>
                <c:pt idx="1">
                  <c:v>1.147577772985072</c:v>
                </c:pt>
                <c:pt idx="2">
                  <c:v>1.1687544820416464</c:v>
                </c:pt>
                <c:pt idx="3">
                  <c:v>1.1210908551949015</c:v>
                </c:pt>
                <c:pt idx="4">
                  <c:v>1.0934437780132984</c:v>
                </c:pt>
                <c:pt idx="5">
                  <c:v>1.0719227970608523</c:v>
                </c:pt>
                <c:pt idx="6">
                  <c:v>1.050663266682474</c:v>
                </c:pt>
                <c:pt idx="7">
                  <c:v>1.0510297138710261</c:v>
                </c:pt>
                <c:pt idx="8">
                  <c:v>1.0658183183486276</c:v>
                </c:pt>
                <c:pt idx="9">
                  <c:v>1.1106088301001722</c:v>
                </c:pt>
                <c:pt idx="10">
                  <c:v>1.1749498995436356</c:v>
                </c:pt>
                <c:pt idx="11">
                  <c:v>1.2393047711174212</c:v>
                </c:pt>
                <c:pt idx="12">
                  <c:v>1.2785466597109276</c:v>
                </c:pt>
                <c:pt idx="13">
                  <c:v>1.4137266122013261</c:v>
                </c:pt>
                <c:pt idx="14">
                  <c:v>1.5503894444815192</c:v>
                </c:pt>
                <c:pt idx="15">
                  <c:v>1.6941553774370384</c:v>
                </c:pt>
                <c:pt idx="16">
                  <c:v>1.8642997075608301</c:v>
                </c:pt>
                <c:pt idx="17">
                  <c:v>2.1270052305734231</c:v>
                </c:pt>
                <c:pt idx="18">
                  <c:v>2.3762437500148739</c:v>
                </c:pt>
                <c:pt idx="19">
                  <c:v>2.5008662258539545</c:v>
                </c:pt>
                <c:pt idx="20">
                  <c:v>2.5821766477632577</c:v>
                </c:pt>
                <c:pt idx="21">
                  <c:v>2.621013669141921</c:v>
                </c:pt>
                <c:pt idx="22">
                  <c:v>2.6008006332259197</c:v>
                </c:pt>
              </c:numCache>
            </c:numRef>
          </c:val>
          <c:extLst>
            <c:ext xmlns:c16="http://schemas.microsoft.com/office/drawing/2014/chart" uri="{C3380CC4-5D6E-409C-BE32-E72D297353CC}">
              <c16:uniqueId val="{00000000-9FE4-44CD-9EFF-DC9AD7CC5A2B}"/>
            </c:ext>
          </c:extLst>
        </c:ser>
        <c:ser>
          <c:idx val="1"/>
          <c:order val="1"/>
          <c:tx>
            <c:strRef>
              <c:f>'figur 8.9'!$L$2</c:f>
              <c:strCache>
                <c:ptCount val="1"/>
                <c:pt idx="0">
                  <c:v>AAP</c:v>
                </c:pt>
              </c:strCache>
            </c:strRef>
          </c:tx>
          <c:spPr>
            <a:ln>
              <a:solidFill>
                <a:schemeClr val="accent2"/>
              </a:solidFill>
            </a:ln>
          </c:spPr>
          <c:invertIfNegative val="0"/>
          <c:cat>
            <c:numRef>
              <c:f>'figur 8.9'!$J$3:$J$25</c:f>
              <c:numCache>
                <c:formatCode>General</c:formatCode>
                <c:ptCount val="23"/>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pt idx="22">
                  <c:v>2023</c:v>
                </c:pt>
              </c:numCache>
            </c:numRef>
          </c:cat>
          <c:val>
            <c:numRef>
              <c:f>'figur 8.9'!$L$3:$L$25</c:f>
              <c:numCache>
                <c:formatCode>0.0</c:formatCode>
                <c:ptCount val="23"/>
                <c:pt idx="0">
                  <c:v>2.397543047024469</c:v>
                </c:pt>
                <c:pt idx="1">
                  <c:v>2.692545334786689</c:v>
                </c:pt>
                <c:pt idx="2">
                  <c:v>3.1141262172378403</c:v>
                </c:pt>
                <c:pt idx="3">
                  <c:v>3.1981621461390248</c:v>
                </c:pt>
                <c:pt idx="4">
                  <c:v>3.2194939991592308</c:v>
                </c:pt>
                <c:pt idx="5">
                  <c:v>3.1224435931797072</c:v>
                </c:pt>
                <c:pt idx="6">
                  <c:v>2.9681237283779889</c:v>
                </c:pt>
                <c:pt idx="7">
                  <c:v>2.9588321401520115</c:v>
                </c:pt>
                <c:pt idx="8">
                  <c:v>3.2477852645234568</c:v>
                </c:pt>
                <c:pt idx="9">
                  <c:v>3.6405327672844723</c:v>
                </c:pt>
                <c:pt idx="10">
                  <c:v>3.6418465578527757</c:v>
                </c:pt>
                <c:pt idx="11">
                  <c:v>3.494492464193216</c:v>
                </c:pt>
                <c:pt idx="12">
                  <c:v>3.3542210083775741</c:v>
                </c:pt>
                <c:pt idx="13">
                  <c:v>3.2798216973374816</c:v>
                </c:pt>
                <c:pt idx="14">
                  <c:v>3.3792769774913483</c:v>
                </c:pt>
                <c:pt idx="15">
                  <c:v>3.4027805781761855</c:v>
                </c:pt>
                <c:pt idx="16">
                  <c:v>3.3040184359709643</c:v>
                </c:pt>
                <c:pt idx="17">
                  <c:v>2.9442379709822641</c:v>
                </c:pt>
                <c:pt idx="18">
                  <c:v>2.8904024502559489</c:v>
                </c:pt>
                <c:pt idx="19">
                  <c:v>3.1374219193639976</c:v>
                </c:pt>
                <c:pt idx="20">
                  <c:v>3.2273582123466817</c:v>
                </c:pt>
                <c:pt idx="21">
                  <c:v>3.3496087040891718</c:v>
                </c:pt>
                <c:pt idx="22">
                  <c:v>3.527887446727235</c:v>
                </c:pt>
              </c:numCache>
            </c:numRef>
          </c:val>
          <c:extLst>
            <c:ext xmlns:c16="http://schemas.microsoft.com/office/drawing/2014/chart" uri="{C3380CC4-5D6E-409C-BE32-E72D297353CC}">
              <c16:uniqueId val="{00000001-9FE4-44CD-9EFF-DC9AD7CC5A2B}"/>
            </c:ext>
          </c:extLst>
        </c:ser>
        <c:ser>
          <c:idx val="2"/>
          <c:order val="2"/>
          <c:tx>
            <c:strRef>
              <c:f>'figur 8.9'!$M$2</c:f>
              <c:strCache>
                <c:ptCount val="1"/>
                <c:pt idx="0">
                  <c:v>Sykepenger</c:v>
                </c:pt>
              </c:strCache>
            </c:strRef>
          </c:tx>
          <c:invertIfNegative val="0"/>
          <c:cat>
            <c:numRef>
              <c:f>'figur 8.9'!$J$3:$J$25</c:f>
              <c:numCache>
                <c:formatCode>General</c:formatCode>
                <c:ptCount val="23"/>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pt idx="22">
                  <c:v>2023</c:v>
                </c:pt>
              </c:numCache>
            </c:numRef>
          </c:cat>
          <c:val>
            <c:numRef>
              <c:f>'figur 8.9'!$M$3:$M$25</c:f>
              <c:numCache>
                <c:formatCode>0.0</c:formatCode>
                <c:ptCount val="23"/>
                <c:pt idx="0">
                  <c:v>2.8568551577312022</c:v>
                </c:pt>
                <c:pt idx="1">
                  <c:v>2.989531176227143</c:v>
                </c:pt>
                <c:pt idx="2">
                  <c:v>2.9701118688144144</c:v>
                </c:pt>
                <c:pt idx="3">
                  <c:v>2.4145546168667558</c:v>
                </c:pt>
                <c:pt idx="4">
                  <c:v>2.4702030279526093</c:v>
                </c:pt>
                <c:pt idx="5">
                  <c:v>2.458525147387562</c:v>
                </c:pt>
                <c:pt idx="6">
                  <c:v>2.6409983004811752</c:v>
                </c:pt>
                <c:pt idx="7">
                  <c:v>2.8185200872500906</c:v>
                </c:pt>
                <c:pt idx="8">
                  <c:v>2.604526228954462</c:v>
                </c:pt>
                <c:pt idx="9">
                  <c:v>2.3758328583502033</c:v>
                </c:pt>
                <c:pt idx="10">
                  <c:v>2.1673795896680024</c:v>
                </c:pt>
                <c:pt idx="11">
                  <c:v>2.102412082254189</c:v>
                </c:pt>
                <c:pt idx="12">
                  <c:v>2.0852487188142512</c:v>
                </c:pt>
                <c:pt idx="13">
                  <c:v>2.0517068104115674</c:v>
                </c:pt>
                <c:pt idx="14">
                  <c:v>1.9789213770222989</c:v>
                </c:pt>
                <c:pt idx="15">
                  <c:v>1.9746564603016838</c:v>
                </c:pt>
                <c:pt idx="16">
                  <c:v>1.8926918599699043</c:v>
                </c:pt>
                <c:pt idx="17">
                  <c:v>1.8951661552801349</c:v>
                </c:pt>
                <c:pt idx="18">
                  <c:v>1.9391910062089333</c:v>
                </c:pt>
                <c:pt idx="19">
                  <c:v>1.8262928420870268</c:v>
                </c:pt>
                <c:pt idx="20">
                  <c:v>1.8526307646936535</c:v>
                </c:pt>
                <c:pt idx="21">
                  <c:v>2.2805205386661589</c:v>
                </c:pt>
                <c:pt idx="22">
                  <c:v>2.0299632733756523</c:v>
                </c:pt>
              </c:numCache>
            </c:numRef>
          </c:val>
          <c:extLst>
            <c:ext xmlns:c16="http://schemas.microsoft.com/office/drawing/2014/chart" uri="{C3380CC4-5D6E-409C-BE32-E72D297353CC}">
              <c16:uniqueId val="{00000002-9FE4-44CD-9EFF-DC9AD7CC5A2B}"/>
            </c:ext>
          </c:extLst>
        </c:ser>
        <c:dLbls>
          <c:showLegendKey val="0"/>
          <c:showVal val="0"/>
          <c:showCatName val="0"/>
          <c:showSerName val="0"/>
          <c:showPercent val="0"/>
          <c:showBubbleSize val="0"/>
        </c:dLbls>
        <c:gapWidth val="150"/>
        <c:overlap val="100"/>
        <c:axId val="103560704"/>
        <c:axId val="103562240"/>
      </c:barChart>
      <c:catAx>
        <c:axId val="103560704"/>
        <c:scaling>
          <c:orientation val="minMax"/>
        </c:scaling>
        <c:delete val="0"/>
        <c:axPos val="b"/>
        <c:numFmt formatCode="General" sourceLinked="1"/>
        <c:majorTickMark val="out"/>
        <c:minorTickMark val="none"/>
        <c:tickLblPos val="nextTo"/>
        <c:txPr>
          <a:bodyPr/>
          <a:lstStyle/>
          <a:p>
            <a:pPr>
              <a:defRPr sz="1400"/>
            </a:pPr>
            <a:endParaRPr lang="nb-NO"/>
          </a:p>
        </c:txPr>
        <c:crossAx val="103562240"/>
        <c:crosses val="autoZero"/>
        <c:auto val="1"/>
        <c:lblAlgn val="ctr"/>
        <c:lblOffset val="100"/>
        <c:noMultiLvlLbl val="0"/>
      </c:catAx>
      <c:valAx>
        <c:axId val="103562240"/>
        <c:scaling>
          <c:orientation val="minMax"/>
          <c:max val="9"/>
        </c:scaling>
        <c:delete val="0"/>
        <c:axPos val="l"/>
        <c:majorGridlines>
          <c:spPr>
            <a:ln>
              <a:solidFill>
                <a:schemeClr val="bg1">
                  <a:lumMod val="85000"/>
                </a:schemeClr>
              </a:solidFill>
            </a:ln>
          </c:spPr>
        </c:majorGridlines>
        <c:numFmt formatCode="0%" sourceLinked="0"/>
        <c:majorTickMark val="out"/>
        <c:minorTickMark val="none"/>
        <c:tickLblPos val="nextTo"/>
        <c:txPr>
          <a:bodyPr/>
          <a:lstStyle/>
          <a:p>
            <a:pPr>
              <a:defRPr sz="1400"/>
            </a:pPr>
            <a:endParaRPr lang="nb-NO"/>
          </a:p>
        </c:txPr>
        <c:crossAx val="103560704"/>
        <c:crosses val="autoZero"/>
        <c:crossBetween val="between"/>
        <c:dispUnits>
          <c:builtInUnit val="hundreds"/>
          <c:dispUnitsLbl/>
        </c:dispUnits>
      </c:valAx>
    </c:plotArea>
    <c:legend>
      <c:legendPos val="t"/>
      <c:layout>
        <c:manualLayout>
          <c:xMode val="edge"/>
          <c:yMode val="edge"/>
          <c:x val="0.47339092249058301"/>
          <c:y val="2.5427884217833277E-2"/>
          <c:w val="0.23897865992095652"/>
          <c:h val="0.15125426542746775"/>
        </c:manualLayout>
      </c:layout>
      <c:overlay val="1"/>
      <c:txPr>
        <a:bodyPr/>
        <a:lstStyle/>
        <a:p>
          <a:pPr>
            <a:defRPr sz="1400"/>
          </a:pPr>
          <a:endParaRPr lang="nb-NO"/>
        </a:p>
      </c:txPr>
    </c:legend>
    <c:plotVisOnly val="1"/>
    <c:dispBlanksAs val="gap"/>
    <c:showDLblsOverMax val="0"/>
  </c:chart>
  <c:spPr>
    <a:ln>
      <a:noFill/>
    </a:ln>
  </c:spPr>
  <c:txPr>
    <a:bodyPr/>
    <a:lstStyle/>
    <a:p>
      <a:pPr>
        <a:defRPr sz="1000">
          <a:latin typeface="+mj-lt"/>
          <a:cs typeface="Times New Roman" panose="02020603050405020304" pitchFamily="18" charset="0"/>
        </a:defRPr>
      </a:pPr>
      <a:endParaRPr lang="nb-NO"/>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Usikkerhet!$G$12</c:f>
              <c:strCache>
                <c:ptCount val="1"/>
                <c:pt idx="0">
                  <c:v>prosent</c:v>
                </c:pt>
              </c:strCache>
            </c:strRef>
          </c:tx>
          <c:spPr>
            <a:solidFill>
              <a:schemeClr val="accent1"/>
            </a:solidFill>
            <a:ln>
              <a:noFill/>
            </a:ln>
            <a:effectLst/>
          </c:spPr>
          <c:invertIfNegative val="0"/>
          <c:dPt>
            <c:idx val="0"/>
            <c:invertIfNegative val="0"/>
            <c:bubble3D val="0"/>
            <c:spPr>
              <a:solidFill>
                <a:srgbClr val="CCE1FF"/>
              </a:solidFill>
              <a:ln>
                <a:noFill/>
              </a:ln>
              <a:effectLst/>
            </c:spPr>
            <c:extLst>
              <c:ext xmlns:c16="http://schemas.microsoft.com/office/drawing/2014/chart" uri="{C3380CC4-5D6E-409C-BE32-E72D297353CC}">
                <c16:uniqueId val="{00000010-6C7A-4513-A395-92022B4546CF}"/>
              </c:ext>
            </c:extLst>
          </c:dPt>
          <c:dPt>
            <c:idx val="1"/>
            <c:invertIfNegative val="0"/>
            <c:bubble3D val="0"/>
            <c:spPr>
              <a:solidFill>
                <a:srgbClr val="CCE1FF"/>
              </a:solidFill>
              <a:ln>
                <a:noFill/>
              </a:ln>
              <a:effectLst/>
            </c:spPr>
            <c:extLst>
              <c:ext xmlns:c16="http://schemas.microsoft.com/office/drawing/2014/chart" uri="{C3380CC4-5D6E-409C-BE32-E72D297353CC}">
                <c16:uniqueId val="{0000000F-6C7A-4513-A395-92022B4546CF}"/>
              </c:ext>
            </c:extLst>
          </c:dPt>
          <c:dPt>
            <c:idx val="2"/>
            <c:invertIfNegative val="0"/>
            <c:bubble3D val="0"/>
            <c:spPr>
              <a:solidFill>
                <a:srgbClr val="CCE1FF"/>
              </a:solidFill>
              <a:ln>
                <a:noFill/>
              </a:ln>
              <a:effectLst/>
            </c:spPr>
            <c:extLst>
              <c:ext xmlns:c16="http://schemas.microsoft.com/office/drawing/2014/chart" uri="{C3380CC4-5D6E-409C-BE32-E72D297353CC}">
                <c16:uniqueId val="{0000000E-6C7A-4513-A395-92022B4546CF}"/>
              </c:ext>
            </c:extLst>
          </c:dPt>
          <c:dPt>
            <c:idx val="3"/>
            <c:invertIfNegative val="0"/>
            <c:bubble3D val="0"/>
            <c:spPr>
              <a:solidFill>
                <a:srgbClr val="CCE1FF"/>
              </a:solidFill>
              <a:ln>
                <a:noFill/>
              </a:ln>
              <a:effectLst/>
            </c:spPr>
            <c:extLst>
              <c:ext xmlns:c16="http://schemas.microsoft.com/office/drawing/2014/chart" uri="{C3380CC4-5D6E-409C-BE32-E72D297353CC}">
                <c16:uniqueId val="{0000000D-6C7A-4513-A395-92022B4546CF}"/>
              </c:ext>
            </c:extLst>
          </c:dPt>
          <c:dPt>
            <c:idx val="4"/>
            <c:invertIfNegative val="0"/>
            <c:bubble3D val="0"/>
            <c:spPr>
              <a:solidFill>
                <a:srgbClr val="CCE1FF"/>
              </a:solidFill>
              <a:ln>
                <a:noFill/>
              </a:ln>
              <a:effectLst/>
            </c:spPr>
            <c:extLst>
              <c:ext xmlns:c16="http://schemas.microsoft.com/office/drawing/2014/chart" uri="{C3380CC4-5D6E-409C-BE32-E72D297353CC}">
                <c16:uniqueId val="{0000000C-6C7A-4513-A395-92022B4546CF}"/>
              </c:ext>
            </c:extLst>
          </c:dPt>
          <c:dPt>
            <c:idx val="6"/>
            <c:invertIfNegative val="0"/>
            <c:bubble3D val="0"/>
            <c:spPr>
              <a:solidFill>
                <a:srgbClr val="66A5F4"/>
              </a:solidFill>
              <a:ln>
                <a:noFill/>
              </a:ln>
              <a:effectLst/>
            </c:spPr>
            <c:extLst>
              <c:ext xmlns:c16="http://schemas.microsoft.com/office/drawing/2014/chart" uri="{C3380CC4-5D6E-409C-BE32-E72D297353CC}">
                <c16:uniqueId val="{0000000B-6C7A-4513-A395-92022B4546CF}"/>
              </c:ext>
            </c:extLst>
          </c:dPt>
          <c:dPt>
            <c:idx val="7"/>
            <c:invertIfNegative val="0"/>
            <c:bubble3D val="0"/>
            <c:spPr>
              <a:solidFill>
                <a:srgbClr val="66A5F4"/>
              </a:solidFill>
              <a:ln>
                <a:noFill/>
              </a:ln>
              <a:effectLst/>
            </c:spPr>
            <c:extLst>
              <c:ext xmlns:c16="http://schemas.microsoft.com/office/drawing/2014/chart" uri="{C3380CC4-5D6E-409C-BE32-E72D297353CC}">
                <c16:uniqueId val="{0000000A-6C7A-4513-A395-92022B4546CF}"/>
              </c:ext>
            </c:extLst>
          </c:dPt>
          <c:dPt>
            <c:idx val="8"/>
            <c:invertIfNegative val="0"/>
            <c:bubble3D val="0"/>
            <c:spPr>
              <a:solidFill>
                <a:srgbClr val="66A5F4"/>
              </a:solidFill>
              <a:ln>
                <a:noFill/>
              </a:ln>
              <a:effectLst/>
            </c:spPr>
            <c:extLst>
              <c:ext xmlns:c16="http://schemas.microsoft.com/office/drawing/2014/chart" uri="{C3380CC4-5D6E-409C-BE32-E72D297353CC}">
                <c16:uniqueId val="{00000009-6C7A-4513-A395-92022B4546CF}"/>
              </c:ext>
            </c:extLst>
          </c:dPt>
          <c:dPt>
            <c:idx val="9"/>
            <c:invertIfNegative val="0"/>
            <c:bubble3D val="0"/>
            <c:spPr>
              <a:solidFill>
                <a:srgbClr val="66A5F4"/>
              </a:solidFill>
              <a:ln>
                <a:noFill/>
              </a:ln>
              <a:effectLst/>
            </c:spPr>
            <c:extLst>
              <c:ext xmlns:c16="http://schemas.microsoft.com/office/drawing/2014/chart" uri="{C3380CC4-5D6E-409C-BE32-E72D297353CC}">
                <c16:uniqueId val="{00000008-6C7A-4513-A395-92022B4546CF}"/>
              </c:ext>
            </c:extLst>
          </c:dPt>
          <c:dPt>
            <c:idx val="10"/>
            <c:invertIfNegative val="0"/>
            <c:bubble3D val="0"/>
            <c:spPr>
              <a:solidFill>
                <a:srgbClr val="66A5F4"/>
              </a:solidFill>
              <a:ln>
                <a:noFill/>
              </a:ln>
              <a:effectLst/>
            </c:spPr>
            <c:extLst>
              <c:ext xmlns:c16="http://schemas.microsoft.com/office/drawing/2014/chart" uri="{C3380CC4-5D6E-409C-BE32-E72D297353CC}">
                <c16:uniqueId val="{00000007-6C7A-4513-A395-92022B4546CF}"/>
              </c:ext>
            </c:extLst>
          </c:dPt>
          <c:dPt>
            <c:idx val="11"/>
            <c:invertIfNegative val="0"/>
            <c:bubble3D val="0"/>
            <c:spPr>
              <a:solidFill>
                <a:srgbClr val="66A5F4"/>
              </a:solidFill>
              <a:ln>
                <a:noFill/>
              </a:ln>
              <a:effectLst/>
            </c:spPr>
            <c:extLst>
              <c:ext xmlns:c16="http://schemas.microsoft.com/office/drawing/2014/chart" uri="{C3380CC4-5D6E-409C-BE32-E72D297353CC}">
                <c16:uniqueId val="{00000006-6C7A-4513-A395-92022B4546CF}"/>
              </c:ext>
            </c:extLst>
          </c:dPt>
          <c:dPt>
            <c:idx val="12"/>
            <c:invertIfNegative val="0"/>
            <c:bubble3D val="0"/>
            <c:spPr>
              <a:solidFill>
                <a:srgbClr val="66A5F4"/>
              </a:solidFill>
              <a:ln>
                <a:noFill/>
              </a:ln>
              <a:effectLst/>
            </c:spPr>
            <c:extLst>
              <c:ext xmlns:c16="http://schemas.microsoft.com/office/drawing/2014/chart" uri="{C3380CC4-5D6E-409C-BE32-E72D297353CC}">
                <c16:uniqueId val="{00000005-6C7A-4513-A395-92022B4546CF}"/>
              </c:ext>
            </c:extLst>
          </c:dPt>
          <c:dPt>
            <c:idx val="14"/>
            <c:invertIfNegative val="0"/>
            <c:bubble3D val="0"/>
            <c:spPr>
              <a:solidFill>
                <a:srgbClr val="0067C5"/>
              </a:solidFill>
              <a:ln>
                <a:noFill/>
              </a:ln>
              <a:effectLst/>
            </c:spPr>
            <c:extLst>
              <c:ext xmlns:c16="http://schemas.microsoft.com/office/drawing/2014/chart" uri="{C3380CC4-5D6E-409C-BE32-E72D297353CC}">
                <c16:uniqueId val="{00000004-6C7A-4513-A395-92022B4546CF}"/>
              </c:ext>
            </c:extLst>
          </c:dPt>
          <c:dPt>
            <c:idx val="15"/>
            <c:invertIfNegative val="0"/>
            <c:bubble3D val="0"/>
            <c:spPr>
              <a:solidFill>
                <a:srgbClr val="0067C5"/>
              </a:solidFill>
              <a:ln>
                <a:noFill/>
              </a:ln>
              <a:effectLst/>
            </c:spPr>
            <c:extLst>
              <c:ext xmlns:c16="http://schemas.microsoft.com/office/drawing/2014/chart" uri="{C3380CC4-5D6E-409C-BE32-E72D297353CC}">
                <c16:uniqueId val="{00000003-6C7A-4513-A395-92022B4546CF}"/>
              </c:ext>
            </c:extLst>
          </c:dPt>
          <c:dPt>
            <c:idx val="16"/>
            <c:invertIfNegative val="0"/>
            <c:bubble3D val="0"/>
            <c:spPr>
              <a:solidFill>
                <a:srgbClr val="0067C5"/>
              </a:solidFill>
              <a:ln>
                <a:noFill/>
              </a:ln>
              <a:effectLst/>
            </c:spPr>
            <c:extLst>
              <c:ext xmlns:c16="http://schemas.microsoft.com/office/drawing/2014/chart" uri="{C3380CC4-5D6E-409C-BE32-E72D297353CC}">
                <c16:uniqueId val="{00000002-6C7A-4513-A395-92022B4546CF}"/>
              </c:ext>
            </c:extLst>
          </c:dPt>
          <c:dPt>
            <c:idx val="17"/>
            <c:invertIfNegative val="0"/>
            <c:bubble3D val="0"/>
            <c:spPr>
              <a:solidFill>
                <a:srgbClr val="0067C5"/>
              </a:solidFill>
              <a:ln>
                <a:noFill/>
              </a:ln>
              <a:effectLst/>
            </c:spPr>
            <c:extLst>
              <c:ext xmlns:c16="http://schemas.microsoft.com/office/drawing/2014/chart" uri="{C3380CC4-5D6E-409C-BE32-E72D297353CC}">
                <c16:uniqueId val="{00000001-6C7A-4513-A395-92022B4546CF}"/>
              </c:ext>
            </c:extLst>
          </c:dPt>
          <c:dPt>
            <c:idx val="19"/>
            <c:invertIfNegative val="0"/>
            <c:bubble3D val="0"/>
            <c:spPr>
              <a:solidFill>
                <a:srgbClr val="00459C"/>
              </a:solidFill>
              <a:ln>
                <a:noFill/>
              </a:ln>
              <a:effectLst/>
            </c:spPr>
            <c:extLst>
              <c:ext xmlns:c16="http://schemas.microsoft.com/office/drawing/2014/chart" uri="{C3380CC4-5D6E-409C-BE32-E72D297353CC}">
                <c16:uniqueId val="{00000021-5A57-4B2F-957B-7A457679FACD}"/>
              </c:ext>
            </c:extLst>
          </c:dPt>
          <c:dPt>
            <c:idx val="20"/>
            <c:invertIfNegative val="0"/>
            <c:bubble3D val="0"/>
            <c:spPr>
              <a:solidFill>
                <a:srgbClr val="00459C"/>
              </a:solidFill>
              <a:ln>
                <a:noFill/>
              </a:ln>
              <a:effectLst/>
            </c:spPr>
            <c:extLst>
              <c:ext xmlns:c16="http://schemas.microsoft.com/office/drawing/2014/chart" uri="{C3380CC4-5D6E-409C-BE32-E72D297353CC}">
                <c16:uniqueId val="{00000020-5A57-4B2F-957B-7A457679FACD}"/>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Usikkerhet!$F$13:$F$33</c:f>
              <c:strCache>
                <c:ptCount val="21"/>
                <c:pt idx="0">
                  <c:v>Økte krav til kvalitet på offentlige tjenester</c:v>
                </c:pt>
                <c:pt idx="1">
                  <c:v>Arbeidsinnvandring</c:v>
                </c:pt>
                <c:pt idx="2">
                  <c:v>Høy omstillingstakt i arbeidslivet</c:v>
                </c:pt>
                <c:pt idx="3">
                  <c:v>Økte forventninger til samarbeid på tvers av sektorer</c:v>
                </c:pt>
                <c:pt idx="4">
                  <c:v>Digitalisering av offentlige tjenester</c:v>
                </c:pt>
                <c:pt idx="6">
                  <c:v>Lavere tillit til offentlige virksomheter</c:v>
                </c:pt>
                <c:pt idx="7">
                  <c:v>Økte forventninger til håndtering av uforutsette situasjoner</c:v>
                </c:pt>
                <c:pt idx="8">
                  <c:v>Økt mangel på arbeidskraft</c:v>
                </c:pt>
                <c:pt idx="9">
                  <c:v>Effektivisering av offentlig sektor</c:v>
                </c:pt>
                <c:pt idx="10">
                  <c:v>Grønt skifte og klimautfordringer</c:v>
                </c:pt>
                <c:pt idx="11">
                  <c:v>Vansker med å dekke arbeidslivets behov for kompetanse</c:v>
                </c:pt>
                <c:pt idx="12">
                  <c:v>Aldring av befolkningen</c:v>
                </c:pt>
                <c:pt idx="14">
                  <c:v>Økt fattigdom</c:v>
                </c:pt>
                <c:pt idx="15">
                  <c:v>Flere unge i utenforskap</c:v>
                </c:pt>
                <c:pt idx="16">
                  <c:v>Mange flyktninger</c:v>
                </c:pt>
                <c:pt idx="17">
                  <c:v>Flere med psykiske lidelser</c:v>
                </c:pt>
                <c:pt idx="19">
                  <c:v>Bruk av kunstig intelligens (KI)</c:v>
                </c:pt>
                <c:pt idx="20">
                  <c:v>Internasjonale konflikter/kriger</c:v>
                </c:pt>
              </c:strCache>
            </c:strRef>
          </c:cat>
          <c:val>
            <c:numRef>
              <c:f>Usikkerhet!$G$13:$G$33</c:f>
              <c:numCache>
                <c:formatCode>0.0\ %</c:formatCode>
                <c:ptCount val="21"/>
                <c:pt idx="0">
                  <c:v>5.4074200000000003E-2</c:v>
                </c:pt>
                <c:pt idx="1">
                  <c:v>7.6049400000000003E-2</c:v>
                </c:pt>
                <c:pt idx="2">
                  <c:v>8.0246899999999996E-2</c:v>
                </c:pt>
                <c:pt idx="3">
                  <c:v>8.3703700000000006E-2</c:v>
                </c:pt>
                <c:pt idx="4">
                  <c:v>9.1357999999999995E-2</c:v>
                </c:pt>
                <c:pt idx="6">
                  <c:v>0.1138272</c:v>
                </c:pt>
                <c:pt idx="7">
                  <c:v>0.11679009999999999</c:v>
                </c:pt>
                <c:pt idx="8">
                  <c:v>0.1224691</c:v>
                </c:pt>
                <c:pt idx="9">
                  <c:v>0.12790119999999999</c:v>
                </c:pt>
                <c:pt idx="10">
                  <c:v>0.14691360000000001</c:v>
                </c:pt>
                <c:pt idx="11">
                  <c:v>0.1560494</c:v>
                </c:pt>
                <c:pt idx="12">
                  <c:v>0.177284</c:v>
                </c:pt>
                <c:pt idx="14">
                  <c:v>0.18666669999999999</c:v>
                </c:pt>
                <c:pt idx="15">
                  <c:v>0.2224691</c:v>
                </c:pt>
                <c:pt idx="16">
                  <c:v>0.222716</c:v>
                </c:pt>
                <c:pt idx="17">
                  <c:v>0.2316049</c:v>
                </c:pt>
                <c:pt idx="19">
                  <c:v>0.34419749999999999</c:v>
                </c:pt>
                <c:pt idx="20">
                  <c:v>0.38938270000000003</c:v>
                </c:pt>
              </c:numCache>
            </c:numRef>
          </c:val>
          <c:extLst>
            <c:ext xmlns:c16="http://schemas.microsoft.com/office/drawing/2014/chart" uri="{C3380CC4-5D6E-409C-BE32-E72D297353CC}">
              <c16:uniqueId val="{00000000-6C7A-4513-A395-92022B4546CF}"/>
            </c:ext>
          </c:extLst>
        </c:ser>
        <c:dLbls>
          <c:dLblPos val="outEnd"/>
          <c:showLegendKey val="0"/>
          <c:showVal val="1"/>
          <c:showCatName val="0"/>
          <c:showSerName val="0"/>
          <c:showPercent val="0"/>
          <c:showBubbleSize val="0"/>
        </c:dLbls>
        <c:gapWidth val="182"/>
        <c:axId val="1680391920"/>
        <c:axId val="1680392880"/>
      </c:barChart>
      <c:catAx>
        <c:axId val="16803919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nb-NO"/>
          </a:p>
        </c:txPr>
        <c:crossAx val="1680392880"/>
        <c:crosses val="autoZero"/>
        <c:auto val="1"/>
        <c:lblAlgn val="ctr"/>
        <c:lblOffset val="100"/>
        <c:noMultiLvlLbl val="0"/>
      </c:catAx>
      <c:valAx>
        <c:axId val="1680392880"/>
        <c:scaling>
          <c:orientation val="minMax"/>
          <c:max val="0.4"/>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16803919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1"/>
              </a:solidFill>
              <a:round/>
            </a:ln>
            <a:effectLst/>
          </c:spPr>
          <c:marker>
            <c:symbol val="none"/>
          </c:marker>
          <c:cat>
            <c:numRef>
              <c:f>skatt!$A$1:$T$1</c:f>
              <c:numCache>
                <c:formatCode>General</c:formatCode>
                <c:ptCount val="20"/>
                <c:pt idx="0">
                  <c:v>1985</c:v>
                </c:pt>
                <c:pt idx="1">
                  <c:v>1987</c:v>
                </c:pt>
                <c:pt idx="2">
                  <c:v>1989</c:v>
                </c:pt>
                <c:pt idx="3">
                  <c:v>1991</c:v>
                </c:pt>
                <c:pt idx="4">
                  <c:v>1993</c:v>
                </c:pt>
                <c:pt idx="5">
                  <c:v>1995</c:v>
                </c:pt>
                <c:pt idx="6">
                  <c:v>1997</c:v>
                </c:pt>
                <c:pt idx="7">
                  <c:v>1999</c:v>
                </c:pt>
                <c:pt idx="8">
                  <c:v>2001</c:v>
                </c:pt>
                <c:pt idx="9">
                  <c:v>2003</c:v>
                </c:pt>
                <c:pt idx="10">
                  <c:v>2005</c:v>
                </c:pt>
                <c:pt idx="11">
                  <c:v>2007</c:v>
                </c:pt>
                <c:pt idx="12">
                  <c:v>2009</c:v>
                </c:pt>
                <c:pt idx="13">
                  <c:v>2011</c:v>
                </c:pt>
                <c:pt idx="14">
                  <c:v>2013</c:v>
                </c:pt>
                <c:pt idx="15">
                  <c:v>2015</c:v>
                </c:pt>
                <c:pt idx="16">
                  <c:v>2017</c:v>
                </c:pt>
                <c:pt idx="17">
                  <c:v>2019</c:v>
                </c:pt>
                <c:pt idx="18">
                  <c:v>2021</c:v>
                </c:pt>
                <c:pt idx="19">
                  <c:v>2023</c:v>
                </c:pt>
              </c:numCache>
            </c:numRef>
          </c:cat>
          <c:val>
            <c:numRef>
              <c:f>skatt!$A$2:$T$2</c:f>
              <c:numCache>
                <c:formatCode>0%</c:formatCode>
                <c:ptCount val="20"/>
                <c:pt idx="0">
                  <c:v>0.50240000000000007</c:v>
                </c:pt>
                <c:pt idx="1">
                  <c:v>0.51080000000000003</c:v>
                </c:pt>
                <c:pt idx="2">
                  <c:v>0.47289999999999999</c:v>
                </c:pt>
                <c:pt idx="3">
                  <c:v>0.45860000000000001</c:v>
                </c:pt>
                <c:pt idx="4">
                  <c:v>0.51350000000000007</c:v>
                </c:pt>
                <c:pt idx="5">
                  <c:v>0.50209999999999999</c:v>
                </c:pt>
                <c:pt idx="6">
                  <c:v>0.46929999999999999</c:v>
                </c:pt>
                <c:pt idx="7">
                  <c:v>0.44280000000000003</c:v>
                </c:pt>
                <c:pt idx="8">
                  <c:v>0.42520000000000002</c:v>
                </c:pt>
                <c:pt idx="9">
                  <c:v>0.51429999999999998</c:v>
                </c:pt>
                <c:pt idx="10">
                  <c:v>0.49399999999999999</c:v>
                </c:pt>
                <c:pt idx="11">
                  <c:v>0.55549999999999999</c:v>
                </c:pt>
                <c:pt idx="12">
                  <c:v>0.58279999999999998</c:v>
                </c:pt>
                <c:pt idx="13">
                  <c:v>0.65759999999999996</c:v>
                </c:pt>
                <c:pt idx="14">
                  <c:v>0.64510000000000001</c:v>
                </c:pt>
                <c:pt idx="15">
                  <c:v>0.70050000000000001</c:v>
                </c:pt>
                <c:pt idx="16">
                  <c:v>0.72650000000000003</c:v>
                </c:pt>
                <c:pt idx="17">
                  <c:v>0.72400000000000009</c:v>
                </c:pt>
                <c:pt idx="18">
                  <c:v>0.72270000000000012</c:v>
                </c:pt>
                <c:pt idx="19">
                  <c:v>0.65099999999999991</c:v>
                </c:pt>
              </c:numCache>
            </c:numRef>
          </c:val>
          <c:smooth val="0"/>
          <c:extLst>
            <c:ext xmlns:c16="http://schemas.microsoft.com/office/drawing/2014/chart" uri="{C3380CC4-5D6E-409C-BE32-E72D297353CC}">
              <c16:uniqueId val="{00000000-3AD2-482F-A4CC-D46993B2C2B9}"/>
            </c:ext>
          </c:extLst>
        </c:ser>
        <c:dLbls>
          <c:showLegendKey val="0"/>
          <c:showVal val="0"/>
          <c:showCatName val="0"/>
          <c:showSerName val="0"/>
          <c:showPercent val="0"/>
          <c:showBubbleSize val="0"/>
        </c:dLbls>
        <c:smooth val="0"/>
        <c:axId val="462024808"/>
        <c:axId val="462033664"/>
      </c:lineChart>
      <c:catAx>
        <c:axId val="462024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nb-NO"/>
          </a:p>
        </c:txPr>
        <c:crossAx val="462033664"/>
        <c:crosses val="autoZero"/>
        <c:auto val="1"/>
        <c:lblAlgn val="ctr"/>
        <c:lblOffset val="100"/>
        <c:noMultiLvlLbl val="0"/>
      </c:catAx>
      <c:valAx>
        <c:axId val="46203366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nb-NO"/>
          </a:p>
        </c:txPr>
        <c:crossAx val="462024808"/>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400">
          <a:solidFill>
            <a:schemeClr val="tx1"/>
          </a:solidFill>
          <a:latin typeface="Arial" panose="020B0604020202020204" pitchFamily="34" charset="0"/>
          <a:cs typeface="Arial" panose="020B0604020202020204" pitchFamily="34" charset="0"/>
        </a:defRPr>
      </a:pPr>
      <a:endParaRPr lang="nb-NO"/>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081629677242723E-2"/>
          <c:y val="3.0027073802549528E-2"/>
          <c:w val="0.53043369578802646"/>
          <c:h val="0.90997337327199246"/>
        </c:manualLayout>
      </c:layout>
      <c:lineChart>
        <c:grouping val="standard"/>
        <c:varyColors val="0"/>
        <c:ser>
          <c:idx val="0"/>
          <c:order val="0"/>
          <c:tx>
            <c:strRef>
              <c:f>'viktigste saker_forsvar'!$A$297</c:f>
              <c:strCache>
                <c:ptCount val="1"/>
                <c:pt idx="0">
                  <c:v>Sikre tilstrekkelig energiforsyning</c:v>
                </c:pt>
              </c:strCache>
            </c:strRef>
          </c:tx>
          <c:spPr>
            <a:ln w="38100" cap="rnd">
              <a:solidFill>
                <a:schemeClr val="tx1"/>
              </a:solidFill>
              <a:round/>
            </a:ln>
            <a:effectLst/>
          </c:spPr>
          <c:marker>
            <c:symbol val="none"/>
          </c:marker>
          <c:cat>
            <c:strRef>
              <c:f>'viktigste saker_forsvar'!$N$296:$S$296</c:f>
              <c:strCache>
                <c:ptCount val="6"/>
                <c:pt idx="0">
                  <c:v>2013</c:v>
                </c:pt>
                <c:pt idx="1">
                  <c:v>2015</c:v>
                </c:pt>
                <c:pt idx="2">
                  <c:v>2017</c:v>
                </c:pt>
                <c:pt idx="3">
                  <c:v>2019</c:v>
                </c:pt>
                <c:pt idx="4">
                  <c:v>2021</c:v>
                </c:pt>
                <c:pt idx="5">
                  <c:v>2023</c:v>
                </c:pt>
              </c:strCache>
            </c:strRef>
          </c:cat>
          <c:val>
            <c:numRef>
              <c:f>'viktigste saker_forsvar'!$N$297:$S$297</c:f>
              <c:numCache>
                <c:formatCode>0%</c:formatCode>
                <c:ptCount val="6"/>
                <c:pt idx="0">
                  <c:v>0.31</c:v>
                </c:pt>
                <c:pt idx="1">
                  <c:v>0.31</c:v>
                </c:pt>
                <c:pt idx="2">
                  <c:v>0.33</c:v>
                </c:pt>
                <c:pt idx="3">
                  <c:v>0.44</c:v>
                </c:pt>
                <c:pt idx="4">
                  <c:v>0.57999999999999996</c:v>
                </c:pt>
                <c:pt idx="5">
                  <c:v>0.59</c:v>
                </c:pt>
              </c:numCache>
            </c:numRef>
          </c:val>
          <c:smooth val="0"/>
          <c:extLst>
            <c:ext xmlns:c16="http://schemas.microsoft.com/office/drawing/2014/chart" uri="{C3380CC4-5D6E-409C-BE32-E72D297353CC}">
              <c16:uniqueId val="{00000000-A100-44A6-B55E-980B6B50ACB2}"/>
            </c:ext>
          </c:extLst>
        </c:ser>
        <c:ser>
          <c:idx val="1"/>
          <c:order val="1"/>
          <c:tx>
            <c:strRef>
              <c:f>'viktigste saker_forsvar'!$A$298</c:f>
              <c:strCache>
                <c:ptCount val="1"/>
                <c:pt idx="0">
                  <c:v>Styrke forskning og utvikling</c:v>
                </c:pt>
              </c:strCache>
            </c:strRef>
          </c:tx>
          <c:spPr>
            <a:ln w="38100" cap="rnd">
              <a:solidFill>
                <a:schemeClr val="accent2"/>
              </a:solidFill>
              <a:round/>
            </a:ln>
            <a:effectLst/>
          </c:spPr>
          <c:marker>
            <c:symbol val="none"/>
          </c:marker>
          <c:cat>
            <c:strRef>
              <c:f>'viktigste saker_forsvar'!$N$296:$S$296</c:f>
              <c:strCache>
                <c:ptCount val="6"/>
                <c:pt idx="0">
                  <c:v>2013</c:v>
                </c:pt>
                <c:pt idx="1">
                  <c:v>2015</c:v>
                </c:pt>
                <c:pt idx="2">
                  <c:v>2017</c:v>
                </c:pt>
                <c:pt idx="3">
                  <c:v>2019</c:v>
                </c:pt>
                <c:pt idx="4">
                  <c:v>2021</c:v>
                </c:pt>
                <c:pt idx="5">
                  <c:v>2023</c:v>
                </c:pt>
              </c:strCache>
            </c:strRef>
          </c:cat>
          <c:val>
            <c:numRef>
              <c:f>'viktigste saker_forsvar'!$N$298:$S$298</c:f>
              <c:numCache>
                <c:formatCode>0%</c:formatCode>
                <c:ptCount val="6"/>
                <c:pt idx="0">
                  <c:v>0.69</c:v>
                </c:pt>
                <c:pt idx="1">
                  <c:v>0.68</c:v>
                </c:pt>
                <c:pt idx="2">
                  <c:v>0.65</c:v>
                </c:pt>
                <c:pt idx="3">
                  <c:v>0.66</c:v>
                </c:pt>
                <c:pt idx="4">
                  <c:v>0.64</c:v>
                </c:pt>
                <c:pt idx="5">
                  <c:v>0.55000000000000004</c:v>
                </c:pt>
              </c:numCache>
            </c:numRef>
          </c:val>
          <c:smooth val="0"/>
          <c:extLst>
            <c:ext xmlns:c16="http://schemas.microsoft.com/office/drawing/2014/chart" uri="{C3380CC4-5D6E-409C-BE32-E72D297353CC}">
              <c16:uniqueId val="{00000001-A100-44A6-B55E-980B6B50ACB2}"/>
            </c:ext>
          </c:extLst>
        </c:ser>
        <c:ser>
          <c:idx val="2"/>
          <c:order val="2"/>
          <c:tx>
            <c:strRef>
              <c:f>'viktigste saker_forsvar'!$A$299</c:f>
              <c:strCache>
                <c:ptCount val="1"/>
                <c:pt idx="0">
                  <c:v>Styrking av det norske forsvar</c:v>
                </c:pt>
              </c:strCache>
            </c:strRef>
          </c:tx>
          <c:spPr>
            <a:ln w="38100" cap="rnd">
              <a:solidFill>
                <a:schemeClr val="accent3">
                  <a:lumMod val="75000"/>
                </a:schemeClr>
              </a:solidFill>
              <a:round/>
            </a:ln>
            <a:effectLst/>
          </c:spPr>
          <c:marker>
            <c:symbol val="none"/>
          </c:marker>
          <c:cat>
            <c:strRef>
              <c:f>'viktigste saker_forsvar'!$N$296:$S$296</c:f>
              <c:strCache>
                <c:ptCount val="6"/>
                <c:pt idx="0">
                  <c:v>2013</c:v>
                </c:pt>
                <c:pt idx="1">
                  <c:v>2015</c:v>
                </c:pt>
                <c:pt idx="2">
                  <c:v>2017</c:v>
                </c:pt>
                <c:pt idx="3">
                  <c:v>2019</c:v>
                </c:pt>
                <c:pt idx="4">
                  <c:v>2021</c:v>
                </c:pt>
                <c:pt idx="5">
                  <c:v>2023</c:v>
                </c:pt>
              </c:strCache>
            </c:strRef>
          </c:cat>
          <c:val>
            <c:numRef>
              <c:f>'viktigste saker_forsvar'!$N$299:$S$299</c:f>
              <c:numCache>
                <c:formatCode>0%</c:formatCode>
                <c:ptCount val="6"/>
                <c:pt idx="0">
                  <c:v>0.2</c:v>
                </c:pt>
                <c:pt idx="1">
                  <c:v>0.46</c:v>
                </c:pt>
                <c:pt idx="2">
                  <c:v>0.45</c:v>
                </c:pt>
                <c:pt idx="3">
                  <c:v>0.45</c:v>
                </c:pt>
                <c:pt idx="4">
                  <c:v>0.35</c:v>
                </c:pt>
                <c:pt idx="5">
                  <c:v>0.54</c:v>
                </c:pt>
              </c:numCache>
            </c:numRef>
          </c:val>
          <c:smooth val="0"/>
          <c:extLst>
            <c:ext xmlns:c16="http://schemas.microsoft.com/office/drawing/2014/chart" uri="{C3380CC4-5D6E-409C-BE32-E72D297353CC}">
              <c16:uniqueId val="{00000002-A100-44A6-B55E-980B6B50ACB2}"/>
            </c:ext>
          </c:extLst>
        </c:ser>
        <c:ser>
          <c:idx val="3"/>
          <c:order val="3"/>
          <c:tx>
            <c:strRef>
              <c:f>'viktigste saker_forsvar'!$A$300</c:f>
              <c:strCache>
                <c:ptCount val="1"/>
                <c:pt idx="0">
                  <c:v>Sikre full sysselsetting</c:v>
                </c:pt>
              </c:strCache>
            </c:strRef>
          </c:tx>
          <c:spPr>
            <a:ln w="38100" cap="rnd">
              <a:solidFill>
                <a:schemeClr val="accent1">
                  <a:lumMod val="60000"/>
                  <a:lumOff val="40000"/>
                </a:schemeClr>
              </a:solidFill>
              <a:round/>
            </a:ln>
            <a:effectLst/>
          </c:spPr>
          <c:marker>
            <c:symbol val="none"/>
          </c:marker>
          <c:cat>
            <c:strRef>
              <c:f>'viktigste saker_forsvar'!$N$296:$S$296</c:f>
              <c:strCache>
                <c:ptCount val="6"/>
                <c:pt idx="0">
                  <c:v>2013</c:v>
                </c:pt>
                <c:pt idx="1">
                  <c:v>2015</c:v>
                </c:pt>
                <c:pt idx="2">
                  <c:v>2017</c:v>
                </c:pt>
                <c:pt idx="3">
                  <c:v>2019</c:v>
                </c:pt>
                <c:pt idx="4">
                  <c:v>2021</c:v>
                </c:pt>
                <c:pt idx="5">
                  <c:v>2023</c:v>
                </c:pt>
              </c:strCache>
            </c:strRef>
          </c:cat>
          <c:val>
            <c:numRef>
              <c:f>'viktigste saker_forsvar'!$N$300:$S$300</c:f>
              <c:numCache>
                <c:formatCode>0%</c:formatCode>
                <c:ptCount val="6"/>
                <c:pt idx="0">
                  <c:v>0.61</c:v>
                </c:pt>
                <c:pt idx="1">
                  <c:v>0.64</c:v>
                </c:pt>
                <c:pt idx="2">
                  <c:v>0.63</c:v>
                </c:pt>
                <c:pt idx="3">
                  <c:v>0.56000000000000005</c:v>
                </c:pt>
                <c:pt idx="4">
                  <c:v>0.57999999999999996</c:v>
                </c:pt>
                <c:pt idx="5">
                  <c:v>0.41</c:v>
                </c:pt>
              </c:numCache>
            </c:numRef>
          </c:val>
          <c:smooth val="0"/>
          <c:extLst>
            <c:ext xmlns:c16="http://schemas.microsoft.com/office/drawing/2014/chart" uri="{C3380CC4-5D6E-409C-BE32-E72D297353CC}">
              <c16:uniqueId val="{00000003-A100-44A6-B55E-980B6B50ACB2}"/>
            </c:ext>
          </c:extLst>
        </c:ser>
        <c:ser>
          <c:idx val="4"/>
          <c:order val="4"/>
          <c:tx>
            <c:strRef>
              <c:f>'viktigste saker_forsvar'!$A$301</c:f>
              <c:strCache>
                <c:ptCount val="1"/>
                <c:pt idx="0">
                  <c:v>Styrke Norges bidrag i kampen mot klimaendringer</c:v>
                </c:pt>
              </c:strCache>
            </c:strRef>
          </c:tx>
          <c:spPr>
            <a:ln w="38100" cap="rnd">
              <a:solidFill>
                <a:srgbClr val="92D050"/>
              </a:solidFill>
              <a:round/>
            </a:ln>
            <a:effectLst/>
          </c:spPr>
          <c:marker>
            <c:symbol val="none"/>
          </c:marker>
          <c:cat>
            <c:strRef>
              <c:f>'viktigste saker_forsvar'!$N$296:$S$296</c:f>
              <c:strCache>
                <c:ptCount val="6"/>
                <c:pt idx="0">
                  <c:v>2013</c:v>
                </c:pt>
                <c:pt idx="1">
                  <c:v>2015</c:v>
                </c:pt>
                <c:pt idx="2">
                  <c:v>2017</c:v>
                </c:pt>
                <c:pt idx="3">
                  <c:v>2019</c:v>
                </c:pt>
                <c:pt idx="4">
                  <c:v>2021</c:v>
                </c:pt>
                <c:pt idx="5">
                  <c:v>2023</c:v>
                </c:pt>
              </c:strCache>
            </c:strRef>
          </c:cat>
          <c:val>
            <c:numRef>
              <c:f>'viktigste saker_forsvar'!$N$301:$S$301</c:f>
              <c:numCache>
                <c:formatCode>General</c:formatCode>
                <c:ptCount val="6"/>
                <c:pt idx="2" formatCode="0%">
                  <c:v>0.44</c:v>
                </c:pt>
                <c:pt idx="3" formatCode="0%">
                  <c:v>0.51</c:v>
                </c:pt>
                <c:pt idx="4" formatCode="0%">
                  <c:v>0.47</c:v>
                </c:pt>
                <c:pt idx="5" formatCode="0%">
                  <c:v>0.39</c:v>
                </c:pt>
              </c:numCache>
            </c:numRef>
          </c:val>
          <c:smooth val="0"/>
          <c:extLst>
            <c:ext xmlns:c16="http://schemas.microsoft.com/office/drawing/2014/chart" uri="{C3380CC4-5D6E-409C-BE32-E72D297353CC}">
              <c16:uniqueId val="{00000004-A100-44A6-B55E-980B6B50ACB2}"/>
            </c:ext>
          </c:extLst>
        </c:ser>
        <c:dLbls>
          <c:showLegendKey val="0"/>
          <c:showVal val="0"/>
          <c:showCatName val="0"/>
          <c:showSerName val="0"/>
          <c:showPercent val="0"/>
          <c:showBubbleSize val="0"/>
        </c:dLbls>
        <c:smooth val="0"/>
        <c:axId val="6598208"/>
        <c:axId val="6598688"/>
      </c:lineChart>
      <c:catAx>
        <c:axId val="6598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nb-NO"/>
          </a:p>
        </c:txPr>
        <c:crossAx val="6598688"/>
        <c:crosses val="autoZero"/>
        <c:auto val="1"/>
        <c:lblAlgn val="ctr"/>
        <c:lblOffset val="100"/>
        <c:noMultiLvlLbl val="0"/>
      </c:catAx>
      <c:valAx>
        <c:axId val="659868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nb-NO"/>
          </a:p>
        </c:txPr>
        <c:crossAx val="6598208"/>
        <c:crosses val="autoZero"/>
        <c:crossBetween val="between"/>
      </c:valAx>
      <c:spPr>
        <a:noFill/>
        <a:ln>
          <a:noFill/>
        </a:ln>
        <a:effectLst/>
      </c:spPr>
    </c:plotArea>
    <c:legend>
      <c:legendPos val="r"/>
      <c:layout>
        <c:manualLayout>
          <c:xMode val="edge"/>
          <c:yMode val="edge"/>
          <c:x val="0.66734528100445012"/>
          <c:y val="8.9859575509568371E-2"/>
          <c:w val="0.32893098040185159"/>
          <c:h val="0.77649588655533086"/>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sz="1600">
          <a:solidFill>
            <a:schemeClr val="tx1"/>
          </a:solidFill>
          <a:latin typeface="Arial" panose="020B0604020202020204" pitchFamily="34" charset="0"/>
          <a:cs typeface="Arial" panose="020B0604020202020204" pitchFamily="34" charset="0"/>
        </a:defRPr>
      </a:pPr>
      <a:endParaRPr lang="nb-N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b-NO"/>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b-NO"/>
        </a:p>
      </c:txPr>
    </c:title>
    <c:autoTitleDeleted val="0"/>
    <c:plotArea>
      <c:layout/>
      <c:barChart>
        <c:barDir val="col"/>
        <c:grouping val="clustered"/>
        <c:varyColors val="0"/>
        <c:ser>
          <c:idx val="0"/>
          <c:order val="0"/>
          <c:tx>
            <c:strRef>
              <c:f>Kjennskap!$O$15</c:f>
              <c:strCache>
                <c:ptCount val="1"/>
                <c:pt idx="0">
                  <c:v>2020</c:v>
                </c:pt>
              </c:strCache>
            </c:strRef>
          </c:tx>
          <c:spPr>
            <a:solidFill>
              <a:srgbClr val="00347D"/>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Kjennskap!$N$16:$N$19</c:f>
              <c:strCache>
                <c:ptCount val="4"/>
                <c:pt idx="0">
                  <c:v>Kjenner du til magasinet/ nettsiden Memu?</c:v>
                </c:pt>
                <c:pt idx="1">
                  <c:v>Kjenner du til tidsskriftet Arbeid og velferd?</c:v>
                </c:pt>
                <c:pt idx="2">
                  <c:v>Er du oppdatert på forskning og analyser som gjelder dine arbeidsoppgaver?</c:v>
                </c:pt>
                <c:pt idx="3">
                  <c:v>Kjenner du til NAVs omverdensanalyse?</c:v>
                </c:pt>
              </c:strCache>
            </c:strRef>
          </c:cat>
          <c:val>
            <c:numRef>
              <c:f>Kjennskap!$O$16:$O$19</c:f>
              <c:numCache>
                <c:formatCode>0.0\ %</c:formatCode>
                <c:ptCount val="4"/>
                <c:pt idx="0">
                  <c:v>0.62044290000000002</c:v>
                </c:pt>
                <c:pt idx="1">
                  <c:v>0.51378000000000001</c:v>
                </c:pt>
                <c:pt idx="2">
                  <c:v>0.60049129999999995</c:v>
                </c:pt>
                <c:pt idx="3">
                  <c:v>0.52679770000000004</c:v>
                </c:pt>
              </c:numCache>
            </c:numRef>
          </c:val>
          <c:extLst>
            <c:ext xmlns:c16="http://schemas.microsoft.com/office/drawing/2014/chart" uri="{C3380CC4-5D6E-409C-BE32-E72D297353CC}">
              <c16:uniqueId val="{00000000-2050-4D62-937E-3D9DFF694C28}"/>
            </c:ext>
          </c:extLst>
        </c:ser>
        <c:ser>
          <c:idx val="1"/>
          <c:order val="1"/>
          <c:tx>
            <c:strRef>
              <c:f>Kjennskap!$P$15</c:f>
              <c:strCache>
                <c:ptCount val="1"/>
                <c:pt idx="0">
                  <c:v>2022</c:v>
                </c:pt>
              </c:strCache>
            </c:strRef>
          </c:tx>
          <c:spPr>
            <a:solidFill>
              <a:srgbClr val="3386E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Kjennskap!$N$16:$N$19</c:f>
              <c:strCache>
                <c:ptCount val="4"/>
                <c:pt idx="0">
                  <c:v>Kjenner du til magasinet/ nettsiden Memu?</c:v>
                </c:pt>
                <c:pt idx="1">
                  <c:v>Kjenner du til tidsskriftet Arbeid og velferd?</c:v>
                </c:pt>
                <c:pt idx="2">
                  <c:v>Er du oppdatert på forskning og analyser som gjelder dine arbeidsoppgaver?</c:v>
                </c:pt>
                <c:pt idx="3">
                  <c:v>Kjenner du til NAVs omverdensanalyse?</c:v>
                </c:pt>
              </c:strCache>
            </c:strRef>
          </c:cat>
          <c:val>
            <c:numRef>
              <c:f>Kjennskap!$P$16:$P$19</c:f>
              <c:numCache>
                <c:formatCode>0.0\ %</c:formatCode>
                <c:ptCount val="4"/>
                <c:pt idx="0">
                  <c:v>0.55664060000000004</c:v>
                </c:pt>
                <c:pt idx="1">
                  <c:v>0.49651319999999999</c:v>
                </c:pt>
                <c:pt idx="2">
                  <c:v>0.6100892</c:v>
                </c:pt>
                <c:pt idx="3">
                  <c:v>0.6269863</c:v>
                </c:pt>
              </c:numCache>
            </c:numRef>
          </c:val>
          <c:extLst>
            <c:ext xmlns:c16="http://schemas.microsoft.com/office/drawing/2014/chart" uri="{C3380CC4-5D6E-409C-BE32-E72D297353CC}">
              <c16:uniqueId val="{00000001-2050-4D62-937E-3D9DFF694C28}"/>
            </c:ext>
          </c:extLst>
        </c:ser>
        <c:ser>
          <c:idx val="2"/>
          <c:order val="2"/>
          <c:tx>
            <c:strRef>
              <c:f>Kjennskap!$Q$15</c:f>
              <c:strCache>
                <c:ptCount val="1"/>
                <c:pt idx="0">
                  <c:v>2024</c:v>
                </c:pt>
              </c:strCache>
            </c:strRef>
          </c:tx>
          <c:spPr>
            <a:solidFill>
              <a:srgbClr val="CCE1FF"/>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Kjennskap!$N$16:$N$19</c:f>
              <c:strCache>
                <c:ptCount val="4"/>
                <c:pt idx="0">
                  <c:v>Kjenner du til magasinet/ nettsiden Memu?</c:v>
                </c:pt>
                <c:pt idx="1">
                  <c:v>Kjenner du til tidsskriftet Arbeid og velferd?</c:v>
                </c:pt>
                <c:pt idx="2">
                  <c:v>Er du oppdatert på forskning og analyser som gjelder dine arbeidsoppgaver?</c:v>
                </c:pt>
                <c:pt idx="3">
                  <c:v>Kjenner du til NAVs omverdensanalyse?</c:v>
                </c:pt>
              </c:strCache>
            </c:strRef>
          </c:cat>
          <c:val>
            <c:numRef>
              <c:f>Kjennskap!$Q$16:$Q$19</c:f>
              <c:numCache>
                <c:formatCode>0.0\ %</c:formatCode>
                <c:ptCount val="4"/>
                <c:pt idx="0">
                  <c:v>0.4783577</c:v>
                </c:pt>
                <c:pt idx="1">
                  <c:v>0.4785838</c:v>
                </c:pt>
                <c:pt idx="2">
                  <c:v>0.60672769999999998</c:v>
                </c:pt>
                <c:pt idx="3">
                  <c:v>0.62175530000000001</c:v>
                </c:pt>
              </c:numCache>
            </c:numRef>
          </c:val>
          <c:extLst>
            <c:ext xmlns:c16="http://schemas.microsoft.com/office/drawing/2014/chart" uri="{C3380CC4-5D6E-409C-BE32-E72D297353CC}">
              <c16:uniqueId val="{00000002-2050-4D62-937E-3D9DFF694C28}"/>
            </c:ext>
          </c:extLst>
        </c:ser>
        <c:dLbls>
          <c:dLblPos val="outEnd"/>
          <c:showLegendKey val="0"/>
          <c:showVal val="1"/>
          <c:showCatName val="0"/>
          <c:showSerName val="0"/>
          <c:showPercent val="0"/>
          <c:showBubbleSize val="0"/>
        </c:dLbls>
        <c:gapWidth val="219"/>
        <c:overlap val="-27"/>
        <c:axId val="1071077936"/>
        <c:axId val="1071065936"/>
      </c:barChart>
      <c:catAx>
        <c:axId val="1071077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nb-NO"/>
          </a:p>
        </c:txPr>
        <c:crossAx val="1071065936"/>
        <c:crosses val="autoZero"/>
        <c:auto val="1"/>
        <c:lblAlgn val="ctr"/>
        <c:lblOffset val="100"/>
        <c:noMultiLvlLbl val="0"/>
      </c:catAx>
      <c:valAx>
        <c:axId val="107106593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nb-NO"/>
          </a:p>
        </c:txPr>
        <c:crossAx val="1071077936"/>
        <c:crosses val="autoZero"/>
        <c:crossBetween val="between"/>
      </c:valAx>
      <c:spPr>
        <a:noFill/>
        <a:ln>
          <a:noFill/>
        </a:ln>
        <a:effectLst/>
      </c:spPr>
    </c:plotArea>
    <c:legend>
      <c:legendPos val="b"/>
      <c:layout>
        <c:manualLayout>
          <c:xMode val="edge"/>
          <c:yMode val="edge"/>
          <c:x val="0.41843155540954419"/>
          <c:y val="1.8671476179770673E-2"/>
          <c:w val="0.31148298878559633"/>
          <c:h val="4.375222001438956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b-NO"/>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b-NO"/>
        </a:p>
      </c:txPr>
    </c:title>
    <c:autoTitleDeleted val="0"/>
    <c:plotArea>
      <c:layout/>
      <c:barChart>
        <c:barDir val="col"/>
        <c:grouping val="clustered"/>
        <c:varyColors val="0"/>
        <c:ser>
          <c:idx val="0"/>
          <c:order val="0"/>
          <c:tx>
            <c:strRef>
              <c:f>'Nytte og prioriteringer'!$L$16</c:f>
              <c:strCache>
                <c:ptCount val="1"/>
                <c:pt idx="0">
                  <c:v>2018</c:v>
                </c:pt>
              </c:strCache>
            </c:strRef>
          </c:tx>
          <c:spPr>
            <a:solidFill>
              <a:srgbClr val="323F4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'Nytte og prioriteringer'!$M$15:$N$15</c:f>
              <c:strCache>
                <c:ptCount val="2"/>
                <c:pt idx="0">
                  <c:v>Hvor nyttig mener du omverdensanalysen er for ditt arbeidsted?  </c:v>
                </c:pt>
                <c:pt idx="1">
                  <c:v>I hvor stor grad opplever du at omverdensanalysen påvirker Navs prioriteringer? </c:v>
                </c:pt>
              </c:strCache>
            </c:strRef>
          </c:cat>
          <c:val>
            <c:numRef>
              <c:f>'Nytte og prioriteringer'!$M$16:$N$16</c:f>
              <c:numCache>
                <c:formatCode>0.0\ %</c:formatCode>
                <c:ptCount val="2"/>
                <c:pt idx="0">
                  <c:v>0.69558600000000004</c:v>
                </c:pt>
                <c:pt idx="1">
                  <c:v>0.66814549999999995</c:v>
                </c:pt>
              </c:numCache>
            </c:numRef>
          </c:val>
          <c:extLst>
            <c:ext xmlns:c16="http://schemas.microsoft.com/office/drawing/2014/chart" uri="{C3380CC4-5D6E-409C-BE32-E72D297353CC}">
              <c16:uniqueId val="{00000000-7574-4542-ACDB-3678FCDC1857}"/>
            </c:ext>
          </c:extLst>
        </c:ser>
        <c:ser>
          <c:idx val="1"/>
          <c:order val="1"/>
          <c:tx>
            <c:strRef>
              <c:f>'Nytte og prioriteringer'!$L$17</c:f>
              <c:strCache>
                <c:ptCount val="1"/>
                <c:pt idx="0">
                  <c:v>2020</c:v>
                </c:pt>
              </c:strCache>
            </c:strRef>
          </c:tx>
          <c:spPr>
            <a:solidFill>
              <a:srgbClr val="00347D"/>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'Nytte og prioriteringer'!$M$15:$N$15</c:f>
              <c:strCache>
                <c:ptCount val="2"/>
                <c:pt idx="0">
                  <c:v>Hvor nyttig mener du omverdensanalysen er for ditt arbeidsted?  </c:v>
                </c:pt>
                <c:pt idx="1">
                  <c:v>I hvor stor grad opplever du at omverdensanalysen påvirker Navs prioriteringer? </c:v>
                </c:pt>
              </c:strCache>
            </c:strRef>
          </c:cat>
          <c:val>
            <c:numRef>
              <c:f>'Nytte og prioriteringer'!$M$17:$N$17</c:f>
              <c:numCache>
                <c:formatCode>0.0\ %</c:formatCode>
                <c:ptCount val="2"/>
                <c:pt idx="0">
                  <c:v>0.74134009999999995</c:v>
                </c:pt>
                <c:pt idx="1">
                  <c:v>0.73093430000000004</c:v>
                </c:pt>
              </c:numCache>
            </c:numRef>
          </c:val>
          <c:extLst>
            <c:ext xmlns:c16="http://schemas.microsoft.com/office/drawing/2014/chart" uri="{C3380CC4-5D6E-409C-BE32-E72D297353CC}">
              <c16:uniqueId val="{00000001-7574-4542-ACDB-3678FCDC1857}"/>
            </c:ext>
          </c:extLst>
        </c:ser>
        <c:ser>
          <c:idx val="2"/>
          <c:order val="2"/>
          <c:tx>
            <c:strRef>
              <c:f>'Nytte og prioriteringer'!$L$18</c:f>
              <c:strCache>
                <c:ptCount val="1"/>
                <c:pt idx="0">
                  <c:v>2022</c:v>
                </c:pt>
              </c:strCache>
            </c:strRef>
          </c:tx>
          <c:spPr>
            <a:solidFill>
              <a:srgbClr val="3386E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'Nytte og prioriteringer'!$M$15:$N$15</c:f>
              <c:strCache>
                <c:ptCount val="2"/>
                <c:pt idx="0">
                  <c:v>Hvor nyttig mener du omverdensanalysen er for ditt arbeidsted?  </c:v>
                </c:pt>
                <c:pt idx="1">
                  <c:v>I hvor stor grad opplever du at omverdensanalysen påvirker Navs prioriteringer? </c:v>
                </c:pt>
              </c:strCache>
            </c:strRef>
          </c:cat>
          <c:val>
            <c:numRef>
              <c:f>'Nytte og prioriteringer'!$M$18:$N$18</c:f>
              <c:numCache>
                <c:formatCode>0.0\ %</c:formatCode>
                <c:ptCount val="2"/>
                <c:pt idx="0">
                  <c:v>0.75047799999999998</c:v>
                </c:pt>
                <c:pt idx="1">
                  <c:v>0.76958199999999999</c:v>
                </c:pt>
              </c:numCache>
            </c:numRef>
          </c:val>
          <c:extLst>
            <c:ext xmlns:c16="http://schemas.microsoft.com/office/drawing/2014/chart" uri="{C3380CC4-5D6E-409C-BE32-E72D297353CC}">
              <c16:uniqueId val="{00000002-7574-4542-ACDB-3678FCDC1857}"/>
            </c:ext>
          </c:extLst>
        </c:ser>
        <c:ser>
          <c:idx val="3"/>
          <c:order val="3"/>
          <c:tx>
            <c:strRef>
              <c:f>'Nytte og prioriteringer'!$L$19</c:f>
              <c:strCache>
                <c:ptCount val="1"/>
                <c:pt idx="0">
                  <c:v>2024</c:v>
                </c:pt>
              </c:strCache>
            </c:strRef>
          </c:tx>
          <c:spPr>
            <a:solidFill>
              <a:srgbClr val="CCE1FF"/>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'Nytte og prioriteringer'!$M$15:$N$15</c:f>
              <c:strCache>
                <c:ptCount val="2"/>
                <c:pt idx="0">
                  <c:v>Hvor nyttig mener du omverdensanalysen er for ditt arbeidsted?  </c:v>
                </c:pt>
                <c:pt idx="1">
                  <c:v>I hvor stor grad opplever du at omverdensanalysen påvirker Navs prioriteringer? </c:v>
                </c:pt>
              </c:strCache>
            </c:strRef>
          </c:cat>
          <c:val>
            <c:numRef>
              <c:f>'Nytte og prioriteringer'!$M$19:$N$19</c:f>
              <c:numCache>
                <c:formatCode>0.0\ %</c:formatCode>
                <c:ptCount val="2"/>
                <c:pt idx="0">
                  <c:v>0.73247130000000005</c:v>
                </c:pt>
                <c:pt idx="1">
                  <c:v>0.74694139999999998</c:v>
                </c:pt>
              </c:numCache>
            </c:numRef>
          </c:val>
          <c:extLst>
            <c:ext xmlns:c16="http://schemas.microsoft.com/office/drawing/2014/chart" uri="{C3380CC4-5D6E-409C-BE32-E72D297353CC}">
              <c16:uniqueId val="{00000003-7574-4542-ACDB-3678FCDC1857}"/>
            </c:ext>
          </c:extLst>
        </c:ser>
        <c:dLbls>
          <c:dLblPos val="outEnd"/>
          <c:showLegendKey val="0"/>
          <c:showVal val="1"/>
          <c:showCatName val="0"/>
          <c:showSerName val="0"/>
          <c:showPercent val="0"/>
          <c:showBubbleSize val="0"/>
        </c:dLbls>
        <c:gapWidth val="219"/>
        <c:overlap val="-27"/>
        <c:axId val="1705557840"/>
        <c:axId val="1705554960"/>
      </c:barChart>
      <c:catAx>
        <c:axId val="17055578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nb-NO"/>
          </a:p>
        </c:txPr>
        <c:crossAx val="1705554960"/>
        <c:crosses val="autoZero"/>
        <c:auto val="1"/>
        <c:lblAlgn val="ctr"/>
        <c:lblOffset val="100"/>
        <c:noMultiLvlLbl val="0"/>
      </c:catAx>
      <c:valAx>
        <c:axId val="1705554960"/>
        <c:scaling>
          <c:orientation val="minMax"/>
          <c:max val="1"/>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nb-NO"/>
          </a:p>
        </c:txPr>
        <c:crossAx val="1705557840"/>
        <c:crosses val="autoZero"/>
        <c:crossBetween val="between"/>
      </c:valAx>
      <c:spPr>
        <a:noFill/>
        <a:ln>
          <a:noFill/>
        </a:ln>
        <a:effectLst/>
      </c:spPr>
    </c:plotArea>
    <c:legend>
      <c:legendPos val="b"/>
      <c:layout>
        <c:manualLayout>
          <c:xMode val="edge"/>
          <c:yMode val="edge"/>
          <c:x val="0.39582762224166429"/>
          <c:y val="3.4196478017989085E-2"/>
          <c:w val="0.25471906289491592"/>
          <c:h val="4.9875511696486671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'2'!$C$3</c:f>
              <c:strCache>
                <c:ptCount val="1"/>
                <c:pt idx="0">
                  <c:v>2025</c:v>
                </c:pt>
              </c:strCache>
            </c:strRef>
          </c:tx>
          <c:spPr>
            <a:solidFill>
              <a:schemeClr val="accent2">
                <a:lumMod val="20000"/>
                <a:lumOff val="80000"/>
              </a:schemeClr>
            </a:solidFill>
            <a:ln>
              <a:solidFill>
                <a:schemeClr val="accent2">
                  <a:lumMod val="20000"/>
                  <a:lumOff val="80000"/>
                </a:schemeClr>
              </a:solidFill>
            </a:ln>
            <a:effectLst/>
          </c:spPr>
          <c:invertIfNegative val="0"/>
          <c:cat>
            <c:strRef>
              <c:f>'2'!$B$4:$B$9</c:f>
              <c:strCache>
                <c:ptCount val="6"/>
                <c:pt idx="0">
                  <c:v>0-18 år</c:v>
                </c:pt>
                <c:pt idx="1">
                  <c:v>19-34 år</c:v>
                </c:pt>
                <c:pt idx="2">
                  <c:v>35-49 år</c:v>
                </c:pt>
                <c:pt idx="3">
                  <c:v>50-66 år</c:v>
                </c:pt>
                <c:pt idx="4">
                  <c:v>67-74 år</c:v>
                </c:pt>
                <c:pt idx="5">
                  <c:v>75 år og eldre</c:v>
                </c:pt>
              </c:strCache>
            </c:strRef>
          </c:cat>
          <c:val>
            <c:numRef>
              <c:f>'2'!$C$4:$C$9</c:f>
              <c:numCache>
                <c:formatCode>_-* #\ ##0_-;\-* #\ ##0_-;_-* "-"??_-;_-@_-</c:formatCode>
                <c:ptCount val="6"/>
                <c:pt idx="0">
                  <c:v>1176.4580000000001</c:v>
                </c:pt>
                <c:pt idx="1">
                  <c:v>1166.431</c:v>
                </c:pt>
                <c:pt idx="2">
                  <c:v>1113.8499999999999</c:v>
                </c:pt>
                <c:pt idx="3">
                  <c:v>1199.9649999999999</c:v>
                </c:pt>
                <c:pt idx="4">
                  <c:v>434.06299999999999</c:v>
                </c:pt>
                <c:pt idx="5">
                  <c:v>503.57299999999998</c:v>
                </c:pt>
              </c:numCache>
            </c:numRef>
          </c:val>
          <c:extLst>
            <c:ext xmlns:c16="http://schemas.microsoft.com/office/drawing/2014/chart" uri="{C3380CC4-5D6E-409C-BE32-E72D297353CC}">
              <c16:uniqueId val="{00000000-F541-4805-8EAF-2F13AD8F28DB}"/>
            </c:ext>
          </c:extLst>
        </c:ser>
        <c:ser>
          <c:idx val="1"/>
          <c:order val="1"/>
          <c:tx>
            <c:strRef>
              <c:f>'2'!$D$3</c:f>
              <c:strCache>
                <c:ptCount val="1"/>
                <c:pt idx="0">
                  <c:v>2035</c:v>
                </c:pt>
              </c:strCache>
            </c:strRef>
          </c:tx>
          <c:spPr>
            <a:solidFill>
              <a:srgbClr val="0070C0"/>
            </a:solidFill>
            <a:ln>
              <a:solidFill>
                <a:srgbClr val="0070C0"/>
              </a:solidFill>
            </a:ln>
            <a:effectLst/>
          </c:spPr>
          <c:invertIfNegative val="0"/>
          <c:dLbls>
            <c:dLbl>
              <c:idx val="0"/>
              <c:tx>
                <c:rich>
                  <a:bodyPr/>
                  <a:lstStyle/>
                  <a:p>
                    <a:fld id="{A0F8BFA3-B1FA-4A68-894B-03B8E296F0C4}" type="CELLRANGE">
                      <a:rPr lang="en-US"/>
                      <a:pPr/>
                      <a:t>[CELLEOMRÅDE]</a:t>
                    </a:fld>
                    <a:endParaRPr lang="nb-NO"/>
                  </a:p>
                </c:rich>
              </c:tx>
              <c:dLblPos val="out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F541-4805-8EAF-2F13AD8F28DB}"/>
                </c:ext>
              </c:extLst>
            </c:dLbl>
            <c:dLbl>
              <c:idx val="1"/>
              <c:tx>
                <c:rich>
                  <a:bodyPr/>
                  <a:lstStyle/>
                  <a:p>
                    <a:fld id="{5B70A2E1-90C3-4850-8B15-EA5600E370C4}" type="CELLRANGE">
                      <a:rPr lang="nb-NO"/>
                      <a:pPr/>
                      <a:t>[CELLEOMRÅDE]</a:t>
                    </a:fld>
                    <a:endParaRPr lang="nb-NO"/>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F541-4805-8EAF-2F13AD8F28DB}"/>
                </c:ext>
              </c:extLst>
            </c:dLbl>
            <c:dLbl>
              <c:idx val="2"/>
              <c:tx>
                <c:rich>
                  <a:bodyPr/>
                  <a:lstStyle/>
                  <a:p>
                    <a:fld id="{AF938B36-D048-4343-B106-F38820FF743E}" type="CELLRANGE">
                      <a:rPr lang="nb-NO"/>
                      <a:pPr/>
                      <a:t>[CELLEOMRÅDE]</a:t>
                    </a:fld>
                    <a:endParaRPr lang="nb-NO"/>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F541-4805-8EAF-2F13AD8F28DB}"/>
                </c:ext>
              </c:extLst>
            </c:dLbl>
            <c:dLbl>
              <c:idx val="3"/>
              <c:tx>
                <c:rich>
                  <a:bodyPr/>
                  <a:lstStyle/>
                  <a:p>
                    <a:fld id="{0096234B-EA07-4DA3-9B8E-AD906FB6ED42}" type="CELLRANGE">
                      <a:rPr lang="nb-NO"/>
                      <a:pPr/>
                      <a:t>[CELLEOMRÅDE]</a:t>
                    </a:fld>
                    <a:endParaRPr lang="nb-NO"/>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F541-4805-8EAF-2F13AD8F28DB}"/>
                </c:ext>
              </c:extLst>
            </c:dLbl>
            <c:dLbl>
              <c:idx val="4"/>
              <c:tx>
                <c:rich>
                  <a:bodyPr/>
                  <a:lstStyle/>
                  <a:p>
                    <a:fld id="{C0BB6F83-887A-4418-B426-783CF0D9F64F}" type="CELLRANGE">
                      <a:rPr lang="nb-NO"/>
                      <a:pPr/>
                      <a:t>[CELLEOMRÅDE]</a:t>
                    </a:fld>
                    <a:endParaRPr lang="nb-NO"/>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F541-4805-8EAF-2F13AD8F28DB}"/>
                </c:ext>
              </c:extLst>
            </c:dLbl>
            <c:dLbl>
              <c:idx val="5"/>
              <c:tx>
                <c:rich>
                  <a:bodyPr/>
                  <a:lstStyle/>
                  <a:p>
                    <a:fld id="{EB9B42B7-88E2-4298-B66B-707644774228}" type="CELLRANGE">
                      <a:rPr lang="nb-NO"/>
                      <a:pPr/>
                      <a:t>[CELLEOMRÅDE]</a:t>
                    </a:fld>
                    <a:endParaRPr lang="nb-NO"/>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F541-4805-8EAF-2F13AD8F28DB}"/>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nb-NO"/>
              </a:p>
            </c:txPr>
            <c:dLblPos val="out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'2'!$B$4:$B$9</c:f>
              <c:strCache>
                <c:ptCount val="6"/>
                <c:pt idx="0">
                  <c:v>0-18 år</c:v>
                </c:pt>
                <c:pt idx="1">
                  <c:v>19-34 år</c:v>
                </c:pt>
                <c:pt idx="2">
                  <c:v>35-49 år</c:v>
                </c:pt>
                <c:pt idx="3">
                  <c:v>50-66 år</c:v>
                </c:pt>
                <c:pt idx="4">
                  <c:v>67-74 år</c:v>
                </c:pt>
                <c:pt idx="5">
                  <c:v>75 år og eldre</c:v>
                </c:pt>
              </c:strCache>
            </c:strRef>
          </c:cat>
          <c:val>
            <c:numRef>
              <c:f>'2'!$D$4:$D$9</c:f>
              <c:numCache>
                <c:formatCode>_-* #\ ##0_-;\-* #\ ##0_-;_-* "-"??_-;_-@_-</c:formatCode>
                <c:ptCount val="6"/>
                <c:pt idx="0">
                  <c:v>1128.9949999999999</c:v>
                </c:pt>
                <c:pt idx="1">
                  <c:v>1157.5730000000001</c:v>
                </c:pt>
                <c:pt idx="2">
                  <c:v>1210.5740000000001</c:v>
                </c:pt>
                <c:pt idx="3">
                  <c:v>1221.2170000000001</c:v>
                </c:pt>
                <c:pt idx="4">
                  <c:v>498.81799999999998</c:v>
                </c:pt>
                <c:pt idx="5">
                  <c:v>663.14099999999996</c:v>
                </c:pt>
              </c:numCache>
            </c:numRef>
          </c:val>
          <c:extLst>
            <c:ext xmlns:c15="http://schemas.microsoft.com/office/drawing/2012/chart" uri="{02D57815-91ED-43cb-92C2-25804820EDAC}">
              <c15:datalabelsRange>
                <c15:f>'2'!$E$4:$E$9</c15:f>
                <c15:dlblRangeCache>
                  <c:ptCount val="6"/>
                  <c:pt idx="0">
                    <c:v>-4 %</c:v>
                  </c:pt>
                  <c:pt idx="1">
                    <c:v>-1 %</c:v>
                  </c:pt>
                  <c:pt idx="2">
                    <c:v>9 %</c:v>
                  </c:pt>
                  <c:pt idx="3">
                    <c:v>2 %</c:v>
                  </c:pt>
                  <c:pt idx="4">
                    <c:v>15 %</c:v>
                  </c:pt>
                  <c:pt idx="5">
                    <c:v>32 %</c:v>
                  </c:pt>
                </c15:dlblRangeCache>
              </c15:datalabelsRange>
            </c:ext>
            <c:ext xmlns:c16="http://schemas.microsoft.com/office/drawing/2014/chart" uri="{C3380CC4-5D6E-409C-BE32-E72D297353CC}">
              <c16:uniqueId val="{00000007-F541-4805-8EAF-2F13AD8F28DB}"/>
            </c:ext>
          </c:extLst>
        </c:ser>
        <c:dLbls>
          <c:showLegendKey val="0"/>
          <c:showVal val="0"/>
          <c:showCatName val="0"/>
          <c:showSerName val="0"/>
          <c:showPercent val="0"/>
          <c:showBubbleSize val="0"/>
        </c:dLbls>
        <c:gapWidth val="219"/>
        <c:overlap val="-27"/>
        <c:axId val="205718480"/>
        <c:axId val="214839104"/>
      </c:barChart>
      <c:catAx>
        <c:axId val="205718480"/>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nb-NO"/>
          </a:p>
        </c:txPr>
        <c:crossAx val="214839104"/>
        <c:crosses val="autoZero"/>
        <c:auto val="1"/>
        <c:lblAlgn val="ctr"/>
        <c:lblOffset val="100"/>
        <c:noMultiLvlLbl val="0"/>
      </c:catAx>
      <c:valAx>
        <c:axId val="214839104"/>
        <c:scaling>
          <c:orientation val="minMax"/>
        </c:scaling>
        <c:delete val="0"/>
        <c:axPos val="l"/>
        <c:majorGridlines>
          <c:spPr>
            <a:ln w="9525" cap="flat" cmpd="sng" algn="ctr">
              <a:solidFill>
                <a:schemeClr val="tx1">
                  <a:lumMod val="15000"/>
                  <a:lumOff val="85000"/>
                </a:schemeClr>
              </a:solidFill>
              <a:round/>
            </a:ln>
            <a:effectLst/>
          </c:spPr>
        </c:majorGridlines>
        <c:numFmt formatCode="_-* #\ ##0_-;\-* #\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nb-NO"/>
          </a:p>
        </c:txPr>
        <c:crossAx val="2057184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latin typeface="Arial" panose="020B0604020202020204" pitchFamily="34" charset="0"/>
          <a:cs typeface="Arial" panose="020B0604020202020204" pitchFamily="34" charset="0"/>
        </a:defRPr>
      </a:pPr>
      <a:endParaRPr lang="nb-NO"/>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bg1">
                <a:lumMod val="75000"/>
              </a:schemeClr>
            </a:solidFill>
            <a:ln w="34925">
              <a:solidFill>
                <a:schemeClr val="bg1">
                  <a:lumMod val="75000"/>
                </a:schemeClr>
              </a:solidFill>
            </a:ln>
            <a:effectLst/>
          </c:spPr>
          <c:invertIfNegative val="0"/>
          <c:cat>
            <c:strRef>
              <c:f>Folkemengde!$A$3:$A$108</c:f>
              <c:strCache>
                <c:ptCount val="105"/>
                <c:pt idx="0">
                  <c:v>0 år</c:v>
                </c:pt>
                <c:pt idx="1">
                  <c:v>1 år</c:v>
                </c:pt>
                <c:pt idx="2">
                  <c:v>2 år</c:v>
                </c:pt>
                <c:pt idx="3">
                  <c:v>3 år</c:v>
                </c:pt>
                <c:pt idx="4">
                  <c:v>4 år</c:v>
                </c:pt>
                <c:pt idx="5">
                  <c:v>5 år</c:v>
                </c:pt>
                <c:pt idx="6">
                  <c:v>6 år</c:v>
                </c:pt>
                <c:pt idx="7">
                  <c:v>7 år</c:v>
                </c:pt>
                <c:pt idx="8">
                  <c:v>8 år</c:v>
                </c:pt>
                <c:pt idx="9">
                  <c:v>9 år</c:v>
                </c:pt>
                <c:pt idx="10">
                  <c:v>10 år</c:v>
                </c:pt>
                <c:pt idx="11">
                  <c:v>11 år</c:v>
                </c:pt>
                <c:pt idx="12">
                  <c:v>12 år</c:v>
                </c:pt>
                <c:pt idx="13">
                  <c:v>13 år</c:v>
                </c:pt>
                <c:pt idx="14">
                  <c:v>14 år</c:v>
                </c:pt>
                <c:pt idx="15">
                  <c:v>15 år</c:v>
                </c:pt>
                <c:pt idx="16">
                  <c:v>16 år</c:v>
                </c:pt>
                <c:pt idx="17">
                  <c:v>17 år</c:v>
                </c:pt>
                <c:pt idx="18">
                  <c:v>18 år</c:v>
                </c:pt>
                <c:pt idx="19">
                  <c:v>19 år</c:v>
                </c:pt>
                <c:pt idx="20">
                  <c:v>20 år</c:v>
                </c:pt>
                <c:pt idx="21">
                  <c:v>21 år</c:v>
                </c:pt>
                <c:pt idx="22">
                  <c:v>22 år</c:v>
                </c:pt>
                <c:pt idx="23">
                  <c:v>23 år</c:v>
                </c:pt>
                <c:pt idx="24">
                  <c:v>24 år</c:v>
                </c:pt>
                <c:pt idx="25">
                  <c:v>25 år</c:v>
                </c:pt>
                <c:pt idx="26">
                  <c:v>26 år</c:v>
                </c:pt>
                <c:pt idx="27">
                  <c:v>27 år</c:v>
                </c:pt>
                <c:pt idx="28">
                  <c:v>28 år</c:v>
                </c:pt>
                <c:pt idx="29">
                  <c:v>29 år</c:v>
                </c:pt>
                <c:pt idx="30">
                  <c:v>30 år</c:v>
                </c:pt>
                <c:pt idx="31">
                  <c:v>31 år</c:v>
                </c:pt>
                <c:pt idx="32">
                  <c:v>32 år</c:v>
                </c:pt>
                <c:pt idx="33">
                  <c:v>33 år</c:v>
                </c:pt>
                <c:pt idx="34">
                  <c:v>34 år</c:v>
                </c:pt>
                <c:pt idx="35">
                  <c:v>35 år</c:v>
                </c:pt>
                <c:pt idx="36">
                  <c:v>36 år</c:v>
                </c:pt>
                <c:pt idx="37">
                  <c:v>37 år</c:v>
                </c:pt>
                <c:pt idx="38">
                  <c:v>38 år</c:v>
                </c:pt>
                <c:pt idx="39">
                  <c:v>39 år</c:v>
                </c:pt>
                <c:pt idx="40">
                  <c:v>40 år</c:v>
                </c:pt>
                <c:pt idx="41">
                  <c:v>41 år</c:v>
                </c:pt>
                <c:pt idx="42">
                  <c:v>42 år</c:v>
                </c:pt>
                <c:pt idx="43">
                  <c:v>43 år</c:v>
                </c:pt>
                <c:pt idx="44">
                  <c:v>44 år</c:v>
                </c:pt>
                <c:pt idx="45">
                  <c:v>45 år</c:v>
                </c:pt>
                <c:pt idx="46">
                  <c:v>46 år</c:v>
                </c:pt>
                <c:pt idx="47">
                  <c:v>47 år</c:v>
                </c:pt>
                <c:pt idx="48">
                  <c:v>48 år</c:v>
                </c:pt>
                <c:pt idx="49">
                  <c:v>49 år</c:v>
                </c:pt>
                <c:pt idx="50">
                  <c:v>50 år</c:v>
                </c:pt>
                <c:pt idx="51">
                  <c:v>51 år</c:v>
                </c:pt>
                <c:pt idx="52">
                  <c:v>52 år</c:v>
                </c:pt>
                <c:pt idx="53">
                  <c:v>53 år</c:v>
                </c:pt>
                <c:pt idx="54">
                  <c:v>54 år</c:v>
                </c:pt>
                <c:pt idx="55">
                  <c:v>55 år</c:v>
                </c:pt>
                <c:pt idx="56">
                  <c:v>56 år</c:v>
                </c:pt>
                <c:pt idx="57">
                  <c:v>57 år</c:v>
                </c:pt>
                <c:pt idx="58">
                  <c:v>58 år</c:v>
                </c:pt>
                <c:pt idx="59">
                  <c:v>59 år</c:v>
                </c:pt>
                <c:pt idx="60">
                  <c:v>60 år</c:v>
                </c:pt>
                <c:pt idx="61">
                  <c:v>61 år</c:v>
                </c:pt>
                <c:pt idx="62">
                  <c:v>62 år</c:v>
                </c:pt>
                <c:pt idx="63">
                  <c:v>63 år</c:v>
                </c:pt>
                <c:pt idx="64">
                  <c:v>64 år</c:v>
                </c:pt>
                <c:pt idx="65">
                  <c:v>65 år</c:v>
                </c:pt>
                <c:pt idx="66">
                  <c:v>66 år</c:v>
                </c:pt>
                <c:pt idx="67">
                  <c:v>67 år</c:v>
                </c:pt>
                <c:pt idx="68">
                  <c:v>68 år</c:v>
                </c:pt>
                <c:pt idx="69">
                  <c:v>69 år</c:v>
                </c:pt>
                <c:pt idx="70">
                  <c:v>70 år</c:v>
                </c:pt>
                <c:pt idx="71">
                  <c:v>71 år</c:v>
                </c:pt>
                <c:pt idx="72">
                  <c:v>72 år</c:v>
                </c:pt>
                <c:pt idx="73">
                  <c:v>73 år</c:v>
                </c:pt>
                <c:pt idx="74">
                  <c:v>74 år</c:v>
                </c:pt>
                <c:pt idx="75">
                  <c:v>75 år</c:v>
                </c:pt>
                <c:pt idx="76">
                  <c:v>76 år</c:v>
                </c:pt>
                <c:pt idx="77">
                  <c:v>77 år</c:v>
                </c:pt>
                <c:pt idx="78">
                  <c:v>78 år</c:v>
                </c:pt>
                <c:pt idx="79">
                  <c:v>79 år</c:v>
                </c:pt>
                <c:pt idx="80">
                  <c:v>80 år</c:v>
                </c:pt>
                <c:pt idx="81">
                  <c:v>81 år</c:v>
                </c:pt>
                <c:pt idx="82">
                  <c:v>82 år</c:v>
                </c:pt>
                <c:pt idx="83">
                  <c:v>83 år</c:v>
                </c:pt>
                <c:pt idx="84">
                  <c:v>84 år</c:v>
                </c:pt>
                <c:pt idx="85">
                  <c:v>85 år</c:v>
                </c:pt>
                <c:pt idx="86">
                  <c:v>86 år</c:v>
                </c:pt>
                <c:pt idx="87">
                  <c:v>87 år</c:v>
                </c:pt>
                <c:pt idx="88">
                  <c:v>88 år</c:v>
                </c:pt>
                <c:pt idx="89">
                  <c:v>89 år</c:v>
                </c:pt>
                <c:pt idx="90">
                  <c:v>90 år</c:v>
                </c:pt>
                <c:pt idx="91">
                  <c:v>91 år</c:v>
                </c:pt>
                <c:pt idx="92">
                  <c:v>92 år</c:v>
                </c:pt>
                <c:pt idx="93">
                  <c:v>93 år</c:v>
                </c:pt>
                <c:pt idx="94">
                  <c:v>94 år</c:v>
                </c:pt>
                <c:pt idx="95">
                  <c:v>95 år</c:v>
                </c:pt>
                <c:pt idx="96">
                  <c:v>96 år</c:v>
                </c:pt>
                <c:pt idx="97">
                  <c:v>97 år</c:v>
                </c:pt>
                <c:pt idx="98">
                  <c:v>98 år</c:v>
                </c:pt>
                <c:pt idx="99">
                  <c:v>99 år</c:v>
                </c:pt>
                <c:pt idx="100">
                  <c:v>100 år</c:v>
                </c:pt>
                <c:pt idx="101">
                  <c:v>101 år</c:v>
                </c:pt>
                <c:pt idx="102">
                  <c:v>102 år</c:v>
                </c:pt>
                <c:pt idx="103">
                  <c:v>103 år</c:v>
                </c:pt>
                <c:pt idx="104">
                  <c:v>104 år</c:v>
                </c:pt>
              </c:strCache>
            </c:strRef>
          </c:cat>
          <c:val>
            <c:numRef>
              <c:f>Folkemengde!$B$3:$B$108</c:f>
              <c:numCache>
                <c:formatCode>0</c:formatCode>
                <c:ptCount val="106"/>
                <c:pt idx="0">
                  <c:v>60669</c:v>
                </c:pt>
                <c:pt idx="1">
                  <c:v>60673</c:v>
                </c:pt>
                <c:pt idx="2">
                  <c:v>60397</c:v>
                </c:pt>
                <c:pt idx="3">
                  <c:v>60082</c:v>
                </c:pt>
                <c:pt idx="4">
                  <c:v>59805</c:v>
                </c:pt>
                <c:pt idx="5">
                  <c:v>59527</c:v>
                </c:pt>
                <c:pt idx="6">
                  <c:v>59300</c:v>
                </c:pt>
                <c:pt idx="7">
                  <c:v>58963</c:v>
                </c:pt>
                <c:pt idx="8">
                  <c:v>58083</c:v>
                </c:pt>
                <c:pt idx="9">
                  <c:v>56990</c:v>
                </c:pt>
                <c:pt idx="10">
                  <c:v>56208</c:v>
                </c:pt>
                <c:pt idx="11">
                  <c:v>55714</c:v>
                </c:pt>
                <c:pt idx="12">
                  <c:v>55884</c:v>
                </c:pt>
                <c:pt idx="13">
                  <c:v>60640</c:v>
                </c:pt>
                <c:pt idx="14">
                  <c:v>58030</c:v>
                </c:pt>
                <c:pt idx="15">
                  <c:v>59678</c:v>
                </c:pt>
                <c:pt idx="16">
                  <c:v>60608</c:v>
                </c:pt>
                <c:pt idx="17">
                  <c:v>62431</c:v>
                </c:pt>
                <c:pt idx="18">
                  <c:v>65313</c:v>
                </c:pt>
                <c:pt idx="19">
                  <c:v>65728</c:v>
                </c:pt>
              </c:numCache>
            </c:numRef>
          </c:val>
          <c:extLst>
            <c:ext xmlns:c16="http://schemas.microsoft.com/office/drawing/2014/chart" uri="{C3380CC4-5D6E-409C-BE32-E72D297353CC}">
              <c16:uniqueId val="{00000000-219A-48A4-B55C-DD58FF195FFA}"/>
            </c:ext>
          </c:extLst>
        </c:ser>
        <c:ser>
          <c:idx val="1"/>
          <c:order val="1"/>
          <c:spPr>
            <a:solidFill>
              <a:schemeClr val="bg1">
                <a:lumMod val="50000"/>
              </a:schemeClr>
            </a:solidFill>
            <a:ln w="34925">
              <a:solidFill>
                <a:schemeClr val="bg1">
                  <a:lumMod val="50000"/>
                </a:schemeClr>
              </a:solidFill>
            </a:ln>
            <a:effectLst/>
          </c:spPr>
          <c:invertIfNegative val="0"/>
          <c:cat>
            <c:strRef>
              <c:f>Folkemengde!$A$3:$A$108</c:f>
              <c:strCache>
                <c:ptCount val="105"/>
                <c:pt idx="0">
                  <c:v>0 år</c:v>
                </c:pt>
                <c:pt idx="1">
                  <c:v>1 år</c:v>
                </c:pt>
                <c:pt idx="2">
                  <c:v>2 år</c:v>
                </c:pt>
                <c:pt idx="3">
                  <c:v>3 år</c:v>
                </c:pt>
                <c:pt idx="4">
                  <c:v>4 år</c:v>
                </c:pt>
                <c:pt idx="5">
                  <c:v>5 år</c:v>
                </c:pt>
                <c:pt idx="6">
                  <c:v>6 år</c:v>
                </c:pt>
                <c:pt idx="7">
                  <c:v>7 år</c:v>
                </c:pt>
                <c:pt idx="8">
                  <c:v>8 år</c:v>
                </c:pt>
                <c:pt idx="9">
                  <c:v>9 år</c:v>
                </c:pt>
                <c:pt idx="10">
                  <c:v>10 år</c:v>
                </c:pt>
                <c:pt idx="11">
                  <c:v>11 år</c:v>
                </c:pt>
                <c:pt idx="12">
                  <c:v>12 år</c:v>
                </c:pt>
                <c:pt idx="13">
                  <c:v>13 år</c:v>
                </c:pt>
                <c:pt idx="14">
                  <c:v>14 år</c:v>
                </c:pt>
                <c:pt idx="15">
                  <c:v>15 år</c:v>
                </c:pt>
                <c:pt idx="16">
                  <c:v>16 år</c:v>
                </c:pt>
                <c:pt idx="17">
                  <c:v>17 år</c:v>
                </c:pt>
                <c:pt idx="18">
                  <c:v>18 år</c:v>
                </c:pt>
                <c:pt idx="19">
                  <c:v>19 år</c:v>
                </c:pt>
                <c:pt idx="20">
                  <c:v>20 år</c:v>
                </c:pt>
                <c:pt idx="21">
                  <c:v>21 år</c:v>
                </c:pt>
                <c:pt idx="22">
                  <c:v>22 år</c:v>
                </c:pt>
                <c:pt idx="23">
                  <c:v>23 år</c:v>
                </c:pt>
                <c:pt idx="24">
                  <c:v>24 år</c:v>
                </c:pt>
                <c:pt idx="25">
                  <c:v>25 år</c:v>
                </c:pt>
                <c:pt idx="26">
                  <c:v>26 år</c:v>
                </c:pt>
                <c:pt idx="27">
                  <c:v>27 år</c:v>
                </c:pt>
                <c:pt idx="28">
                  <c:v>28 år</c:v>
                </c:pt>
                <c:pt idx="29">
                  <c:v>29 år</c:v>
                </c:pt>
                <c:pt idx="30">
                  <c:v>30 år</c:v>
                </c:pt>
                <c:pt idx="31">
                  <c:v>31 år</c:v>
                </c:pt>
                <c:pt idx="32">
                  <c:v>32 år</c:v>
                </c:pt>
                <c:pt idx="33">
                  <c:v>33 år</c:v>
                </c:pt>
                <c:pt idx="34">
                  <c:v>34 år</c:v>
                </c:pt>
                <c:pt idx="35">
                  <c:v>35 år</c:v>
                </c:pt>
                <c:pt idx="36">
                  <c:v>36 år</c:v>
                </c:pt>
                <c:pt idx="37">
                  <c:v>37 år</c:v>
                </c:pt>
                <c:pt idx="38">
                  <c:v>38 år</c:v>
                </c:pt>
                <c:pt idx="39">
                  <c:v>39 år</c:v>
                </c:pt>
                <c:pt idx="40">
                  <c:v>40 år</c:v>
                </c:pt>
                <c:pt idx="41">
                  <c:v>41 år</c:v>
                </c:pt>
                <c:pt idx="42">
                  <c:v>42 år</c:v>
                </c:pt>
                <c:pt idx="43">
                  <c:v>43 år</c:v>
                </c:pt>
                <c:pt idx="44">
                  <c:v>44 år</c:v>
                </c:pt>
                <c:pt idx="45">
                  <c:v>45 år</c:v>
                </c:pt>
                <c:pt idx="46">
                  <c:v>46 år</c:v>
                </c:pt>
                <c:pt idx="47">
                  <c:v>47 år</c:v>
                </c:pt>
                <c:pt idx="48">
                  <c:v>48 år</c:v>
                </c:pt>
                <c:pt idx="49">
                  <c:v>49 år</c:v>
                </c:pt>
                <c:pt idx="50">
                  <c:v>50 år</c:v>
                </c:pt>
                <c:pt idx="51">
                  <c:v>51 år</c:v>
                </c:pt>
                <c:pt idx="52">
                  <c:v>52 år</c:v>
                </c:pt>
                <c:pt idx="53">
                  <c:v>53 år</c:v>
                </c:pt>
                <c:pt idx="54">
                  <c:v>54 år</c:v>
                </c:pt>
                <c:pt idx="55">
                  <c:v>55 år</c:v>
                </c:pt>
                <c:pt idx="56">
                  <c:v>56 år</c:v>
                </c:pt>
                <c:pt idx="57">
                  <c:v>57 år</c:v>
                </c:pt>
                <c:pt idx="58">
                  <c:v>58 år</c:v>
                </c:pt>
                <c:pt idx="59">
                  <c:v>59 år</c:v>
                </c:pt>
                <c:pt idx="60">
                  <c:v>60 år</c:v>
                </c:pt>
                <c:pt idx="61">
                  <c:v>61 år</c:v>
                </c:pt>
                <c:pt idx="62">
                  <c:v>62 år</c:v>
                </c:pt>
                <c:pt idx="63">
                  <c:v>63 år</c:v>
                </c:pt>
                <c:pt idx="64">
                  <c:v>64 år</c:v>
                </c:pt>
                <c:pt idx="65">
                  <c:v>65 år</c:v>
                </c:pt>
                <c:pt idx="66">
                  <c:v>66 år</c:v>
                </c:pt>
                <c:pt idx="67">
                  <c:v>67 år</c:v>
                </c:pt>
                <c:pt idx="68">
                  <c:v>68 år</c:v>
                </c:pt>
                <c:pt idx="69">
                  <c:v>69 år</c:v>
                </c:pt>
                <c:pt idx="70">
                  <c:v>70 år</c:v>
                </c:pt>
                <c:pt idx="71">
                  <c:v>71 år</c:v>
                </c:pt>
                <c:pt idx="72">
                  <c:v>72 år</c:v>
                </c:pt>
                <c:pt idx="73">
                  <c:v>73 år</c:v>
                </c:pt>
                <c:pt idx="74">
                  <c:v>74 år</c:v>
                </c:pt>
                <c:pt idx="75">
                  <c:v>75 år</c:v>
                </c:pt>
                <c:pt idx="76">
                  <c:v>76 år</c:v>
                </c:pt>
                <c:pt idx="77">
                  <c:v>77 år</c:v>
                </c:pt>
                <c:pt idx="78">
                  <c:v>78 år</c:v>
                </c:pt>
                <c:pt idx="79">
                  <c:v>79 år</c:v>
                </c:pt>
                <c:pt idx="80">
                  <c:v>80 år</c:v>
                </c:pt>
                <c:pt idx="81">
                  <c:v>81 år</c:v>
                </c:pt>
                <c:pt idx="82">
                  <c:v>82 år</c:v>
                </c:pt>
                <c:pt idx="83">
                  <c:v>83 år</c:v>
                </c:pt>
                <c:pt idx="84">
                  <c:v>84 år</c:v>
                </c:pt>
                <c:pt idx="85">
                  <c:v>85 år</c:v>
                </c:pt>
                <c:pt idx="86">
                  <c:v>86 år</c:v>
                </c:pt>
                <c:pt idx="87">
                  <c:v>87 år</c:v>
                </c:pt>
                <c:pt idx="88">
                  <c:v>88 år</c:v>
                </c:pt>
                <c:pt idx="89">
                  <c:v>89 år</c:v>
                </c:pt>
                <c:pt idx="90">
                  <c:v>90 år</c:v>
                </c:pt>
                <c:pt idx="91">
                  <c:v>91 år</c:v>
                </c:pt>
                <c:pt idx="92">
                  <c:v>92 år</c:v>
                </c:pt>
                <c:pt idx="93">
                  <c:v>93 år</c:v>
                </c:pt>
                <c:pt idx="94">
                  <c:v>94 år</c:v>
                </c:pt>
                <c:pt idx="95">
                  <c:v>95 år</c:v>
                </c:pt>
                <c:pt idx="96">
                  <c:v>96 år</c:v>
                </c:pt>
                <c:pt idx="97">
                  <c:v>97 år</c:v>
                </c:pt>
                <c:pt idx="98">
                  <c:v>98 år</c:v>
                </c:pt>
                <c:pt idx="99">
                  <c:v>99 år</c:v>
                </c:pt>
                <c:pt idx="100">
                  <c:v>100 år</c:v>
                </c:pt>
                <c:pt idx="101">
                  <c:v>101 år</c:v>
                </c:pt>
                <c:pt idx="102">
                  <c:v>102 år</c:v>
                </c:pt>
                <c:pt idx="103">
                  <c:v>103 år</c:v>
                </c:pt>
                <c:pt idx="104">
                  <c:v>104 år</c:v>
                </c:pt>
              </c:strCache>
            </c:strRef>
          </c:cat>
          <c:val>
            <c:numRef>
              <c:f>Folkemengde!$C$3:$C$108</c:f>
              <c:numCache>
                <c:formatCode>General</c:formatCode>
                <c:ptCount val="106"/>
                <c:pt idx="20" formatCode="0">
                  <c:v>66277</c:v>
                </c:pt>
                <c:pt idx="21" formatCode="0">
                  <c:v>66900</c:v>
                </c:pt>
                <c:pt idx="22" formatCode="0">
                  <c:v>69168</c:v>
                </c:pt>
                <c:pt idx="23" formatCode="0">
                  <c:v>70074</c:v>
                </c:pt>
                <c:pt idx="24" formatCode="0">
                  <c:v>72462</c:v>
                </c:pt>
                <c:pt idx="25" formatCode="0">
                  <c:v>74378</c:v>
                </c:pt>
                <c:pt idx="26" formatCode="0">
                  <c:v>74545</c:v>
                </c:pt>
                <c:pt idx="27" formatCode="0">
                  <c:v>73622</c:v>
                </c:pt>
                <c:pt idx="28" formatCode="0">
                  <c:v>74562</c:v>
                </c:pt>
                <c:pt idx="29" formatCode="0">
                  <c:v>73710</c:v>
                </c:pt>
                <c:pt idx="30" formatCode="0">
                  <c:v>74320</c:v>
                </c:pt>
                <c:pt idx="31" formatCode="0">
                  <c:v>74184</c:v>
                </c:pt>
                <c:pt idx="32" formatCode="0">
                  <c:v>73651</c:v>
                </c:pt>
                <c:pt idx="33" formatCode="0">
                  <c:v>75510</c:v>
                </c:pt>
                <c:pt idx="34" formatCode="0">
                  <c:v>78482</c:v>
                </c:pt>
                <c:pt idx="35" formatCode="0">
                  <c:v>78914</c:v>
                </c:pt>
                <c:pt idx="36" formatCode="0">
                  <c:v>78710</c:v>
                </c:pt>
                <c:pt idx="37" formatCode="0">
                  <c:v>80209</c:v>
                </c:pt>
                <c:pt idx="38" formatCode="0">
                  <c:v>81849</c:v>
                </c:pt>
                <c:pt idx="39" formatCode="0">
                  <c:v>81384</c:v>
                </c:pt>
                <c:pt idx="40" formatCode="0">
                  <c:v>81182</c:v>
                </c:pt>
                <c:pt idx="41" formatCode="0">
                  <c:v>81632</c:v>
                </c:pt>
                <c:pt idx="42" formatCode="0">
                  <c:v>82728</c:v>
                </c:pt>
                <c:pt idx="43" formatCode="0">
                  <c:v>83517</c:v>
                </c:pt>
                <c:pt idx="44" formatCode="0">
                  <c:v>84106</c:v>
                </c:pt>
                <c:pt idx="45" formatCode="0">
                  <c:v>82667</c:v>
                </c:pt>
                <c:pt idx="46" formatCode="0">
                  <c:v>81702</c:v>
                </c:pt>
                <c:pt idx="47" formatCode="0">
                  <c:v>78439</c:v>
                </c:pt>
                <c:pt idx="48" formatCode="0">
                  <c:v>77579</c:v>
                </c:pt>
                <c:pt idx="49" formatCode="0">
                  <c:v>75956</c:v>
                </c:pt>
                <c:pt idx="50" formatCode="0">
                  <c:v>74537</c:v>
                </c:pt>
                <c:pt idx="51" formatCode="0">
                  <c:v>73655</c:v>
                </c:pt>
                <c:pt idx="52" formatCode="0">
                  <c:v>73715</c:v>
                </c:pt>
                <c:pt idx="53" formatCode="0">
                  <c:v>71727</c:v>
                </c:pt>
                <c:pt idx="54" formatCode="0">
                  <c:v>72116</c:v>
                </c:pt>
                <c:pt idx="55" formatCode="0">
                  <c:v>70662</c:v>
                </c:pt>
                <c:pt idx="56" formatCode="0">
                  <c:v>69837</c:v>
                </c:pt>
                <c:pt idx="57" formatCode="0">
                  <c:v>67775</c:v>
                </c:pt>
                <c:pt idx="58" formatCode="0">
                  <c:v>68786</c:v>
                </c:pt>
                <c:pt idx="59" formatCode="0">
                  <c:v>70218</c:v>
                </c:pt>
                <c:pt idx="60" formatCode="0">
                  <c:v>72558</c:v>
                </c:pt>
                <c:pt idx="61" formatCode="0">
                  <c:v>72059</c:v>
                </c:pt>
                <c:pt idx="62" formatCode="0">
                  <c:v>73942</c:v>
                </c:pt>
                <c:pt idx="63" formatCode="0">
                  <c:v>73403</c:v>
                </c:pt>
                <c:pt idx="64" formatCode="0">
                  <c:v>71980</c:v>
                </c:pt>
                <c:pt idx="65" formatCode="0">
                  <c:v>72773</c:v>
                </c:pt>
                <c:pt idx="66" formatCode="0">
                  <c:v>71474</c:v>
                </c:pt>
              </c:numCache>
            </c:numRef>
          </c:val>
          <c:extLst>
            <c:ext xmlns:c16="http://schemas.microsoft.com/office/drawing/2014/chart" uri="{C3380CC4-5D6E-409C-BE32-E72D297353CC}">
              <c16:uniqueId val="{00000001-219A-48A4-B55C-DD58FF195FFA}"/>
            </c:ext>
          </c:extLst>
        </c:ser>
        <c:ser>
          <c:idx val="2"/>
          <c:order val="2"/>
          <c:spPr>
            <a:solidFill>
              <a:schemeClr val="bg1">
                <a:lumMod val="85000"/>
              </a:schemeClr>
            </a:solidFill>
            <a:ln w="34925">
              <a:solidFill>
                <a:schemeClr val="bg1">
                  <a:lumMod val="85000"/>
                </a:schemeClr>
              </a:solidFill>
            </a:ln>
            <a:effectLst/>
          </c:spPr>
          <c:invertIfNegative val="0"/>
          <c:cat>
            <c:strRef>
              <c:f>Folkemengde!$A$3:$A$108</c:f>
              <c:strCache>
                <c:ptCount val="105"/>
                <c:pt idx="0">
                  <c:v>0 år</c:v>
                </c:pt>
                <c:pt idx="1">
                  <c:v>1 år</c:v>
                </c:pt>
                <c:pt idx="2">
                  <c:v>2 år</c:v>
                </c:pt>
                <c:pt idx="3">
                  <c:v>3 år</c:v>
                </c:pt>
                <c:pt idx="4">
                  <c:v>4 år</c:v>
                </c:pt>
                <c:pt idx="5">
                  <c:v>5 år</c:v>
                </c:pt>
                <c:pt idx="6">
                  <c:v>6 år</c:v>
                </c:pt>
                <c:pt idx="7">
                  <c:v>7 år</c:v>
                </c:pt>
                <c:pt idx="8">
                  <c:v>8 år</c:v>
                </c:pt>
                <c:pt idx="9">
                  <c:v>9 år</c:v>
                </c:pt>
                <c:pt idx="10">
                  <c:v>10 år</c:v>
                </c:pt>
                <c:pt idx="11">
                  <c:v>11 år</c:v>
                </c:pt>
                <c:pt idx="12">
                  <c:v>12 år</c:v>
                </c:pt>
                <c:pt idx="13">
                  <c:v>13 år</c:v>
                </c:pt>
                <c:pt idx="14">
                  <c:v>14 år</c:v>
                </c:pt>
                <c:pt idx="15">
                  <c:v>15 år</c:v>
                </c:pt>
                <c:pt idx="16">
                  <c:v>16 år</c:v>
                </c:pt>
                <c:pt idx="17">
                  <c:v>17 år</c:v>
                </c:pt>
                <c:pt idx="18">
                  <c:v>18 år</c:v>
                </c:pt>
                <c:pt idx="19">
                  <c:v>19 år</c:v>
                </c:pt>
                <c:pt idx="20">
                  <c:v>20 år</c:v>
                </c:pt>
                <c:pt idx="21">
                  <c:v>21 år</c:v>
                </c:pt>
                <c:pt idx="22">
                  <c:v>22 år</c:v>
                </c:pt>
                <c:pt idx="23">
                  <c:v>23 år</c:v>
                </c:pt>
                <c:pt idx="24">
                  <c:v>24 år</c:v>
                </c:pt>
                <c:pt idx="25">
                  <c:v>25 år</c:v>
                </c:pt>
                <c:pt idx="26">
                  <c:v>26 år</c:v>
                </c:pt>
                <c:pt idx="27">
                  <c:v>27 år</c:v>
                </c:pt>
                <c:pt idx="28">
                  <c:v>28 år</c:v>
                </c:pt>
                <c:pt idx="29">
                  <c:v>29 år</c:v>
                </c:pt>
                <c:pt idx="30">
                  <c:v>30 år</c:v>
                </c:pt>
                <c:pt idx="31">
                  <c:v>31 år</c:v>
                </c:pt>
                <c:pt idx="32">
                  <c:v>32 år</c:v>
                </c:pt>
                <c:pt idx="33">
                  <c:v>33 år</c:v>
                </c:pt>
                <c:pt idx="34">
                  <c:v>34 år</c:v>
                </c:pt>
                <c:pt idx="35">
                  <c:v>35 år</c:v>
                </c:pt>
                <c:pt idx="36">
                  <c:v>36 år</c:v>
                </c:pt>
                <c:pt idx="37">
                  <c:v>37 år</c:v>
                </c:pt>
                <c:pt idx="38">
                  <c:v>38 år</c:v>
                </c:pt>
                <c:pt idx="39">
                  <c:v>39 år</c:v>
                </c:pt>
                <c:pt idx="40">
                  <c:v>40 år</c:v>
                </c:pt>
                <c:pt idx="41">
                  <c:v>41 år</c:v>
                </c:pt>
                <c:pt idx="42">
                  <c:v>42 år</c:v>
                </c:pt>
                <c:pt idx="43">
                  <c:v>43 år</c:v>
                </c:pt>
                <c:pt idx="44">
                  <c:v>44 år</c:v>
                </c:pt>
                <c:pt idx="45">
                  <c:v>45 år</c:v>
                </c:pt>
                <c:pt idx="46">
                  <c:v>46 år</c:v>
                </c:pt>
                <c:pt idx="47">
                  <c:v>47 år</c:v>
                </c:pt>
                <c:pt idx="48">
                  <c:v>48 år</c:v>
                </c:pt>
                <c:pt idx="49">
                  <c:v>49 år</c:v>
                </c:pt>
                <c:pt idx="50">
                  <c:v>50 år</c:v>
                </c:pt>
                <c:pt idx="51">
                  <c:v>51 år</c:v>
                </c:pt>
                <c:pt idx="52">
                  <c:v>52 år</c:v>
                </c:pt>
                <c:pt idx="53">
                  <c:v>53 år</c:v>
                </c:pt>
                <c:pt idx="54">
                  <c:v>54 år</c:v>
                </c:pt>
                <c:pt idx="55">
                  <c:v>55 år</c:v>
                </c:pt>
                <c:pt idx="56">
                  <c:v>56 år</c:v>
                </c:pt>
                <c:pt idx="57">
                  <c:v>57 år</c:v>
                </c:pt>
                <c:pt idx="58">
                  <c:v>58 år</c:v>
                </c:pt>
                <c:pt idx="59">
                  <c:v>59 år</c:v>
                </c:pt>
                <c:pt idx="60">
                  <c:v>60 år</c:v>
                </c:pt>
                <c:pt idx="61">
                  <c:v>61 år</c:v>
                </c:pt>
                <c:pt idx="62">
                  <c:v>62 år</c:v>
                </c:pt>
                <c:pt idx="63">
                  <c:v>63 år</c:v>
                </c:pt>
                <c:pt idx="64">
                  <c:v>64 år</c:v>
                </c:pt>
                <c:pt idx="65">
                  <c:v>65 år</c:v>
                </c:pt>
                <c:pt idx="66">
                  <c:v>66 år</c:v>
                </c:pt>
                <c:pt idx="67">
                  <c:v>67 år</c:v>
                </c:pt>
                <c:pt idx="68">
                  <c:v>68 år</c:v>
                </c:pt>
                <c:pt idx="69">
                  <c:v>69 år</c:v>
                </c:pt>
                <c:pt idx="70">
                  <c:v>70 år</c:v>
                </c:pt>
                <c:pt idx="71">
                  <c:v>71 år</c:v>
                </c:pt>
                <c:pt idx="72">
                  <c:v>72 år</c:v>
                </c:pt>
                <c:pt idx="73">
                  <c:v>73 år</c:v>
                </c:pt>
                <c:pt idx="74">
                  <c:v>74 år</c:v>
                </c:pt>
                <c:pt idx="75">
                  <c:v>75 år</c:v>
                </c:pt>
                <c:pt idx="76">
                  <c:v>76 år</c:v>
                </c:pt>
                <c:pt idx="77">
                  <c:v>77 år</c:v>
                </c:pt>
                <c:pt idx="78">
                  <c:v>78 år</c:v>
                </c:pt>
                <c:pt idx="79">
                  <c:v>79 år</c:v>
                </c:pt>
                <c:pt idx="80">
                  <c:v>80 år</c:v>
                </c:pt>
                <c:pt idx="81">
                  <c:v>81 år</c:v>
                </c:pt>
                <c:pt idx="82">
                  <c:v>82 år</c:v>
                </c:pt>
                <c:pt idx="83">
                  <c:v>83 år</c:v>
                </c:pt>
                <c:pt idx="84">
                  <c:v>84 år</c:v>
                </c:pt>
                <c:pt idx="85">
                  <c:v>85 år</c:v>
                </c:pt>
                <c:pt idx="86">
                  <c:v>86 år</c:v>
                </c:pt>
                <c:pt idx="87">
                  <c:v>87 år</c:v>
                </c:pt>
                <c:pt idx="88">
                  <c:v>88 år</c:v>
                </c:pt>
                <c:pt idx="89">
                  <c:v>89 år</c:v>
                </c:pt>
                <c:pt idx="90">
                  <c:v>90 år</c:v>
                </c:pt>
                <c:pt idx="91">
                  <c:v>91 år</c:v>
                </c:pt>
                <c:pt idx="92">
                  <c:v>92 år</c:v>
                </c:pt>
                <c:pt idx="93">
                  <c:v>93 år</c:v>
                </c:pt>
                <c:pt idx="94">
                  <c:v>94 år</c:v>
                </c:pt>
                <c:pt idx="95">
                  <c:v>95 år</c:v>
                </c:pt>
                <c:pt idx="96">
                  <c:v>96 år</c:v>
                </c:pt>
                <c:pt idx="97">
                  <c:v>97 år</c:v>
                </c:pt>
                <c:pt idx="98">
                  <c:v>98 år</c:v>
                </c:pt>
                <c:pt idx="99">
                  <c:v>99 år</c:v>
                </c:pt>
                <c:pt idx="100">
                  <c:v>100 år</c:v>
                </c:pt>
                <c:pt idx="101">
                  <c:v>101 år</c:v>
                </c:pt>
                <c:pt idx="102">
                  <c:v>102 år</c:v>
                </c:pt>
                <c:pt idx="103">
                  <c:v>103 år</c:v>
                </c:pt>
                <c:pt idx="104">
                  <c:v>104 år</c:v>
                </c:pt>
              </c:strCache>
            </c:strRef>
          </c:cat>
          <c:val>
            <c:numRef>
              <c:f>Folkemengde!$D$3:$D$108</c:f>
              <c:numCache>
                <c:formatCode>General</c:formatCode>
                <c:ptCount val="106"/>
                <c:pt idx="67" formatCode="0">
                  <c:v>68906</c:v>
                </c:pt>
                <c:pt idx="68" formatCode="0">
                  <c:v>67732</c:v>
                </c:pt>
                <c:pt idx="69" formatCode="0">
                  <c:v>65881</c:v>
                </c:pt>
                <c:pt idx="70" formatCode="0">
                  <c:v>64073</c:v>
                </c:pt>
                <c:pt idx="71" formatCode="0">
                  <c:v>60884</c:v>
                </c:pt>
                <c:pt idx="72" formatCode="0">
                  <c:v>58775</c:v>
                </c:pt>
                <c:pt idx="73" formatCode="0">
                  <c:v>57063</c:v>
                </c:pt>
                <c:pt idx="74" formatCode="0">
                  <c:v>55504</c:v>
                </c:pt>
                <c:pt idx="75" formatCode="0">
                  <c:v>54482</c:v>
                </c:pt>
                <c:pt idx="76" formatCode="0">
                  <c:v>52935</c:v>
                </c:pt>
                <c:pt idx="77" formatCode="0">
                  <c:v>50617</c:v>
                </c:pt>
                <c:pt idx="78" formatCode="0">
                  <c:v>49752</c:v>
                </c:pt>
                <c:pt idx="79" formatCode="0">
                  <c:v>47095</c:v>
                </c:pt>
                <c:pt idx="80" formatCode="0">
                  <c:v>44729</c:v>
                </c:pt>
                <c:pt idx="81" formatCode="0">
                  <c:v>42494</c:v>
                </c:pt>
                <c:pt idx="82" formatCode="0">
                  <c:v>40159</c:v>
                </c:pt>
                <c:pt idx="83" formatCode="0">
                  <c:v>36466</c:v>
                </c:pt>
                <c:pt idx="84" formatCode="0">
                  <c:v>35074</c:v>
                </c:pt>
                <c:pt idx="85" formatCode="0">
                  <c:v>32800</c:v>
                </c:pt>
                <c:pt idx="86" formatCode="0">
                  <c:v>30796</c:v>
                </c:pt>
                <c:pt idx="87" formatCode="0">
                  <c:v>28737</c:v>
                </c:pt>
                <c:pt idx="88" formatCode="0">
                  <c:v>26826</c:v>
                </c:pt>
                <c:pt idx="89" formatCode="0">
                  <c:v>21204</c:v>
                </c:pt>
                <c:pt idx="90" formatCode="0">
                  <c:v>17805</c:v>
                </c:pt>
                <c:pt idx="91" formatCode="0">
                  <c:v>13514</c:v>
                </c:pt>
                <c:pt idx="92" formatCode="0">
                  <c:v>10454</c:v>
                </c:pt>
                <c:pt idx="93" formatCode="0">
                  <c:v>7432</c:v>
                </c:pt>
                <c:pt idx="94" formatCode="0">
                  <c:v>6084</c:v>
                </c:pt>
                <c:pt idx="95" formatCode="0">
                  <c:v>4515</c:v>
                </c:pt>
                <c:pt idx="96" formatCode="0">
                  <c:v>3230</c:v>
                </c:pt>
                <c:pt idx="97" formatCode="0">
                  <c:v>2187</c:v>
                </c:pt>
                <c:pt idx="98" formatCode="0">
                  <c:v>1454</c:v>
                </c:pt>
                <c:pt idx="99" formatCode="0">
                  <c:v>918</c:v>
                </c:pt>
                <c:pt idx="100" formatCode="0">
                  <c:v>573</c:v>
                </c:pt>
                <c:pt idx="101" formatCode="0">
                  <c:v>350</c:v>
                </c:pt>
                <c:pt idx="102" formatCode="0">
                  <c:v>216</c:v>
                </c:pt>
                <c:pt idx="103" formatCode="0">
                  <c:v>119</c:v>
                </c:pt>
                <c:pt idx="104" formatCode="0">
                  <c:v>63</c:v>
                </c:pt>
                <c:pt idx="105" formatCode="0">
                  <c:v>61</c:v>
                </c:pt>
              </c:numCache>
            </c:numRef>
          </c:val>
          <c:extLst>
            <c:ext xmlns:c16="http://schemas.microsoft.com/office/drawing/2014/chart" uri="{C3380CC4-5D6E-409C-BE32-E72D297353CC}">
              <c16:uniqueId val="{00000002-219A-48A4-B55C-DD58FF195FFA}"/>
            </c:ext>
          </c:extLst>
        </c:ser>
        <c:dLbls>
          <c:showLegendKey val="0"/>
          <c:showVal val="0"/>
          <c:showCatName val="0"/>
          <c:showSerName val="0"/>
          <c:showPercent val="0"/>
          <c:showBubbleSize val="0"/>
        </c:dLbls>
        <c:gapWidth val="219"/>
        <c:overlap val="-27"/>
        <c:axId val="946168495"/>
        <c:axId val="946168975"/>
      </c:barChart>
      <c:catAx>
        <c:axId val="946168495"/>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nb-NO"/>
          </a:p>
        </c:txPr>
        <c:crossAx val="946168975"/>
        <c:crosses val="autoZero"/>
        <c:auto val="1"/>
        <c:lblAlgn val="ctr"/>
        <c:lblOffset val="100"/>
        <c:tickLblSkip val="1"/>
        <c:noMultiLvlLbl val="0"/>
      </c:catAx>
      <c:valAx>
        <c:axId val="94616897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nb-NO"/>
          </a:p>
        </c:txPr>
        <c:crossAx val="946168495"/>
        <c:crosses val="autoZero"/>
        <c:crossBetween val="between"/>
      </c:valAx>
      <c:spPr>
        <a:noFill/>
        <a:ln cmpd="sng">
          <a:solidFill>
            <a:schemeClr val="bg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100">
          <a:latin typeface="Arial" panose="020B0604020202020204" pitchFamily="34" charset="0"/>
          <a:cs typeface="Arial" panose="020B0604020202020204" pitchFamily="34" charset="0"/>
        </a:defRPr>
      </a:pPr>
      <a:endParaRPr lang="nb-NO"/>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6273991809655717E-2"/>
          <c:y val="4.4444444444444446E-2"/>
          <c:w val="0.89983892892867223"/>
          <c:h val="0.76212159705145732"/>
        </c:manualLayout>
      </c:layout>
      <c:barChart>
        <c:barDir val="col"/>
        <c:grouping val="clustered"/>
        <c:varyColors val="0"/>
        <c:ser>
          <c:idx val="0"/>
          <c:order val="0"/>
          <c:tx>
            <c:strRef>
              <c:f>'3'!$B$6</c:f>
              <c:strCache>
                <c:ptCount val="1"/>
                <c:pt idx="0">
                  <c:v>2025</c:v>
                </c:pt>
              </c:strCache>
            </c:strRef>
          </c:tx>
          <c:spPr>
            <a:solidFill>
              <a:srgbClr val="C0E1FF"/>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('3'!$C$3,'3'!$E$3:$J$3)</c:f>
              <c:strCache>
                <c:ptCount val="7"/>
                <c:pt idx="0">
                  <c:v>Alderspensjon</c:v>
                </c:pt>
                <c:pt idx="1">
                  <c:v>Hjelpemidler</c:v>
                </c:pt>
                <c:pt idx="2">
                  <c:v>Foreldrepenger</c:v>
                </c:pt>
                <c:pt idx="3">
                  <c:v>Sykepenger</c:v>
                </c:pt>
                <c:pt idx="4">
                  <c:v>AAP</c:v>
                </c:pt>
                <c:pt idx="5">
                  <c:v>Uføretrygd</c:v>
                </c:pt>
                <c:pt idx="6">
                  <c:v>Dagpenger</c:v>
                </c:pt>
              </c:strCache>
            </c:strRef>
          </c:cat>
          <c:val>
            <c:numRef>
              <c:f>('3'!$C$6,'3'!$E$6:$J$6)</c:f>
              <c:numCache>
                <c:formatCode>0</c:formatCode>
                <c:ptCount val="7"/>
                <c:pt idx="0" formatCode="#,##0">
                  <c:v>1076</c:v>
                </c:pt>
                <c:pt idx="1">
                  <c:v>177.988</c:v>
                </c:pt>
                <c:pt idx="2">
                  <c:v>66.555000000000007</c:v>
                </c:pt>
                <c:pt idx="3" formatCode="General">
                  <c:v>168</c:v>
                </c:pt>
                <c:pt idx="4" formatCode="General">
                  <c:v>161</c:v>
                </c:pt>
                <c:pt idx="5" formatCode="General">
                  <c:v>375</c:v>
                </c:pt>
                <c:pt idx="6" formatCode="General">
                  <c:v>42</c:v>
                </c:pt>
              </c:numCache>
            </c:numRef>
          </c:val>
          <c:extLst>
            <c:ext xmlns:c16="http://schemas.microsoft.com/office/drawing/2014/chart" uri="{C3380CC4-5D6E-409C-BE32-E72D297353CC}">
              <c16:uniqueId val="{00000000-12B6-441B-A49D-F9BF75A7F395}"/>
            </c:ext>
          </c:extLst>
        </c:ser>
        <c:ser>
          <c:idx val="1"/>
          <c:order val="1"/>
          <c:tx>
            <c:strRef>
              <c:f>'3'!$B$16</c:f>
              <c:strCache>
                <c:ptCount val="1"/>
                <c:pt idx="0">
                  <c:v>2035</c:v>
                </c:pt>
              </c:strCache>
            </c:strRef>
          </c:tx>
          <c:spPr>
            <a:solidFill>
              <a:srgbClr val="0070C0"/>
            </a:solidFill>
            <a:ln>
              <a:noFill/>
            </a:ln>
            <a:effectLst/>
          </c:spPr>
          <c:invertIfNegative val="0"/>
          <c:dLbls>
            <c:dLbl>
              <c:idx val="0"/>
              <c:tx>
                <c:rich>
                  <a:bodyPr/>
                  <a:lstStyle/>
                  <a:p>
                    <a:fld id="{87675B71-98CA-4295-9016-BCED9E17C758}" type="CELLRANGE">
                      <a:rPr lang="en-US" b="1"/>
                      <a:pPr/>
                      <a:t>[CELLEOMRÅDE]</a:t>
                    </a:fld>
                    <a:endParaRPr lang="en-US" b="1" baseline="0"/>
                  </a:p>
                  <a:p>
                    <a:fld id="{0242C21A-F85F-4F53-8522-A371CBCAC505}" type="VALUE">
                      <a:rPr lang="en-US"/>
                      <a:pPr/>
                      <a:t>[VERDI]</a:t>
                    </a:fld>
                    <a:endParaRPr lang="nb-NO"/>
                  </a:p>
                </c:rich>
              </c:tx>
              <c:dLblPos val="outEnd"/>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1-12B6-441B-A49D-F9BF75A7F395}"/>
                </c:ext>
              </c:extLst>
            </c:dLbl>
            <c:dLbl>
              <c:idx val="1"/>
              <c:layout>
                <c:manualLayout>
                  <c:x val="1.9088935463052296E-2"/>
                  <c:y val="-1.7045816784313373E-2"/>
                </c:manualLayout>
              </c:layout>
              <c:tx>
                <c:rich>
                  <a:bodyPr/>
                  <a:lstStyle/>
                  <a:p>
                    <a:fld id="{16D3FC7C-B1CC-4A94-B831-93592DF5CEF3}" type="CELLRANGE">
                      <a:rPr lang="en-US" baseline="0"/>
                      <a:pPr/>
                      <a:t>[CELLEOMRÅDE]</a:t>
                    </a:fld>
                    <a:r>
                      <a:rPr lang="en-US" baseline="0"/>
                      <a:t>
</a:t>
                    </a:r>
                    <a:fld id="{15577D23-DC09-4788-8379-1D7AFAA0023F}" type="VALUE">
                      <a:rPr lang="en-US" baseline="0"/>
                      <a:pPr/>
                      <a:t>[VERDI]</a:t>
                    </a:fld>
                    <a:endParaRPr lang="en-US" baseline="0"/>
                  </a:p>
                </c:rich>
              </c:tx>
              <c:dLblPos val="outEnd"/>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2-12B6-441B-A49D-F9BF75A7F395}"/>
                </c:ext>
              </c:extLst>
            </c:dLbl>
            <c:dLbl>
              <c:idx val="2"/>
              <c:layout>
                <c:manualLayout>
                  <c:x val="1.4316701597289221E-2"/>
                  <c:y val="-1.4204847320261145E-2"/>
                </c:manualLayout>
              </c:layout>
              <c:tx>
                <c:rich>
                  <a:bodyPr/>
                  <a:lstStyle/>
                  <a:p>
                    <a:fld id="{F589663F-AF1F-4064-A05E-12CB54D78CBE}" type="CELLRANGE">
                      <a:rPr lang="en-US" baseline="0"/>
                      <a:pPr/>
                      <a:t>[CELLEOMRÅDE]</a:t>
                    </a:fld>
                    <a:r>
                      <a:rPr lang="en-US" baseline="0"/>
                      <a:t>
</a:t>
                    </a:r>
                    <a:fld id="{0805779F-624C-429F-8D80-C9D2CDEECE8A}" type="VALUE">
                      <a:rPr lang="en-US" baseline="0"/>
                      <a:pPr/>
                      <a:t>[VERDI]</a:t>
                    </a:fld>
                    <a:endParaRPr lang="en-US" baseline="0"/>
                  </a:p>
                </c:rich>
              </c:tx>
              <c:dLblPos val="outEnd"/>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3-12B6-441B-A49D-F9BF75A7F395}"/>
                </c:ext>
              </c:extLst>
            </c:dLbl>
            <c:dLbl>
              <c:idx val="3"/>
              <c:layout>
                <c:manualLayout>
                  <c:x val="1.9088935463052296E-2"/>
                  <c:y val="-3.125066410457452E-2"/>
                </c:manualLayout>
              </c:layout>
              <c:tx>
                <c:rich>
                  <a:bodyPr/>
                  <a:lstStyle/>
                  <a:p>
                    <a:fld id="{634980FB-C7D0-4A03-A562-C5A3A22E5C94}" type="CELLRANGE">
                      <a:rPr lang="en-US" b="1"/>
                      <a:pPr/>
                      <a:t>[CELLEOMRÅDE]</a:t>
                    </a:fld>
                    <a:endParaRPr lang="en-US" b="1" baseline="0"/>
                  </a:p>
                  <a:p>
                    <a:fld id="{0EE12098-A5EE-471A-A611-CD8E0B23E548}" type="VALUE">
                      <a:rPr lang="en-US"/>
                      <a:pPr/>
                      <a:t>[VERDI]</a:t>
                    </a:fld>
                    <a:endParaRPr lang="nb-NO"/>
                  </a:p>
                </c:rich>
              </c:tx>
              <c:dLblPos val="outEnd"/>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4-12B6-441B-A49D-F9BF75A7F395}"/>
                </c:ext>
              </c:extLst>
            </c:dLbl>
            <c:dLbl>
              <c:idx val="4"/>
              <c:layout>
                <c:manualLayout>
                  <c:x val="1.1930584664407771E-2"/>
                  <c:y val="-2.2727755712417832E-2"/>
                </c:manualLayout>
              </c:layout>
              <c:tx>
                <c:rich>
                  <a:bodyPr/>
                  <a:lstStyle/>
                  <a:p>
                    <a:fld id="{F697A45D-2D67-49C4-B305-FD1F81D859DD}" type="CELLRANGE">
                      <a:rPr lang="en-US" b="1"/>
                      <a:pPr/>
                      <a:t>[CELLEOMRÅDE]</a:t>
                    </a:fld>
                    <a:endParaRPr lang="en-US" b="1" baseline="0"/>
                  </a:p>
                  <a:p>
                    <a:fld id="{F3BD0030-37D8-411B-A9E6-EC7F193034A9}" type="VALUE">
                      <a:rPr lang="en-US"/>
                      <a:pPr/>
                      <a:t>[VERDI]</a:t>
                    </a:fld>
                    <a:endParaRPr lang="nb-NO"/>
                  </a:p>
                </c:rich>
              </c:tx>
              <c:dLblPos val="outEnd"/>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5-12B6-441B-A49D-F9BF75A7F395}"/>
                </c:ext>
              </c:extLst>
            </c:dLbl>
            <c:dLbl>
              <c:idx val="5"/>
              <c:layout>
                <c:manualLayout>
                  <c:x val="7.1583507986446105E-3"/>
                  <c:y val="-2.2727755712417832E-2"/>
                </c:manualLayout>
              </c:layout>
              <c:tx>
                <c:rich>
                  <a:bodyPr/>
                  <a:lstStyle/>
                  <a:p>
                    <a:fld id="{163B60C5-D864-4348-81E3-381105D340BE}" type="CELLRANGE">
                      <a:rPr lang="en-US" baseline="0"/>
                      <a:pPr/>
                      <a:t>[CELLEOMRÅDE]</a:t>
                    </a:fld>
                    <a:r>
                      <a:rPr lang="en-US" baseline="0"/>
                      <a:t>
</a:t>
                    </a:r>
                    <a:fld id="{44C25D7A-E440-4754-9C2B-8D670E4482C5}" type="VALUE">
                      <a:rPr lang="en-US" baseline="0"/>
                      <a:pPr/>
                      <a:t>[VERDI]</a:t>
                    </a:fld>
                    <a:endParaRPr lang="en-US" baseline="0"/>
                  </a:p>
                </c:rich>
              </c:tx>
              <c:dLblPos val="outEnd"/>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6-12B6-441B-A49D-F9BF75A7F395}"/>
                </c:ext>
              </c:extLst>
            </c:dLbl>
            <c:dLbl>
              <c:idx val="6"/>
              <c:layout>
                <c:manualLayout>
                  <c:x val="1.4316701597289221E-2"/>
                  <c:y val="-5.681938928104458E-3"/>
                </c:manualLayout>
              </c:layout>
              <c:tx>
                <c:rich>
                  <a:bodyPr/>
                  <a:lstStyle/>
                  <a:p>
                    <a:fld id="{C76A1D91-476D-4F3E-A6FB-1CFFF6A24CE9}" type="CELLRANGE">
                      <a:rPr lang="en-US" b="1"/>
                      <a:pPr/>
                      <a:t>[CELLEOMRÅDE]</a:t>
                    </a:fld>
                    <a:endParaRPr lang="en-US" b="1" baseline="0"/>
                  </a:p>
                  <a:p>
                    <a:fld id="{0DDFB78B-2FEF-4966-A005-E467D482174A}" type="VALUE">
                      <a:rPr lang="en-US"/>
                      <a:pPr/>
                      <a:t>[VERDI]</a:t>
                    </a:fld>
                    <a:endParaRPr lang="nb-NO"/>
                  </a:p>
                </c:rich>
              </c:tx>
              <c:dLblPos val="outEnd"/>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7-12B6-441B-A49D-F9BF75A7F395}"/>
                </c:ext>
              </c:extLst>
            </c:dLbl>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nb-NO"/>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('3'!$C$3,'3'!$E$3:$J$3)</c:f>
              <c:strCache>
                <c:ptCount val="7"/>
                <c:pt idx="0">
                  <c:v>Alderspensjon</c:v>
                </c:pt>
                <c:pt idx="1">
                  <c:v>Hjelpemidler</c:v>
                </c:pt>
                <c:pt idx="2">
                  <c:v>Foreldrepenger</c:v>
                </c:pt>
                <c:pt idx="3">
                  <c:v>Sykepenger</c:v>
                </c:pt>
                <c:pt idx="4">
                  <c:v>AAP</c:v>
                </c:pt>
                <c:pt idx="5">
                  <c:v>Uføretrygd</c:v>
                </c:pt>
                <c:pt idx="6">
                  <c:v>Dagpenger</c:v>
                </c:pt>
              </c:strCache>
            </c:strRef>
          </c:cat>
          <c:val>
            <c:numRef>
              <c:f>('3'!$C$16,'3'!$E$16:$J$16)</c:f>
              <c:numCache>
                <c:formatCode>0</c:formatCode>
                <c:ptCount val="7"/>
                <c:pt idx="0" formatCode="#,##0">
                  <c:v>1340</c:v>
                </c:pt>
                <c:pt idx="1">
                  <c:v>220.92400000000001</c:v>
                </c:pt>
                <c:pt idx="2">
                  <c:v>73.811999999999998</c:v>
                </c:pt>
                <c:pt idx="3">
                  <c:v>179.34800000000001</c:v>
                </c:pt>
                <c:pt idx="4" formatCode="General">
                  <c:v>166</c:v>
                </c:pt>
                <c:pt idx="5" formatCode="General">
                  <c:v>387</c:v>
                </c:pt>
                <c:pt idx="6" formatCode="General">
                  <c:v>44</c:v>
                </c:pt>
              </c:numCache>
            </c:numRef>
          </c:val>
          <c:extLst>
            <c:ext xmlns:c15="http://schemas.microsoft.com/office/drawing/2012/chart" uri="{02D57815-91ED-43cb-92C2-25804820EDAC}">
              <c15:datalabelsRange>
                <c15:f>('3'!$C$18,'3'!$E$18:$J$18)</c15:f>
                <c15:dlblRangeCache>
                  <c:ptCount val="7"/>
                  <c:pt idx="0">
                    <c:v>25 %</c:v>
                  </c:pt>
                  <c:pt idx="1">
                    <c:v>24 %</c:v>
                  </c:pt>
                  <c:pt idx="2">
                    <c:v>11 %</c:v>
                  </c:pt>
                  <c:pt idx="3">
                    <c:v>7 %</c:v>
                  </c:pt>
                  <c:pt idx="4">
                    <c:v>3 %</c:v>
                  </c:pt>
                  <c:pt idx="5">
                    <c:v>3 %</c:v>
                  </c:pt>
                  <c:pt idx="6">
                    <c:v>5 %</c:v>
                  </c:pt>
                </c15:dlblRangeCache>
              </c15:datalabelsRange>
            </c:ext>
            <c:ext xmlns:c16="http://schemas.microsoft.com/office/drawing/2014/chart" uri="{C3380CC4-5D6E-409C-BE32-E72D297353CC}">
              <c16:uniqueId val="{00000008-12B6-441B-A49D-F9BF75A7F395}"/>
            </c:ext>
          </c:extLst>
        </c:ser>
        <c:dLbls>
          <c:dLblPos val="outEnd"/>
          <c:showLegendKey val="0"/>
          <c:showVal val="1"/>
          <c:showCatName val="0"/>
          <c:showSerName val="0"/>
          <c:showPercent val="0"/>
          <c:showBubbleSize val="0"/>
        </c:dLbls>
        <c:gapWidth val="219"/>
        <c:overlap val="-27"/>
        <c:axId val="1313527440"/>
        <c:axId val="1313530800"/>
      </c:barChart>
      <c:catAx>
        <c:axId val="131352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nb-NO"/>
          </a:p>
        </c:txPr>
        <c:crossAx val="1313530800"/>
        <c:crosses val="autoZero"/>
        <c:auto val="1"/>
        <c:lblAlgn val="ctr"/>
        <c:lblOffset val="100"/>
        <c:noMultiLvlLbl val="0"/>
      </c:catAx>
      <c:valAx>
        <c:axId val="13135308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nb-NO"/>
          </a:p>
        </c:txPr>
        <c:crossAx val="1313527440"/>
        <c:crosses val="autoZero"/>
        <c:crossBetween val="between"/>
      </c:valAx>
      <c:spPr>
        <a:noFill/>
        <a:ln>
          <a:noFill/>
        </a:ln>
        <a:effectLst/>
      </c:spPr>
    </c:plotArea>
    <c:legend>
      <c:legendPos val="b"/>
      <c:layout>
        <c:manualLayout>
          <c:xMode val="edge"/>
          <c:yMode val="edge"/>
          <c:x val="0.7612248483077827"/>
          <c:y val="5.6014298800641051E-2"/>
          <c:w val="0.22201878644347392"/>
          <c:h val="5.4762258951011174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latin typeface="Arial" panose="020B0604020202020204" pitchFamily="34" charset="0"/>
          <a:cs typeface="Arial" panose="020B0604020202020204" pitchFamily="34" charset="0"/>
        </a:defRPr>
      </a:pPr>
      <a:endParaRPr lang="nb-NO"/>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tx>
            <c:strRef>
              <c:f>'5'!$C$3</c:f>
              <c:strCache>
                <c:ptCount val="1"/>
                <c:pt idx="0">
                  <c:v>Utvandring</c:v>
                </c:pt>
              </c:strCache>
            </c:strRef>
          </c:tx>
          <c:spPr>
            <a:solidFill>
              <a:srgbClr val="CCE1FF"/>
            </a:solidFill>
            <a:ln>
              <a:noFill/>
            </a:ln>
            <a:effectLst/>
          </c:spPr>
          <c:cat>
            <c:numRef>
              <c:f>'5'!$B$4:$B$88</c:f>
              <c:numCache>
                <c:formatCode>General</c:formatCode>
                <c:ptCount val="85"/>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pt idx="80">
                  <c:v>2031</c:v>
                </c:pt>
                <c:pt idx="81">
                  <c:v>2032</c:v>
                </c:pt>
                <c:pt idx="82">
                  <c:v>2033</c:v>
                </c:pt>
                <c:pt idx="83">
                  <c:v>2034</c:v>
                </c:pt>
                <c:pt idx="84">
                  <c:v>2035</c:v>
                </c:pt>
              </c:numCache>
            </c:numRef>
          </c:cat>
          <c:val>
            <c:numRef>
              <c:f>'5'!$C$4:$C$88</c:f>
              <c:numCache>
                <c:formatCode>_-* #\ ##0_-;\-* #\ ##0_-;_-* "-"??_-;_-@_-</c:formatCode>
                <c:ptCount val="85"/>
                <c:pt idx="0">
                  <c:v>-10172</c:v>
                </c:pt>
                <c:pt idx="1">
                  <c:v>-7803</c:v>
                </c:pt>
                <c:pt idx="2">
                  <c:v>-7529</c:v>
                </c:pt>
                <c:pt idx="3">
                  <c:v>-7295</c:v>
                </c:pt>
                <c:pt idx="4">
                  <c:v>-8728</c:v>
                </c:pt>
                <c:pt idx="5">
                  <c:v>-10156</c:v>
                </c:pt>
                <c:pt idx="6">
                  <c:v>-12599</c:v>
                </c:pt>
                <c:pt idx="7">
                  <c:v>-11266</c:v>
                </c:pt>
                <c:pt idx="8">
                  <c:v>-11807</c:v>
                </c:pt>
                <c:pt idx="9">
                  <c:v>-18681</c:v>
                </c:pt>
                <c:pt idx="10">
                  <c:v>-10610</c:v>
                </c:pt>
                <c:pt idx="11">
                  <c:v>-12534</c:v>
                </c:pt>
                <c:pt idx="12">
                  <c:v>-11364</c:v>
                </c:pt>
                <c:pt idx="13">
                  <c:v>-14264</c:v>
                </c:pt>
                <c:pt idx="14">
                  <c:v>-14021</c:v>
                </c:pt>
                <c:pt idx="15">
                  <c:v>-13391</c:v>
                </c:pt>
                <c:pt idx="16">
                  <c:v>-13022</c:v>
                </c:pt>
                <c:pt idx="17">
                  <c:v>-13644</c:v>
                </c:pt>
                <c:pt idx="18">
                  <c:v>-13526</c:v>
                </c:pt>
                <c:pt idx="19">
                  <c:v>-18352</c:v>
                </c:pt>
                <c:pt idx="20">
                  <c:v>-12682</c:v>
                </c:pt>
                <c:pt idx="21">
                  <c:v>-13965</c:v>
                </c:pt>
                <c:pt idx="22">
                  <c:v>-13939</c:v>
                </c:pt>
                <c:pt idx="23">
                  <c:v>-14287</c:v>
                </c:pt>
                <c:pt idx="24">
                  <c:v>-14782</c:v>
                </c:pt>
                <c:pt idx="25">
                  <c:v>-14066</c:v>
                </c:pt>
                <c:pt idx="26">
                  <c:v>-14369</c:v>
                </c:pt>
                <c:pt idx="27">
                  <c:v>-14851</c:v>
                </c:pt>
                <c:pt idx="28">
                  <c:v>-15085</c:v>
                </c:pt>
                <c:pt idx="29">
                  <c:v>-14705</c:v>
                </c:pt>
                <c:pt idx="30">
                  <c:v>-14522</c:v>
                </c:pt>
                <c:pt idx="31">
                  <c:v>-14728</c:v>
                </c:pt>
                <c:pt idx="32">
                  <c:v>-15778</c:v>
                </c:pt>
                <c:pt idx="33">
                  <c:v>-15927</c:v>
                </c:pt>
                <c:pt idx="34">
                  <c:v>-15630</c:v>
                </c:pt>
                <c:pt idx="35">
                  <c:v>-16745</c:v>
                </c:pt>
                <c:pt idx="36">
                  <c:v>-17380</c:v>
                </c:pt>
                <c:pt idx="37">
                  <c:v>-19821</c:v>
                </c:pt>
                <c:pt idx="38">
                  <c:v>-27300</c:v>
                </c:pt>
                <c:pt idx="39">
                  <c:v>-23784</c:v>
                </c:pt>
                <c:pt idx="40">
                  <c:v>-18238</c:v>
                </c:pt>
                <c:pt idx="41">
                  <c:v>-16801</c:v>
                </c:pt>
                <c:pt idx="42">
                  <c:v>-18903</c:v>
                </c:pt>
                <c:pt idx="43">
                  <c:v>-19475</c:v>
                </c:pt>
                <c:pt idx="44">
                  <c:v>-19312</c:v>
                </c:pt>
                <c:pt idx="45">
                  <c:v>-20590</c:v>
                </c:pt>
                <c:pt idx="46">
                  <c:v>-21257</c:v>
                </c:pt>
                <c:pt idx="47">
                  <c:v>-22881</c:v>
                </c:pt>
                <c:pt idx="48">
                  <c:v>-22842</c:v>
                </c:pt>
                <c:pt idx="49">
                  <c:v>-26854</c:v>
                </c:pt>
                <c:pt idx="50">
                  <c:v>-26309</c:v>
                </c:pt>
                <c:pt idx="51">
                  <c:v>-22948</c:v>
                </c:pt>
                <c:pt idx="52">
                  <c:v>-24672</c:v>
                </c:pt>
                <c:pt idx="53">
                  <c:v>-23271</c:v>
                </c:pt>
                <c:pt idx="54">
                  <c:v>-21709</c:v>
                </c:pt>
                <c:pt idx="55">
                  <c:v>-22053</c:v>
                </c:pt>
                <c:pt idx="56">
                  <c:v>-22122</c:v>
                </c:pt>
                <c:pt idx="57">
                  <c:v>-23615</c:v>
                </c:pt>
                <c:pt idx="58">
                  <c:v>-26549</c:v>
                </c:pt>
                <c:pt idx="59">
                  <c:v>-31506</c:v>
                </c:pt>
                <c:pt idx="60">
                  <c:v>-32466</c:v>
                </c:pt>
                <c:pt idx="61">
                  <c:v>-31227</c:v>
                </c:pt>
                <c:pt idx="62">
                  <c:v>-35716</c:v>
                </c:pt>
                <c:pt idx="63">
                  <c:v>-31875</c:v>
                </c:pt>
                <c:pt idx="64">
                  <c:v>-37474</c:v>
                </c:pt>
                <c:pt idx="65">
                  <c:v>-40724</c:v>
                </c:pt>
                <c:pt idx="66">
                  <c:v>-36843</c:v>
                </c:pt>
                <c:pt idx="67">
                  <c:v>-34382</c:v>
                </c:pt>
                <c:pt idx="68">
                  <c:v>-26826</c:v>
                </c:pt>
                <c:pt idx="69">
                  <c:v>-26744</c:v>
                </c:pt>
                <c:pt idx="70">
                  <c:v>-34297</c:v>
                </c:pt>
                <c:pt idx="71">
                  <c:v>-32536</c:v>
                </c:pt>
                <c:pt idx="72">
                  <c:v>-34011</c:v>
                </c:pt>
                <c:pt idx="73">
                  <c:v>-31999</c:v>
                </c:pt>
                <c:pt idx="74">
                  <c:v>-34788</c:v>
                </c:pt>
                <c:pt idx="75">
                  <c:v>-35059</c:v>
                </c:pt>
                <c:pt idx="76">
                  <c:v>-34348</c:v>
                </c:pt>
                <c:pt idx="77">
                  <c:v>-33507</c:v>
                </c:pt>
                <c:pt idx="78">
                  <c:v>-33048</c:v>
                </c:pt>
                <c:pt idx="79">
                  <c:v>-32685</c:v>
                </c:pt>
                <c:pt idx="80">
                  <c:v>-32584</c:v>
                </c:pt>
                <c:pt idx="81">
                  <c:v>-32518</c:v>
                </c:pt>
                <c:pt idx="82">
                  <c:v>-32346</c:v>
                </c:pt>
                <c:pt idx="83">
                  <c:v>-32198</c:v>
                </c:pt>
                <c:pt idx="84">
                  <c:v>-32085</c:v>
                </c:pt>
              </c:numCache>
            </c:numRef>
          </c:val>
          <c:extLst>
            <c:ext xmlns:c16="http://schemas.microsoft.com/office/drawing/2014/chart" uri="{C3380CC4-5D6E-409C-BE32-E72D297353CC}">
              <c16:uniqueId val="{00000000-EDFE-4FFE-80B6-2DEA704984FE}"/>
            </c:ext>
          </c:extLst>
        </c:ser>
        <c:ser>
          <c:idx val="1"/>
          <c:order val="1"/>
          <c:tx>
            <c:strRef>
              <c:f>'5'!$D$3</c:f>
              <c:strCache>
                <c:ptCount val="1"/>
                <c:pt idx="0">
                  <c:v>Innvandring</c:v>
                </c:pt>
              </c:strCache>
            </c:strRef>
          </c:tx>
          <c:spPr>
            <a:solidFill>
              <a:srgbClr val="3386E0"/>
            </a:solidFill>
            <a:ln>
              <a:noFill/>
            </a:ln>
            <a:effectLst/>
          </c:spPr>
          <c:cat>
            <c:numRef>
              <c:f>'5'!$B$4:$B$88</c:f>
              <c:numCache>
                <c:formatCode>General</c:formatCode>
                <c:ptCount val="85"/>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pt idx="80">
                  <c:v>2031</c:v>
                </c:pt>
                <c:pt idx="81">
                  <c:v>2032</c:v>
                </c:pt>
                <c:pt idx="82">
                  <c:v>2033</c:v>
                </c:pt>
                <c:pt idx="83">
                  <c:v>2034</c:v>
                </c:pt>
                <c:pt idx="84">
                  <c:v>2035</c:v>
                </c:pt>
              </c:numCache>
            </c:numRef>
          </c:cat>
          <c:val>
            <c:numRef>
              <c:f>'5'!$D$4:$D$88</c:f>
              <c:numCache>
                <c:formatCode>_-* #\ ##0_-;\-* #\ ##0_-;_-* "-"??_-;_-@_-</c:formatCode>
                <c:ptCount val="85"/>
                <c:pt idx="0">
                  <c:v>6046</c:v>
                </c:pt>
                <c:pt idx="1">
                  <c:v>5967</c:v>
                </c:pt>
                <c:pt idx="2">
                  <c:v>6454</c:v>
                </c:pt>
                <c:pt idx="3">
                  <c:v>6005</c:v>
                </c:pt>
                <c:pt idx="4">
                  <c:v>7089</c:v>
                </c:pt>
                <c:pt idx="5">
                  <c:v>8092</c:v>
                </c:pt>
                <c:pt idx="6">
                  <c:v>12263</c:v>
                </c:pt>
                <c:pt idx="7">
                  <c:v>10161</c:v>
                </c:pt>
                <c:pt idx="8">
                  <c:v>10586</c:v>
                </c:pt>
                <c:pt idx="9">
                  <c:v>13536</c:v>
                </c:pt>
                <c:pt idx="10">
                  <c:v>11426</c:v>
                </c:pt>
                <c:pt idx="11">
                  <c:v>12778</c:v>
                </c:pt>
                <c:pt idx="12">
                  <c:v>11983</c:v>
                </c:pt>
                <c:pt idx="13">
                  <c:v>12406</c:v>
                </c:pt>
                <c:pt idx="14">
                  <c:v>12148</c:v>
                </c:pt>
                <c:pt idx="15">
                  <c:v>12446</c:v>
                </c:pt>
                <c:pt idx="16">
                  <c:v>15379</c:v>
                </c:pt>
                <c:pt idx="17">
                  <c:v>15350</c:v>
                </c:pt>
                <c:pt idx="18">
                  <c:v>15641</c:v>
                </c:pt>
                <c:pt idx="19">
                  <c:v>17383</c:v>
                </c:pt>
                <c:pt idx="20">
                  <c:v>19297</c:v>
                </c:pt>
                <c:pt idx="21">
                  <c:v>18388</c:v>
                </c:pt>
                <c:pt idx="22">
                  <c:v>17383</c:v>
                </c:pt>
                <c:pt idx="23">
                  <c:v>19209</c:v>
                </c:pt>
                <c:pt idx="24">
                  <c:v>19551</c:v>
                </c:pt>
                <c:pt idx="25">
                  <c:v>18955</c:v>
                </c:pt>
                <c:pt idx="26">
                  <c:v>19403</c:v>
                </c:pt>
                <c:pt idx="27">
                  <c:v>18825</c:v>
                </c:pt>
                <c:pt idx="28">
                  <c:v>17831</c:v>
                </c:pt>
                <c:pt idx="29">
                  <c:v>18776</c:v>
                </c:pt>
                <c:pt idx="30">
                  <c:v>19698</c:v>
                </c:pt>
                <c:pt idx="31">
                  <c:v>20468</c:v>
                </c:pt>
                <c:pt idx="32">
                  <c:v>20063</c:v>
                </c:pt>
                <c:pt idx="33">
                  <c:v>19688</c:v>
                </c:pt>
                <c:pt idx="34">
                  <c:v>21858</c:v>
                </c:pt>
                <c:pt idx="35">
                  <c:v>24196</c:v>
                </c:pt>
                <c:pt idx="36">
                  <c:v>31149</c:v>
                </c:pt>
                <c:pt idx="37">
                  <c:v>29964</c:v>
                </c:pt>
                <c:pt idx="38">
                  <c:v>25847</c:v>
                </c:pt>
                <c:pt idx="39">
                  <c:v>25494</c:v>
                </c:pt>
                <c:pt idx="40">
                  <c:v>26283</c:v>
                </c:pt>
                <c:pt idx="41">
                  <c:v>26743</c:v>
                </c:pt>
                <c:pt idx="42">
                  <c:v>31711</c:v>
                </c:pt>
                <c:pt idx="43">
                  <c:v>26911</c:v>
                </c:pt>
                <c:pt idx="44">
                  <c:v>25678</c:v>
                </c:pt>
                <c:pt idx="45">
                  <c:v>26407</c:v>
                </c:pt>
                <c:pt idx="46">
                  <c:v>31957</c:v>
                </c:pt>
                <c:pt idx="47">
                  <c:v>36704</c:v>
                </c:pt>
                <c:pt idx="48">
                  <c:v>41841</c:v>
                </c:pt>
                <c:pt idx="49">
                  <c:v>36542</c:v>
                </c:pt>
                <c:pt idx="50">
                  <c:v>34264</c:v>
                </c:pt>
                <c:pt idx="51">
                  <c:v>40122</c:v>
                </c:pt>
                <c:pt idx="52">
                  <c:v>35957</c:v>
                </c:pt>
                <c:pt idx="53">
                  <c:v>36482</c:v>
                </c:pt>
                <c:pt idx="54">
                  <c:v>40148</c:v>
                </c:pt>
                <c:pt idx="55">
                  <c:v>45776</c:v>
                </c:pt>
                <c:pt idx="56">
                  <c:v>61774</c:v>
                </c:pt>
                <c:pt idx="57">
                  <c:v>66961</c:v>
                </c:pt>
                <c:pt idx="58">
                  <c:v>65186</c:v>
                </c:pt>
                <c:pt idx="59">
                  <c:v>73852</c:v>
                </c:pt>
                <c:pt idx="60">
                  <c:v>79498</c:v>
                </c:pt>
                <c:pt idx="61">
                  <c:v>78570</c:v>
                </c:pt>
                <c:pt idx="62">
                  <c:v>75789</c:v>
                </c:pt>
                <c:pt idx="63">
                  <c:v>70030</c:v>
                </c:pt>
                <c:pt idx="64">
                  <c:v>67276</c:v>
                </c:pt>
                <c:pt idx="65">
                  <c:v>66800</c:v>
                </c:pt>
                <c:pt idx="66">
                  <c:v>58192</c:v>
                </c:pt>
                <c:pt idx="67">
                  <c:v>52485</c:v>
                </c:pt>
                <c:pt idx="68">
                  <c:v>52153</c:v>
                </c:pt>
                <c:pt idx="69">
                  <c:v>38071</c:v>
                </c:pt>
                <c:pt idx="70">
                  <c:v>53947</c:v>
                </c:pt>
                <c:pt idx="71">
                  <c:v>90475</c:v>
                </c:pt>
                <c:pt idx="72" formatCode="General">
                  <c:v>86589</c:v>
                </c:pt>
                <c:pt idx="73" formatCode="General">
                  <c:v>66082</c:v>
                </c:pt>
                <c:pt idx="74" formatCode="General">
                  <c:v>63797</c:v>
                </c:pt>
                <c:pt idx="75" formatCode="General">
                  <c:v>52224</c:v>
                </c:pt>
                <c:pt idx="76" formatCode="General">
                  <c:v>51041</c:v>
                </c:pt>
                <c:pt idx="77" formatCode="General">
                  <c:v>50137</c:v>
                </c:pt>
                <c:pt idx="78" formatCode="General">
                  <c:v>49487</c:v>
                </c:pt>
                <c:pt idx="79" formatCode="General">
                  <c:v>49167</c:v>
                </c:pt>
                <c:pt idx="80" formatCode="General">
                  <c:v>48952</c:v>
                </c:pt>
                <c:pt idx="81" formatCode="General">
                  <c:v>48660</c:v>
                </c:pt>
                <c:pt idx="82" formatCode="General">
                  <c:v>48384</c:v>
                </c:pt>
                <c:pt idx="83" formatCode="General">
                  <c:v>48094</c:v>
                </c:pt>
                <c:pt idx="84" formatCode="General">
                  <c:v>47849</c:v>
                </c:pt>
              </c:numCache>
            </c:numRef>
          </c:val>
          <c:extLst>
            <c:ext xmlns:c16="http://schemas.microsoft.com/office/drawing/2014/chart" uri="{C3380CC4-5D6E-409C-BE32-E72D297353CC}">
              <c16:uniqueId val="{00000001-EDFE-4FFE-80B6-2DEA704984FE}"/>
            </c:ext>
          </c:extLst>
        </c:ser>
        <c:ser>
          <c:idx val="2"/>
          <c:order val="2"/>
          <c:tx>
            <c:strRef>
              <c:f>'5'!$E$3</c:f>
              <c:strCache>
                <c:ptCount val="1"/>
                <c:pt idx="0">
                  <c:v>Nettoinnvandring</c:v>
                </c:pt>
              </c:strCache>
            </c:strRef>
          </c:tx>
          <c:spPr>
            <a:solidFill>
              <a:srgbClr val="00347D"/>
            </a:solidFill>
            <a:ln>
              <a:noFill/>
            </a:ln>
            <a:effectLst/>
          </c:spPr>
          <c:cat>
            <c:numRef>
              <c:f>'5'!$B$4:$B$88</c:f>
              <c:numCache>
                <c:formatCode>General</c:formatCode>
                <c:ptCount val="85"/>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pt idx="70">
                  <c:v>2021</c:v>
                </c:pt>
                <c:pt idx="71">
                  <c:v>2022</c:v>
                </c:pt>
                <c:pt idx="72">
                  <c:v>2023</c:v>
                </c:pt>
                <c:pt idx="73">
                  <c:v>2024</c:v>
                </c:pt>
                <c:pt idx="74">
                  <c:v>2025</c:v>
                </c:pt>
                <c:pt idx="75">
                  <c:v>2026</c:v>
                </c:pt>
                <c:pt idx="76">
                  <c:v>2027</c:v>
                </c:pt>
                <c:pt idx="77">
                  <c:v>2028</c:v>
                </c:pt>
                <c:pt idx="78">
                  <c:v>2029</c:v>
                </c:pt>
                <c:pt idx="79">
                  <c:v>2030</c:v>
                </c:pt>
                <c:pt idx="80">
                  <c:v>2031</c:v>
                </c:pt>
                <c:pt idx="81">
                  <c:v>2032</c:v>
                </c:pt>
                <c:pt idx="82">
                  <c:v>2033</c:v>
                </c:pt>
                <c:pt idx="83">
                  <c:v>2034</c:v>
                </c:pt>
                <c:pt idx="84">
                  <c:v>2035</c:v>
                </c:pt>
              </c:numCache>
            </c:numRef>
          </c:cat>
          <c:val>
            <c:numRef>
              <c:f>'5'!$E$4:$E$88</c:f>
              <c:numCache>
                <c:formatCode>_-* #\ ##0_-;\-* #\ ##0_-;_-* "-"??_-;_-@_-</c:formatCode>
                <c:ptCount val="85"/>
                <c:pt idx="0">
                  <c:v>-2316</c:v>
                </c:pt>
                <c:pt idx="1">
                  <c:v>-2193</c:v>
                </c:pt>
                <c:pt idx="2">
                  <c:v>-1457</c:v>
                </c:pt>
                <c:pt idx="3">
                  <c:v>-1290</c:v>
                </c:pt>
                <c:pt idx="4">
                  <c:v>-1640</c:v>
                </c:pt>
                <c:pt idx="5">
                  <c:v>-2077</c:v>
                </c:pt>
                <c:pt idx="6">
                  <c:v>-90</c:v>
                </c:pt>
                <c:pt idx="7">
                  <c:v>-1105</c:v>
                </c:pt>
                <c:pt idx="8">
                  <c:v>-1221</c:v>
                </c:pt>
                <c:pt idx="9">
                  <c:v>-5145</c:v>
                </c:pt>
                <c:pt idx="10">
                  <c:v>816</c:v>
                </c:pt>
                <c:pt idx="11">
                  <c:v>244</c:v>
                </c:pt>
                <c:pt idx="12">
                  <c:v>619</c:v>
                </c:pt>
                <c:pt idx="13">
                  <c:v>-1858</c:v>
                </c:pt>
                <c:pt idx="14">
                  <c:v>-1873</c:v>
                </c:pt>
                <c:pt idx="15">
                  <c:v>-945</c:v>
                </c:pt>
                <c:pt idx="16">
                  <c:v>2357</c:v>
                </c:pt>
                <c:pt idx="17">
                  <c:v>1706</c:v>
                </c:pt>
                <c:pt idx="18">
                  <c:v>2115</c:v>
                </c:pt>
                <c:pt idx="19">
                  <c:v>-969</c:v>
                </c:pt>
                <c:pt idx="20">
                  <c:v>6615</c:v>
                </c:pt>
                <c:pt idx="21">
                  <c:v>4423</c:v>
                </c:pt>
                <c:pt idx="22">
                  <c:v>3444</c:v>
                </c:pt>
                <c:pt idx="23">
                  <c:v>4922</c:v>
                </c:pt>
                <c:pt idx="24">
                  <c:v>4769</c:v>
                </c:pt>
                <c:pt idx="25">
                  <c:v>4889</c:v>
                </c:pt>
                <c:pt idx="26">
                  <c:v>5034</c:v>
                </c:pt>
                <c:pt idx="27">
                  <c:v>3974</c:v>
                </c:pt>
                <c:pt idx="28">
                  <c:v>2746</c:v>
                </c:pt>
                <c:pt idx="29">
                  <c:v>4071</c:v>
                </c:pt>
                <c:pt idx="30">
                  <c:v>5176</c:v>
                </c:pt>
                <c:pt idx="31">
                  <c:v>5740</c:v>
                </c:pt>
                <c:pt idx="32">
                  <c:v>4285</c:v>
                </c:pt>
                <c:pt idx="33">
                  <c:v>3761</c:v>
                </c:pt>
                <c:pt idx="34">
                  <c:v>6228</c:v>
                </c:pt>
                <c:pt idx="35">
                  <c:v>7451</c:v>
                </c:pt>
                <c:pt idx="36">
                  <c:v>13769</c:v>
                </c:pt>
                <c:pt idx="37">
                  <c:v>10143</c:v>
                </c:pt>
                <c:pt idx="38">
                  <c:v>-1453</c:v>
                </c:pt>
                <c:pt idx="39">
                  <c:v>1710</c:v>
                </c:pt>
                <c:pt idx="40">
                  <c:v>8045</c:v>
                </c:pt>
                <c:pt idx="41">
                  <c:v>9942</c:v>
                </c:pt>
                <c:pt idx="42">
                  <c:v>12808</c:v>
                </c:pt>
                <c:pt idx="43">
                  <c:v>7436</c:v>
                </c:pt>
                <c:pt idx="44">
                  <c:v>6366</c:v>
                </c:pt>
                <c:pt idx="45">
                  <c:v>5817</c:v>
                </c:pt>
                <c:pt idx="46">
                  <c:v>10700</c:v>
                </c:pt>
                <c:pt idx="47">
                  <c:v>13823</c:v>
                </c:pt>
                <c:pt idx="48">
                  <c:v>18999</c:v>
                </c:pt>
                <c:pt idx="49">
                  <c:v>9688</c:v>
                </c:pt>
                <c:pt idx="50">
                  <c:v>7955</c:v>
                </c:pt>
                <c:pt idx="51">
                  <c:v>17174</c:v>
                </c:pt>
                <c:pt idx="52">
                  <c:v>11285</c:v>
                </c:pt>
                <c:pt idx="53">
                  <c:v>13211</c:v>
                </c:pt>
                <c:pt idx="54">
                  <c:v>18439</c:v>
                </c:pt>
                <c:pt idx="55">
                  <c:v>23723</c:v>
                </c:pt>
                <c:pt idx="56">
                  <c:v>39652</c:v>
                </c:pt>
                <c:pt idx="57">
                  <c:v>43346</c:v>
                </c:pt>
                <c:pt idx="58">
                  <c:v>38637</c:v>
                </c:pt>
                <c:pt idx="59">
                  <c:v>42346</c:v>
                </c:pt>
                <c:pt idx="60">
                  <c:v>47032</c:v>
                </c:pt>
                <c:pt idx="61">
                  <c:v>47343</c:v>
                </c:pt>
                <c:pt idx="62">
                  <c:v>40073</c:v>
                </c:pt>
                <c:pt idx="63">
                  <c:v>38155</c:v>
                </c:pt>
                <c:pt idx="64">
                  <c:v>29802</c:v>
                </c:pt>
                <c:pt idx="65">
                  <c:v>26076</c:v>
                </c:pt>
                <c:pt idx="66">
                  <c:v>21349</c:v>
                </c:pt>
                <c:pt idx="67">
                  <c:v>18103</c:v>
                </c:pt>
                <c:pt idx="68">
                  <c:v>25327</c:v>
                </c:pt>
                <c:pt idx="69">
                  <c:v>11327</c:v>
                </c:pt>
                <c:pt idx="70">
                  <c:v>19650</c:v>
                </c:pt>
                <c:pt idx="71">
                  <c:v>57939</c:v>
                </c:pt>
                <c:pt idx="72">
                  <c:v>52578</c:v>
                </c:pt>
                <c:pt idx="73">
                  <c:v>34083</c:v>
                </c:pt>
                <c:pt idx="74">
                  <c:v>29010</c:v>
                </c:pt>
                <c:pt idx="75">
                  <c:v>17166</c:v>
                </c:pt>
                <c:pt idx="76">
                  <c:v>16693</c:v>
                </c:pt>
                <c:pt idx="77">
                  <c:v>16629</c:v>
                </c:pt>
                <c:pt idx="78">
                  <c:v>16439</c:v>
                </c:pt>
                <c:pt idx="79">
                  <c:v>16482</c:v>
                </c:pt>
                <c:pt idx="80">
                  <c:v>16368</c:v>
                </c:pt>
                <c:pt idx="81">
                  <c:v>16142</c:v>
                </c:pt>
                <c:pt idx="82">
                  <c:v>16038</c:v>
                </c:pt>
                <c:pt idx="83">
                  <c:v>15896</c:v>
                </c:pt>
                <c:pt idx="84">
                  <c:v>15764</c:v>
                </c:pt>
              </c:numCache>
            </c:numRef>
          </c:val>
          <c:extLst>
            <c:ext xmlns:c16="http://schemas.microsoft.com/office/drawing/2014/chart" uri="{C3380CC4-5D6E-409C-BE32-E72D297353CC}">
              <c16:uniqueId val="{00000002-EDFE-4FFE-80B6-2DEA704984FE}"/>
            </c:ext>
          </c:extLst>
        </c:ser>
        <c:dLbls>
          <c:showLegendKey val="0"/>
          <c:showVal val="0"/>
          <c:showCatName val="0"/>
          <c:showSerName val="0"/>
          <c:showPercent val="0"/>
          <c:showBubbleSize val="0"/>
        </c:dLbls>
        <c:axId val="206230304"/>
        <c:axId val="206230784"/>
      </c:areaChart>
      <c:catAx>
        <c:axId val="206230304"/>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nb-NO"/>
          </a:p>
        </c:txPr>
        <c:crossAx val="206230784"/>
        <c:crosses val="autoZero"/>
        <c:auto val="1"/>
        <c:lblAlgn val="ctr"/>
        <c:lblOffset val="100"/>
        <c:noMultiLvlLbl val="0"/>
      </c:catAx>
      <c:valAx>
        <c:axId val="206230784"/>
        <c:scaling>
          <c:orientation val="minMax"/>
          <c:max val="100000"/>
          <c:min val="-50000"/>
        </c:scaling>
        <c:delete val="0"/>
        <c:axPos val="l"/>
        <c:majorGridlines>
          <c:spPr>
            <a:ln w="9525" cap="flat" cmpd="sng" algn="ctr">
              <a:solidFill>
                <a:schemeClr val="tx1">
                  <a:lumMod val="15000"/>
                  <a:lumOff val="85000"/>
                </a:schemeClr>
              </a:solidFill>
              <a:round/>
            </a:ln>
            <a:effectLst/>
          </c:spPr>
        </c:majorGridlines>
        <c:numFmt formatCode="_-* #\ ##0_-;\-* #\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nb-NO"/>
          </a:p>
        </c:txPr>
        <c:crossAx val="20623030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nb-NO"/>
        </a:p>
      </c:txPr>
    </c:legend>
    <c:plotVisOnly val="1"/>
    <c:dispBlanksAs val="gap"/>
    <c:showDLblsOverMax val="0"/>
  </c:chart>
  <c:spPr>
    <a:solidFill>
      <a:schemeClr val="bg1"/>
    </a:solidFill>
    <a:ln w="9525" cap="flat" cmpd="sng" algn="ctr">
      <a:noFill/>
      <a:round/>
    </a:ln>
    <a:effectLst/>
  </c:spPr>
  <c:txPr>
    <a:bodyPr/>
    <a:lstStyle/>
    <a:p>
      <a:pPr>
        <a:defRPr sz="1400">
          <a:latin typeface="Arial" panose="020B0604020202020204" pitchFamily="34" charset="0"/>
          <a:cs typeface="Arial" panose="020B0604020202020204" pitchFamily="34" charset="0"/>
        </a:defRPr>
      </a:pPr>
      <a:endParaRPr lang="nb-NO"/>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3167247536680852E-2"/>
          <c:y val="3.5023709948526174E-2"/>
          <c:w val="0.88131362678025904"/>
          <c:h val="0.77194187167257522"/>
        </c:manualLayout>
      </c:layout>
      <c:barChart>
        <c:barDir val="col"/>
        <c:grouping val="clustered"/>
        <c:varyColors val="0"/>
        <c:ser>
          <c:idx val="0"/>
          <c:order val="0"/>
          <c:tx>
            <c:strRef>
              <c:f>'9'!$C$18</c:f>
              <c:strCache>
                <c:ptCount val="1"/>
                <c:pt idx="0">
                  <c:v>Vekst</c:v>
                </c:pt>
              </c:strCache>
            </c:strRef>
          </c:tx>
          <c:spPr>
            <a:solidFill>
              <a:srgbClr val="0070C0"/>
            </a:solidFill>
            <a:ln>
              <a:solidFill>
                <a:srgbClr val="0070C0"/>
              </a:solidFill>
            </a:ln>
            <a:effectLst/>
          </c:spPr>
          <c:invertIfNegative val="0"/>
          <c:dPt>
            <c:idx val="0"/>
            <c:invertIfNegative val="0"/>
            <c:bubble3D val="0"/>
            <c:spPr>
              <a:solidFill>
                <a:schemeClr val="accent2">
                  <a:lumMod val="20000"/>
                  <a:lumOff val="80000"/>
                </a:schemeClr>
              </a:solidFill>
              <a:ln>
                <a:solidFill>
                  <a:schemeClr val="accent2">
                    <a:lumMod val="20000"/>
                    <a:lumOff val="80000"/>
                  </a:schemeClr>
                </a:solidFill>
              </a:ln>
              <a:effectLst/>
            </c:spPr>
            <c:extLst>
              <c:ext xmlns:c16="http://schemas.microsoft.com/office/drawing/2014/chart" uri="{C3380CC4-5D6E-409C-BE32-E72D297353CC}">
                <c16:uniqueId val="{00000001-059F-41FE-BE07-9693D68861FF}"/>
              </c:ext>
            </c:extLst>
          </c:dPt>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'9'!$D$4:$J$4</c:f>
              <c:strCache>
                <c:ptCount val="7"/>
                <c:pt idx="0">
                  <c:v>Hele landet (5,9)</c:v>
                </c:pt>
                <c:pt idx="1">
                  <c:v>Mest sentrale kommuner (1,1)</c:v>
                </c:pt>
                <c:pt idx="2">
                  <c:v>Nest mest sentrale kommuner (1,6)</c:v>
                </c:pt>
                <c:pt idx="3">
                  <c:v>Over middels sentrale kommuner (1,5)</c:v>
                </c:pt>
                <c:pt idx="4">
                  <c:v>Middels sentrale kommuner (0,8)</c:v>
                </c:pt>
                <c:pt idx="5">
                  <c:v>Nest minst sentrale kommuner (0,6)</c:v>
                </c:pt>
                <c:pt idx="6">
                  <c:v>Minst sentrale kommuner (0,2)</c:v>
                </c:pt>
              </c:strCache>
            </c:strRef>
          </c:cat>
          <c:val>
            <c:numRef>
              <c:f>'9'!$D$18:$J$18</c:f>
              <c:numCache>
                <c:formatCode>0%</c:formatCode>
                <c:ptCount val="7"/>
                <c:pt idx="0">
                  <c:v>5.7506725429682382E-2</c:v>
                </c:pt>
                <c:pt idx="1">
                  <c:v>8.5838561039798478E-2</c:v>
                </c:pt>
                <c:pt idx="2">
                  <c:v>7.521159593228921E-2</c:v>
                </c:pt>
                <c:pt idx="3">
                  <c:v>6.3856771217286834E-2</c:v>
                </c:pt>
                <c:pt idx="4">
                  <c:v>2.3006196794963518E-2</c:v>
                </c:pt>
                <c:pt idx="5">
                  <c:v>7.555594171854807E-3</c:v>
                </c:pt>
                <c:pt idx="6">
                  <c:v>1.8756451543851416E-2</c:v>
                </c:pt>
              </c:numCache>
            </c:numRef>
          </c:val>
          <c:extLst>
            <c:ext xmlns:c16="http://schemas.microsoft.com/office/drawing/2014/chart" uri="{C3380CC4-5D6E-409C-BE32-E72D297353CC}">
              <c16:uniqueId val="{00000000-059F-41FE-BE07-9693D68861FF}"/>
            </c:ext>
          </c:extLst>
        </c:ser>
        <c:dLbls>
          <c:showLegendKey val="0"/>
          <c:showVal val="0"/>
          <c:showCatName val="0"/>
          <c:showSerName val="0"/>
          <c:showPercent val="0"/>
          <c:showBubbleSize val="0"/>
        </c:dLbls>
        <c:gapWidth val="219"/>
        <c:overlap val="-27"/>
        <c:axId val="2120975552"/>
        <c:axId val="2120976032"/>
      </c:barChart>
      <c:catAx>
        <c:axId val="2120975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nb-NO"/>
          </a:p>
        </c:txPr>
        <c:crossAx val="2120976032"/>
        <c:crosses val="autoZero"/>
        <c:auto val="1"/>
        <c:lblAlgn val="ctr"/>
        <c:lblOffset val="100"/>
        <c:noMultiLvlLbl val="0"/>
      </c:catAx>
      <c:valAx>
        <c:axId val="21209760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nb-NO"/>
          </a:p>
        </c:txPr>
        <c:crossAx val="21209755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latin typeface="Arial" panose="020B0604020202020204" pitchFamily="34" charset="0"/>
          <a:cs typeface="Arial" panose="020B0604020202020204" pitchFamily="34" charset="0"/>
        </a:defRPr>
      </a:pPr>
      <a:endParaRPr lang="nb-N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E03E43-6C32-424F-9F76-ADB487A4ADDE}"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A3CE75AD-B781-4D3E-8491-AAEC4860E632}">
      <dgm:prSet/>
      <dgm:spPr>
        <a:solidFill>
          <a:srgbClr val="3386E0"/>
        </a:solidFill>
      </dgm:spPr>
      <dgm:t>
        <a:bodyPr/>
        <a:lstStyle/>
        <a:p>
          <a:r>
            <a:rPr lang="nb-NO" noProof="0">
              <a:latin typeface="Arial" panose="020B0604020202020204" pitchFamily="34" charset="0"/>
              <a:cs typeface="Arial" panose="020B0604020202020204" pitchFamily="34" charset="0"/>
            </a:rPr>
            <a:t>Høy sysselsetting og god integrering gir gode levekår, og færre barn og unge vil oppleve dårlige </a:t>
          </a:r>
          <a:r>
            <a:rPr lang="nb-NO" noProof="0" err="1">
              <a:latin typeface="Arial" panose="020B0604020202020204" pitchFamily="34" charset="0"/>
              <a:cs typeface="Arial" panose="020B0604020202020204" pitchFamily="34" charset="0"/>
            </a:rPr>
            <a:t>oppvekstvilkår</a:t>
          </a:r>
          <a:endParaRPr lang="nb-NO" noProof="0">
            <a:latin typeface="Arial" panose="020B0604020202020204" pitchFamily="34" charset="0"/>
            <a:cs typeface="Arial" panose="020B0604020202020204" pitchFamily="34" charset="0"/>
          </a:endParaRPr>
        </a:p>
      </dgm:t>
    </dgm:pt>
    <dgm:pt modelId="{AE47C6CF-6051-41CE-A859-5F8A319DC6D9}" type="parTrans" cxnId="{AA5F0D4C-D977-473A-9B8F-CCE021CB1947}">
      <dgm:prSet/>
      <dgm:spPr/>
      <dgm:t>
        <a:bodyPr/>
        <a:lstStyle/>
        <a:p>
          <a:endParaRPr lang="en-US"/>
        </a:p>
      </dgm:t>
    </dgm:pt>
    <dgm:pt modelId="{5A48A96C-AEC2-4DAA-9BE1-C6CB80F1C4F4}" type="sibTrans" cxnId="{AA5F0D4C-D977-473A-9B8F-CCE021CB1947}">
      <dgm:prSet custT="1"/>
      <dgm:spPr>
        <a:solidFill>
          <a:srgbClr val="E6F0FF">
            <a:alpha val="90000"/>
          </a:srgbClr>
        </a:solidFill>
        <a:ln w="12700" cap="flat" cmpd="sng" algn="ctr">
          <a:noFill/>
          <a:prstDash val="solid"/>
          <a:miter lim="800000"/>
        </a:ln>
        <a:effectLst/>
      </dgm:spPr>
      <dgm:t>
        <a:bodyPr spcFirstLastPara="0" vert="horz" wrap="square" lIns="43180" tIns="43180" rIns="43180" bIns="43180" numCol="1" spcCol="1270" anchor="ctr" anchorCtr="0"/>
        <a:lstStyle/>
        <a:p>
          <a:pPr marL="0" lvl="0" indent="0" algn="ctr" defTabSz="1511300">
            <a:lnSpc>
              <a:spcPct val="90000"/>
            </a:lnSpc>
            <a:spcBef>
              <a:spcPct val="0"/>
            </a:spcBef>
            <a:spcAft>
              <a:spcPct val="35000"/>
            </a:spcAft>
            <a:buNone/>
          </a:pPr>
          <a:endParaRPr lang="en-US" sz="3400" kern="1200">
            <a:solidFill>
              <a:srgbClr val="000000">
                <a:hueOff val="0"/>
                <a:satOff val="0"/>
                <a:lumOff val="0"/>
                <a:alphaOff val="0"/>
              </a:srgbClr>
            </a:solidFill>
            <a:latin typeface="Arial" panose="020B0604020202020204" pitchFamily="34" charset="0"/>
            <a:ea typeface="+mn-ea"/>
            <a:cs typeface="Arial" panose="020B0604020202020204" pitchFamily="34" charset="0"/>
          </a:endParaRPr>
        </a:p>
      </dgm:t>
    </dgm:pt>
    <dgm:pt modelId="{700F84D4-7933-46F7-B50F-44B2B6F8BDC7}">
      <dgm:prSet/>
      <dgm:spPr>
        <a:solidFill>
          <a:srgbClr val="0056B4"/>
        </a:solidFill>
      </dgm:spPr>
      <dgm:t>
        <a:bodyPr/>
        <a:lstStyle/>
        <a:p>
          <a:pPr rtl="0"/>
          <a:r>
            <a:rPr lang="nb-NO" noProof="0">
              <a:latin typeface="Arial" panose="020B0604020202020204" pitchFamily="34" charset="0"/>
              <a:cs typeface="Arial" panose="020B0604020202020204" pitchFamily="34" charset="0"/>
            </a:rPr>
            <a:t>Nav, helse- og utdanningssektoren, kommunene og arbeidsgiverne bidrar ved å samarbeide om integrering</a:t>
          </a:r>
        </a:p>
      </dgm:t>
    </dgm:pt>
    <dgm:pt modelId="{9911AB52-834B-4683-8394-D378359E272F}" type="parTrans" cxnId="{3E8CAA2A-4675-42FF-BD96-C1E59952E838}">
      <dgm:prSet/>
      <dgm:spPr/>
      <dgm:t>
        <a:bodyPr/>
        <a:lstStyle/>
        <a:p>
          <a:endParaRPr lang="en-US"/>
        </a:p>
      </dgm:t>
    </dgm:pt>
    <dgm:pt modelId="{08CEDA24-31CA-4F8B-ACE9-3A26347BCB4F}" type="sibTrans" cxnId="{3E8CAA2A-4675-42FF-BD96-C1E59952E838}">
      <dgm:prSet/>
      <dgm:spPr>
        <a:solidFill>
          <a:srgbClr val="E6F0FF">
            <a:alpha val="90000"/>
          </a:srgbClr>
        </a:solidFill>
        <a:ln>
          <a:noFill/>
        </a:ln>
      </dgm:spPr>
      <dgm:t>
        <a:bodyPr/>
        <a:lstStyle/>
        <a:p>
          <a:endParaRPr lang="en-US">
            <a:latin typeface="Arial" panose="020B0604020202020204" pitchFamily="34" charset="0"/>
            <a:cs typeface="Arial" panose="020B0604020202020204" pitchFamily="34" charset="0"/>
          </a:endParaRPr>
        </a:p>
      </dgm:t>
    </dgm:pt>
    <dgm:pt modelId="{53394A10-815E-4455-B6D2-73DCD15E6621}">
      <dgm:prSet/>
      <dgm:spPr>
        <a:solidFill>
          <a:srgbClr val="00347D"/>
        </a:solidFill>
      </dgm:spPr>
      <dgm:t>
        <a:bodyPr/>
        <a:lstStyle/>
        <a:p>
          <a:r>
            <a:rPr lang="nb-NO" noProof="0">
              <a:latin typeface="Arial" panose="020B0604020202020204" pitchFamily="34" charset="0"/>
              <a:cs typeface="Arial" panose="020B0604020202020204" pitchFamily="34" charset="0"/>
            </a:rPr>
            <a:t>Vi tilbyr tilpasset utdanning, livslang læring og individuelle oppfølgingsløp</a:t>
          </a:r>
        </a:p>
      </dgm:t>
    </dgm:pt>
    <dgm:pt modelId="{5C29D743-B950-488A-B026-CB7807C45C65}" type="parTrans" cxnId="{46CCE0D4-A78F-44D6-A4EE-51BDB084FAEF}">
      <dgm:prSet/>
      <dgm:spPr/>
      <dgm:t>
        <a:bodyPr/>
        <a:lstStyle/>
        <a:p>
          <a:endParaRPr lang="en-US"/>
        </a:p>
      </dgm:t>
    </dgm:pt>
    <dgm:pt modelId="{7CFB701D-61E6-4920-88B9-D29552C0A895}" type="sibTrans" cxnId="{46CCE0D4-A78F-44D6-A4EE-51BDB084FAEF}">
      <dgm:prSet/>
      <dgm:spPr/>
      <dgm:t>
        <a:bodyPr/>
        <a:lstStyle/>
        <a:p>
          <a:endParaRPr lang="en-US"/>
        </a:p>
      </dgm:t>
    </dgm:pt>
    <dgm:pt modelId="{9C6DB0FD-1944-4137-B3B6-BEACFD5A9BB6}" type="pres">
      <dgm:prSet presAssocID="{C9E03E43-6C32-424F-9F76-ADB487A4ADDE}" presName="outerComposite" presStyleCnt="0">
        <dgm:presLayoutVars>
          <dgm:chMax val="5"/>
          <dgm:dir/>
          <dgm:resizeHandles val="exact"/>
        </dgm:presLayoutVars>
      </dgm:prSet>
      <dgm:spPr/>
    </dgm:pt>
    <dgm:pt modelId="{C0D9ED1F-C4CE-492E-BD94-9D91D7975ED1}" type="pres">
      <dgm:prSet presAssocID="{C9E03E43-6C32-424F-9F76-ADB487A4ADDE}" presName="dummyMaxCanvas" presStyleCnt="0">
        <dgm:presLayoutVars/>
      </dgm:prSet>
      <dgm:spPr/>
    </dgm:pt>
    <dgm:pt modelId="{9C8F28C0-3F46-4C40-A4DF-121D441E7D51}" type="pres">
      <dgm:prSet presAssocID="{C9E03E43-6C32-424F-9F76-ADB487A4ADDE}" presName="ThreeNodes_1" presStyleLbl="node1" presStyleIdx="0" presStyleCnt="3">
        <dgm:presLayoutVars>
          <dgm:bulletEnabled val="1"/>
        </dgm:presLayoutVars>
      </dgm:prSet>
      <dgm:spPr/>
    </dgm:pt>
    <dgm:pt modelId="{6B0900DC-56E1-46D5-ADDE-034922F45D02}" type="pres">
      <dgm:prSet presAssocID="{C9E03E43-6C32-424F-9F76-ADB487A4ADDE}" presName="ThreeNodes_2" presStyleLbl="node1" presStyleIdx="1" presStyleCnt="3">
        <dgm:presLayoutVars>
          <dgm:bulletEnabled val="1"/>
        </dgm:presLayoutVars>
      </dgm:prSet>
      <dgm:spPr/>
    </dgm:pt>
    <dgm:pt modelId="{944A7DA5-3DFE-49CE-BAE6-5C812516958B}" type="pres">
      <dgm:prSet presAssocID="{C9E03E43-6C32-424F-9F76-ADB487A4ADDE}" presName="ThreeNodes_3" presStyleLbl="node1" presStyleIdx="2" presStyleCnt="3">
        <dgm:presLayoutVars>
          <dgm:bulletEnabled val="1"/>
        </dgm:presLayoutVars>
      </dgm:prSet>
      <dgm:spPr/>
    </dgm:pt>
    <dgm:pt modelId="{9EA20211-2F26-4427-BF8E-B72A4AA7FEBB}" type="pres">
      <dgm:prSet presAssocID="{C9E03E43-6C32-424F-9F76-ADB487A4ADDE}" presName="ThreeConn_1-2" presStyleLbl="fgAccFollowNode1" presStyleIdx="0" presStyleCnt="2">
        <dgm:presLayoutVars>
          <dgm:bulletEnabled val="1"/>
        </dgm:presLayoutVars>
      </dgm:prSet>
      <dgm:spPr>
        <a:xfrm>
          <a:off x="3937707" y="838243"/>
          <a:ext cx="718494" cy="718494"/>
        </a:xfrm>
        <a:prstGeom prst="downArrow">
          <a:avLst>
            <a:gd name="adj1" fmla="val 55000"/>
            <a:gd name="adj2" fmla="val 45000"/>
          </a:avLst>
        </a:prstGeom>
      </dgm:spPr>
    </dgm:pt>
    <dgm:pt modelId="{B68B425D-81E5-4817-9067-D13201F3DB78}" type="pres">
      <dgm:prSet presAssocID="{C9E03E43-6C32-424F-9F76-ADB487A4ADDE}" presName="ThreeConn_2-3" presStyleLbl="fgAccFollowNode1" presStyleIdx="1" presStyleCnt="2">
        <dgm:presLayoutVars>
          <dgm:bulletEnabled val="1"/>
        </dgm:presLayoutVars>
      </dgm:prSet>
      <dgm:spPr/>
    </dgm:pt>
    <dgm:pt modelId="{1B31923E-18FB-481D-AD3B-A0FD3DAC3484}" type="pres">
      <dgm:prSet presAssocID="{C9E03E43-6C32-424F-9F76-ADB487A4ADDE}" presName="ThreeNodes_1_text" presStyleLbl="node1" presStyleIdx="2" presStyleCnt="3">
        <dgm:presLayoutVars>
          <dgm:bulletEnabled val="1"/>
        </dgm:presLayoutVars>
      </dgm:prSet>
      <dgm:spPr/>
    </dgm:pt>
    <dgm:pt modelId="{2DC5C10A-9951-4040-9E51-058111505E61}" type="pres">
      <dgm:prSet presAssocID="{C9E03E43-6C32-424F-9F76-ADB487A4ADDE}" presName="ThreeNodes_2_text" presStyleLbl="node1" presStyleIdx="2" presStyleCnt="3">
        <dgm:presLayoutVars>
          <dgm:bulletEnabled val="1"/>
        </dgm:presLayoutVars>
      </dgm:prSet>
      <dgm:spPr/>
    </dgm:pt>
    <dgm:pt modelId="{A017FEEB-EC79-46BE-B181-B0DC7DE9E72E}" type="pres">
      <dgm:prSet presAssocID="{C9E03E43-6C32-424F-9F76-ADB487A4ADDE}" presName="ThreeNodes_3_text" presStyleLbl="node1" presStyleIdx="2" presStyleCnt="3">
        <dgm:presLayoutVars>
          <dgm:bulletEnabled val="1"/>
        </dgm:presLayoutVars>
      </dgm:prSet>
      <dgm:spPr/>
    </dgm:pt>
  </dgm:ptLst>
  <dgm:cxnLst>
    <dgm:cxn modelId="{3E8CAA2A-4675-42FF-BD96-C1E59952E838}" srcId="{C9E03E43-6C32-424F-9F76-ADB487A4ADDE}" destId="{700F84D4-7933-46F7-B50F-44B2B6F8BDC7}" srcOrd="1" destOrd="0" parTransId="{9911AB52-834B-4683-8394-D378359E272F}" sibTransId="{08CEDA24-31CA-4F8B-ACE9-3A26347BCB4F}"/>
    <dgm:cxn modelId="{6F87C562-5891-4070-91B4-52CC2BDDEA87}" type="presOf" srcId="{C9E03E43-6C32-424F-9F76-ADB487A4ADDE}" destId="{9C6DB0FD-1944-4137-B3B6-BEACFD5A9BB6}" srcOrd="0" destOrd="0" presId="urn:microsoft.com/office/officeart/2005/8/layout/vProcess5"/>
    <dgm:cxn modelId="{24258447-AB9A-4641-AEE9-8EB3B294C22E}" type="presOf" srcId="{53394A10-815E-4455-B6D2-73DCD15E6621}" destId="{944A7DA5-3DFE-49CE-BAE6-5C812516958B}" srcOrd="0" destOrd="0" presId="urn:microsoft.com/office/officeart/2005/8/layout/vProcess5"/>
    <dgm:cxn modelId="{AA5F0D4C-D977-473A-9B8F-CCE021CB1947}" srcId="{C9E03E43-6C32-424F-9F76-ADB487A4ADDE}" destId="{A3CE75AD-B781-4D3E-8491-AAEC4860E632}" srcOrd="0" destOrd="0" parTransId="{AE47C6CF-6051-41CE-A859-5F8A319DC6D9}" sibTransId="{5A48A96C-AEC2-4DAA-9BE1-C6CB80F1C4F4}"/>
    <dgm:cxn modelId="{04A35D6F-E397-4ED6-A496-6F1FD0FF55EA}" type="presOf" srcId="{A3CE75AD-B781-4D3E-8491-AAEC4860E632}" destId="{1B31923E-18FB-481D-AD3B-A0FD3DAC3484}" srcOrd="1" destOrd="0" presId="urn:microsoft.com/office/officeart/2005/8/layout/vProcess5"/>
    <dgm:cxn modelId="{5D43AD89-45C3-404C-AF53-3789A54AF1F6}" type="presOf" srcId="{08CEDA24-31CA-4F8B-ACE9-3A26347BCB4F}" destId="{B68B425D-81E5-4817-9067-D13201F3DB78}" srcOrd="0" destOrd="0" presId="urn:microsoft.com/office/officeart/2005/8/layout/vProcess5"/>
    <dgm:cxn modelId="{3297CD97-BC64-4005-BA71-51BCF582A4EB}" type="presOf" srcId="{53394A10-815E-4455-B6D2-73DCD15E6621}" destId="{A017FEEB-EC79-46BE-B181-B0DC7DE9E72E}" srcOrd="1" destOrd="0" presId="urn:microsoft.com/office/officeart/2005/8/layout/vProcess5"/>
    <dgm:cxn modelId="{FEC767A0-DF4A-4158-86BA-B50F81236376}" type="presOf" srcId="{700F84D4-7933-46F7-B50F-44B2B6F8BDC7}" destId="{6B0900DC-56E1-46D5-ADDE-034922F45D02}" srcOrd="0" destOrd="0" presId="urn:microsoft.com/office/officeart/2005/8/layout/vProcess5"/>
    <dgm:cxn modelId="{7BC070A6-1635-4BCA-AC92-04D4E3142752}" type="presOf" srcId="{5A48A96C-AEC2-4DAA-9BE1-C6CB80F1C4F4}" destId="{9EA20211-2F26-4427-BF8E-B72A4AA7FEBB}" srcOrd="0" destOrd="0" presId="urn:microsoft.com/office/officeart/2005/8/layout/vProcess5"/>
    <dgm:cxn modelId="{46A969BE-E1FF-44AC-BD49-5589977E0348}" type="presOf" srcId="{A3CE75AD-B781-4D3E-8491-AAEC4860E632}" destId="{9C8F28C0-3F46-4C40-A4DF-121D441E7D51}" srcOrd="0" destOrd="0" presId="urn:microsoft.com/office/officeart/2005/8/layout/vProcess5"/>
    <dgm:cxn modelId="{8E4AE9C2-788B-4FBA-9559-D725CB90EC38}" type="presOf" srcId="{700F84D4-7933-46F7-B50F-44B2B6F8BDC7}" destId="{2DC5C10A-9951-4040-9E51-058111505E61}" srcOrd="1" destOrd="0" presId="urn:microsoft.com/office/officeart/2005/8/layout/vProcess5"/>
    <dgm:cxn modelId="{46CCE0D4-A78F-44D6-A4EE-51BDB084FAEF}" srcId="{C9E03E43-6C32-424F-9F76-ADB487A4ADDE}" destId="{53394A10-815E-4455-B6D2-73DCD15E6621}" srcOrd="2" destOrd="0" parTransId="{5C29D743-B950-488A-B026-CB7807C45C65}" sibTransId="{7CFB701D-61E6-4920-88B9-D29552C0A895}"/>
    <dgm:cxn modelId="{AA698AFE-D474-4669-BDF4-EF53CA3C3AA9}" type="presParOf" srcId="{9C6DB0FD-1944-4137-B3B6-BEACFD5A9BB6}" destId="{C0D9ED1F-C4CE-492E-BD94-9D91D7975ED1}" srcOrd="0" destOrd="0" presId="urn:microsoft.com/office/officeart/2005/8/layout/vProcess5"/>
    <dgm:cxn modelId="{0BC477FA-EDB5-4D5A-A2E5-1A738E1A3957}" type="presParOf" srcId="{9C6DB0FD-1944-4137-B3B6-BEACFD5A9BB6}" destId="{9C8F28C0-3F46-4C40-A4DF-121D441E7D51}" srcOrd="1" destOrd="0" presId="urn:microsoft.com/office/officeart/2005/8/layout/vProcess5"/>
    <dgm:cxn modelId="{16BB6C1F-3F48-425E-8421-D03259B5F92E}" type="presParOf" srcId="{9C6DB0FD-1944-4137-B3B6-BEACFD5A9BB6}" destId="{6B0900DC-56E1-46D5-ADDE-034922F45D02}" srcOrd="2" destOrd="0" presId="urn:microsoft.com/office/officeart/2005/8/layout/vProcess5"/>
    <dgm:cxn modelId="{63F5F513-6609-433F-AB3E-907FB36E57CE}" type="presParOf" srcId="{9C6DB0FD-1944-4137-B3B6-BEACFD5A9BB6}" destId="{944A7DA5-3DFE-49CE-BAE6-5C812516958B}" srcOrd="3" destOrd="0" presId="urn:microsoft.com/office/officeart/2005/8/layout/vProcess5"/>
    <dgm:cxn modelId="{9D9F7594-4466-43A9-B528-5D5A2B5453BA}" type="presParOf" srcId="{9C6DB0FD-1944-4137-B3B6-BEACFD5A9BB6}" destId="{9EA20211-2F26-4427-BF8E-B72A4AA7FEBB}" srcOrd="4" destOrd="0" presId="urn:microsoft.com/office/officeart/2005/8/layout/vProcess5"/>
    <dgm:cxn modelId="{F3B65163-4FC9-4175-A444-16EEED896AE6}" type="presParOf" srcId="{9C6DB0FD-1944-4137-B3B6-BEACFD5A9BB6}" destId="{B68B425D-81E5-4817-9067-D13201F3DB78}" srcOrd="5" destOrd="0" presId="urn:microsoft.com/office/officeart/2005/8/layout/vProcess5"/>
    <dgm:cxn modelId="{4DDC2919-1C40-4895-8E4A-35D0ECCFD7F7}" type="presParOf" srcId="{9C6DB0FD-1944-4137-B3B6-BEACFD5A9BB6}" destId="{1B31923E-18FB-481D-AD3B-A0FD3DAC3484}" srcOrd="6" destOrd="0" presId="urn:microsoft.com/office/officeart/2005/8/layout/vProcess5"/>
    <dgm:cxn modelId="{38DA7601-C123-4DC8-BC39-DD87B2A7C692}" type="presParOf" srcId="{9C6DB0FD-1944-4137-B3B6-BEACFD5A9BB6}" destId="{2DC5C10A-9951-4040-9E51-058111505E61}" srcOrd="7" destOrd="0" presId="urn:microsoft.com/office/officeart/2005/8/layout/vProcess5"/>
    <dgm:cxn modelId="{01A738E6-7864-42CD-B01F-5F3209253A84}" type="presParOf" srcId="{9C6DB0FD-1944-4137-B3B6-BEACFD5A9BB6}" destId="{A017FEEB-EC79-46BE-B181-B0DC7DE9E72E}"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A597713-5231-4776-BD19-B09DF2B5F8F6}"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9F254872-524E-4AF2-A889-7915B7BE97BF}">
      <dgm:prSet/>
      <dgm:spPr>
        <a:solidFill>
          <a:srgbClr val="3386E0"/>
        </a:solidFill>
      </dgm:spPr>
      <dgm:t>
        <a:bodyPr/>
        <a:lstStyle/>
        <a:p>
          <a:r>
            <a:rPr lang="nb-NO" noProof="0">
              <a:latin typeface="Arial" panose="020B0604020202020204" pitchFamily="34" charset="0"/>
              <a:cs typeface="Arial" panose="020B0604020202020204" pitchFamily="34" charset="0"/>
            </a:rPr>
            <a:t>De fleste foretrekker digitale tjenester og KI-støttede verktøy</a:t>
          </a:r>
        </a:p>
      </dgm:t>
    </dgm:pt>
    <dgm:pt modelId="{DECF814F-5063-4726-9134-B3F1DA9BEB9D}" type="parTrans" cxnId="{EA69BFDF-645F-4530-8165-EA38810F0F57}">
      <dgm:prSet/>
      <dgm:spPr/>
      <dgm:t>
        <a:bodyPr/>
        <a:lstStyle/>
        <a:p>
          <a:endParaRPr lang="nb-NO" noProof="0"/>
        </a:p>
      </dgm:t>
    </dgm:pt>
    <dgm:pt modelId="{2E8859F6-DDE3-492E-A77F-80437D1D5700}" type="sibTrans" cxnId="{EA69BFDF-645F-4530-8165-EA38810F0F57}">
      <dgm:prSet/>
      <dgm:spPr>
        <a:solidFill>
          <a:srgbClr val="E6F0FF"/>
        </a:solidFill>
        <a:ln>
          <a:noFill/>
        </a:ln>
      </dgm:spPr>
      <dgm:t>
        <a:bodyPr/>
        <a:lstStyle/>
        <a:p>
          <a:endParaRPr lang="nb-NO" noProof="0"/>
        </a:p>
      </dgm:t>
    </dgm:pt>
    <dgm:pt modelId="{471ADE34-FB87-400A-AE4B-4D5D538C5A8F}">
      <dgm:prSet/>
      <dgm:spPr>
        <a:solidFill>
          <a:srgbClr val="0056B4"/>
        </a:solidFill>
      </dgm:spPr>
      <dgm:t>
        <a:bodyPr/>
        <a:lstStyle/>
        <a:p>
          <a:r>
            <a:rPr lang="nb-NO" noProof="0">
              <a:latin typeface="Arial" panose="020B0604020202020204" pitchFamily="34" charset="0"/>
              <a:cs typeface="Arial" panose="020B0604020202020204" pitchFamily="34" charset="0"/>
            </a:rPr>
            <a:t>Det er tydelige prioriteringer mellom standardløsninger og personlig bistand</a:t>
          </a:r>
        </a:p>
      </dgm:t>
    </dgm:pt>
    <dgm:pt modelId="{FBD2827D-FB1D-43F4-8B32-E6AAEEB6714A}" type="parTrans" cxnId="{3D33DC00-CA26-4974-868A-80B2B4663EA0}">
      <dgm:prSet/>
      <dgm:spPr/>
      <dgm:t>
        <a:bodyPr/>
        <a:lstStyle/>
        <a:p>
          <a:endParaRPr lang="nb-NO" noProof="0"/>
        </a:p>
      </dgm:t>
    </dgm:pt>
    <dgm:pt modelId="{0331F01D-91E7-4C5E-AE4F-B05BB9EFA999}" type="sibTrans" cxnId="{3D33DC00-CA26-4974-868A-80B2B4663EA0}">
      <dgm:prSet/>
      <dgm:spPr>
        <a:solidFill>
          <a:srgbClr val="E6F0FF"/>
        </a:solidFill>
        <a:ln>
          <a:noFill/>
        </a:ln>
      </dgm:spPr>
      <dgm:t>
        <a:bodyPr/>
        <a:lstStyle/>
        <a:p>
          <a:endParaRPr lang="nb-NO" noProof="0"/>
        </a:p>
      </dgm:t>
    </dgm:pt>
    <dgm:pt modelId="{70604909-9523-40FB-9FEA-3530C093CF26}">
      <dgm:prSet/>
      <dgm:spPr>
        <a:solidFill>
          <a:srgbClr val="00347D"/>
        </a:solidFill>
      </dgm:spPr>
      <dgm:t>
        <a:bodyPr/>
        <a:lstStyle/>
        <a:p>
          <a:r>
            <a:rPr lang="nb-NO" noProof="0">
              <a:latin typeface="Arial" panose="020B0604020202020204" pitchFamily="34" charset="0"/>
              <a:cs typeface="Arial" panose="020B0604020202020204" pitchFamily="34" charset="0"/>
            </a:rPr>
            <a:t>Det er færre Nav-kontorer, men med bedre kompetanse</a:t>
          </a:r>
        </a:p>
      </dgm:t>
    </dgm:pt>
    <dgm:pt modelId="{E10A4FB6-5B1C-4C1D-8857-2FB9D549B72D}" type="parTrans" cxnId="{77B25C36-436A-4AD9-8F63-1B95D211D2D6}">
      <dgm:prSet/>
      <dgm:spPr/>
      <dgm:t>
        <a:bodyPr/>
        <a:lstStyle/>
        <a:p>
          <a:endParaRPr lang="nb-NO" noProof="0"/>
        </a:p>
      </dgm:t>
    </dgm:pt>
    <dgm:pt modelId="{EEAEAB26-9209-4154-B1C1-0F4C2D45CB34}" type="sibTrans" cxnId="{77B25C36-436A-4AD9-8F63-1B95D211D2D6}">
      <dgm:prSet/>
      <dgm:spPr/>
      <dgm:t>
        <a:bodyPr/>
        <a:lstStyle/>
        <a:p>
          <a:endParaRPr lang="nb-NO" noProof="0"/>
        </a:p>
      </dgm:t>
    </dgm:pt>
    <dgm:pt modelId="{E0FA173A-96D9-420E-AB1F-02BB088121A9}" type="pres">
      <dgm:prSet presAssocID="{0A597713-5231-4776-BD19-B09DF2B5F8F6}" presName="outerComposite" presStyleCnt="0">
        <dgm:presLayoutVars>
          <dgm:chMax val="5"/>
          <dgm:dir/>
          <dgm:resizeHandles val="exact"/>
        </dgm:presLayoutVars>
      </dgm:prSet>
      <dgm:spPr/>
    </dgm:pt>
    <dgm:pt modelId="{78233DD7-F870-4483-8304-8FCEA413DD6E}" type="pres">
      <dgm:prSet presAssocID="{0A597713-5231-4776-BD19-B09DF2B5F8F6}" presName="dummyMaxCanvas" presStyleCnt="0">
        <dgm:presLayoutVars/>
      </dgm:prSet>
      <dgm:spPr/>
    </dgm:pt>
    <dgm:pt modelId="{E9870771-0494-46D2-B82C-DE29B9B6CD42}" type="pres">
      <dgm:prSet presAssocID="{0A597713-5231-4776-BD19-B09DF2B5F8F6}" presName="ThreeNodes_1" presStyleLbl="node1" presStyleIdx="0" presStyleCnt="3">
        <dgm:presLayoutVars>
          <dgm:bulletEnabled val="1"/>
        </dgm:presLayoutVars>
      </dgm:prSet>
      <dgm:spPr/>
    </dgm:pt>
    <dgm:pt modelId="{1D9F9FA3-46F5-46B7-B7B1-44B14BB3D08F}" type="pres">
      <dgm:prSet presAssocID="{0A597713-5231-4776-BD19-B09DF2B5F8F6}" presName="ThreeNodes_2" presStyleLbl="node1" presStyleIdx="1" presStyleCnt="3">
        <dgm:presLayoutVars>
          <dgm:bulletEnabled val="1"/>
        </dgm:presLayoutVars>
      </dgm:prSet>
      <dgm:spPr/>
    </dgm:pt>
    <dgm:pt modelId="{C7E2E1AE-132F-4007-9EFD-0E65486E4D11}" type="pres">
      <dgm:prSet presAssocID="{0A597713-5231-4776-BD19-B09DF2B5F8F6}" presName="ThreeNodes_3" presStyleLbl="node1" presStyleIdx="2" presStyleCnt="3">
        <dgm:presLayoutVars>
          <dgm:bulletEnabled val="1"/>
        </dgm:presLayoutVars>
      </dgm:prSet>
      <dgm:spPr/>
    </dgm:pt>
    <dgm:pt modelId="{D775A94F-A2E5-40EF-B8B5-7BAEB16B8E35}" type="pres">
      <dgm:prSet presAssocID="{0A597713-5231-4776-BD19-B09DF2B5F8F6}" presName="ThreeConn_1-2" presStyleLbl="fgAccFollowNode1" presStyleIdx="0" presStyleCnt="2">
        <dgm:presLayoutVars>
          <dgm:bulletEnabled val="1"/>
        </dgm:presLayoutVars>
      </dgm:prSet>
      <dgm:spPr/>
    </dgm:pt>
    <dgm:pt modelId="{4F02F30F-3D1A-4E33-8F7B-270C55065CCA}" type="pres">
      <dgm:prSet presAssocID="{0A597713-5231-4776-BD19-B09DF2B5F8F6}" presName="ThreeConn_2-3" presStyleLbl="fgAccFollowNode1" presStyleIdx="1" presStyleCnt="2">
        <dgm:presLayoutVars>
          <dgm:bulletEnabled val="1"/>
        </dgm:presLayoutVars>
      </dgm:prSet>
      <dgm:spPr/>
    </dgm:pt>
    <dgm:pt modelId="{20758CDC-021D-40AF-BBC2-5C1027AF11D7}" type="pres">
      <dgm:prSet presAssocID="{0A597713-5231-4776-BD19-B09DF2B5F8F6}" presName="ThreeNodes_1_text" presStyleLbl="node1" presStyleIdx="2" presStyleCnt="3">
        <dgm:presLayoutVars>
          <dgm:bulletEnabled val="1"/>
        </dgm:presLayoutVars>
      </dgm:prSet>
      <dgm:spPr/>
    </dgm:pt>
    <dgm:pt modelId="{5FF1AB93-E632-4A31-91D2-CC928512012B}" type="pres">
      <dgm:prSet presAssocID="{0A597713-5231-4776-BD19-B09DF2B5F8F6}" presName="ThreeNodes_2_text" presStyleLbl="node1" presStyleIdx="2" presStyleCnt="3">
        <dgm:presLayoutVars>
          <dgm:bulletEnabled val="1"/>
        </dgm:presLayoutVars>
      </dgm:prSet>
      <dgm:spPr/>
    </dgm:pt>
    <dgm:pt modelId="{A08600A7-F464-4FF2-AC04-9458DFD527E3}" type="pres">
      <dgm:prSet presAssocID="{0A597713-5231-4776-BD19-B09DF2B5F8F6}" presName="ThreeNodes_3_text" presStyleLbl="node1" presStyleIdx="2" presStyleCnt="3">
        <dgm:presLayoutVars>
          <dgm:bulletEnabled val="1"/>
        </dgm:presLayoutVars>
      </dgm:prSet>
      <dgm:spPr/>
    </dgm:pt>
  </dgm:ptLst>
  <dgm:cxnLst>
    <dgm:cxn modelId="{3D33DC00-CA26-4974-868A-80B2B4663EA0}" srcId="{0A597713-5231-4776-BD19-B09DF2B5F8F6}" destId="{471ADE34-FB87-400A-AE4B-4D5D538C5A8F}" srcOrd="1" destOrd="0" parTransId="{FBD2827D-FB1D-43F4-8B32-E6AAEEB6714A}" sibTransId="{0331F01D-91E7-4C5E-AE4F-B05BB9EFA999}"/>
    <dgm:cxn modelId="{0739C813-3F25-47A0-A55B-2E5EE0619059}" type="presOf" srcId="{9F254872-524E-4AF2-A889-7915B7BE97BF}" destId="{E9870771-0494-46D2-B82C-DE29B9B6CD42}" srcOrd="0" destOrd="0" presId="urn:microsoft.com/office/officeart/2005/8/layout/vProcess5"/>
    <dgm:cxn modelId="{16B7A425-F554-4596-B403-FE4276DB1FB9}" type="presOf" srcId="{471ADE34-FB87-400A-AE4B-4D5D538C5A8F}" destId="{1D9F9FA3-46F5-46B7-B7B1-44B14BB3D08F}" srcOrd="0" destOrd="0" presId="urn:microsoft.com/office/officeart/2005/8/layout/vProcess5"/>
    <dgm:cxn modelId="{A5F8DE29-F82C-4BC9-A00A-5E12CAC32473}" type="presOf" srcId="{0331F01D-91E7-4C5E-AE4F-B05BB9EFA999}" destId="{4F02F30F-3D1A-4E33-8F7B-270C55065CCA}" srcOrd="0" destOrd="0" presId="urn:microsoft.com/office/officeart/2005/8/layout/vProcess5"/>
    <dgm:cxn modelId="{BD2FBE2A-569B-49AB-BA77-FECB08FC9BEC}" type="presOf" srcId="{9F254872-524E-4AF2-A889-7915B7BE97BF}" destId="{20758CDC-021D-40AF-BBC2-5C1027AF11D7}" srcOrd="1" destOrd="0" presId="urn:microsoft.com/office/officeart/2005/8/layout/vProcess5"/>
    <dgm:cxn modelId="{9DED8533-7E7D-4778-BF16-0F6F764202F1}" type="presOf" srcId="{70604909-9523-40FB-9FEA-3530C093CF26}" destId="{C7E2E1AE-132F-4007-9EFD-0E65486E4D11}" srcOrd="0" destOrd="0" presId="urn:microsoft.com/office/officeart/2005/8/layout/vProcess5"/>
    <dgm:cxn modelId="{77B25C36-436A-4AD9-8F63-1B95D211D2D6}" srcId="{0A597713-5231-4776-BD19-B09DF2B5F8F6}" destId="{70604909-9523-40FB-9FEA-3530C093CF26}" srcOrd="2" destOrd="0" parTransId="{E10A4FB6-5B1C-4C1D-8857-2FB9D549B72D}" sibTransId="{EEAEAB26-9209-4154-B1C1-0F4C2D45CB34}"/>
    <dgm:cxn modelId="{DB26D48B-A5F0-4A91-89C6-B3D594AE298B}" type="presOf" srcId="{70604909-9523-40FB-9FEA-3530C093CF26}" destId="{A08600A7-F464-4FF2-AC04-9458DFD527E3}" srcOrd="1" destOrd="0" presId="urn:microsoft.com/office/officeart/2005/8/layout/vProcess5"/>
    <dgm:cxn modelId="{EA272496-F28C-44BA-9AE1-16BFB328DE58}" type="presOf" srcId="{2E8859F6-DDE3-492E-A77F-80437D1D5700}" destId="{D775A94F-A2E5-40EF-B8B5-7BAEB16B8E35}" srcOrd="0" destOrd="0" presId="urn:microsoft.com/office/officeart/2005/8/layout/vProcess5"/>
    <dgm:cxn modelId="{C8414CAE-0926-486F-89D8-600BDBF54715}" type="presOf" srcId="{471ADE34-FB87-400A-AE4B-4D5D538C5A8F}" destId="{5FF1AB93-E632-4A31-91D2-CC928512012B}" srcOrd="1" destOrd="0" presId="urn:microsoft.com/office/officeart/2005/8/layout/vProcess5"/>
    <dgm:cxn modelId="{EA69BFDF-645F-4530-8165-EA38810F0F57}" srcId="{0A597713-5231-4776-BD19-B09DF2B5F8F6}" destId="{9F254872-524E-4AF2-A889-7915B7BE97BF}" srcOrd="0" destOrd="0" parTransId="{DECF814F-5063-4726-9134-B3F1DA9BEB9D}" sibTransId="{2E8859F6-DDE3-492E-A77F-80437D1D5700}"/>
    <dgm:cxn modelId="{2D80DADF-8473-4745-B69E-30CD1BF68B70}" type="presOf" srcId="{0A597713-5231-4776-BD19-B09DF2B5F8F6}" destId="{E0FA173A-96D9-420E-AB1F-02BB088121A9}" srcOrd="0" destOrd="0" presId="urn:microsoft.com/office/officeart/2005/8/layout/vProcess5"/>
    <dgm:cxn modelId="{0C2A9BDE-8628-4673-ACB5-3BD74E3B861F}" type="presParOf" srcId="{E0FA173A-96D9-420E-AB1F-02BB088121A9}" destId="{78233DD7-F870-4483-8304-8FCEA413DD6E}" srcOrd="0" destOrd="0" presId="urn:microsoft.com/office/officeart/2005/8/layout/vProcess5"/>
    <dgm:cxn modelId="{69DC64E9-6274-47BC-A860-97D77605EC68}" type="presParOf" srcId="{E0FA173A-96D9-420E-AB1F-02BB088121A9}" destId="{E9870771-0494-46D2-B82C-DE29B9B6CD42}" srcOrd="1" destOrd="0" presId="urn:microsoft.com/office/officeart/2005/8/layout/vProcess5"/>
    <dgm:cxn modelId="{05B5FEE3-E309-48F7-AAEE-075CD7488834}" type="presParOf" srcId="{E0FA173A-96D9-420E-AB1F-02BB088121A9}" destId="{1D9F9FA3-46F5-46B7-B7B1-44B14BB3D08F}" srcOrd="2" destOrd="0" presId="urn:microsoft.com/office/officeart/2005/8/layout/vProcess5"/>
    <dgm:cxn modelId="{736915D4-DC34-4617-88C9-7A4D1102FB1F}" type="presParOf" srcId="{E0FA173A-96D9-420E-AB1F-02BB088121A9}" destId="{C7E2E1AE-132F-4007-9EFD-0E65486E4D11}" srcOrd="3" destOrd="0" presId="urn:microsoft.com/office/officeart/2005/8/layout/vProcess5"/>
    <dgm:cxn modelId="{5F63E562-9526-4233-818D-DE2B92F02BEA}" type="presParOf" srcId="{E0FA173A-96D9-420E-AB1F-02BB088121A9}" destId="{D775A94F-A2E5-40EF-B8B5-7BAEB16B8E35}" srcOrd="4" destOrd="0" presId="urn:microsoft.com/office/officeart/2005/8/layout/vProcess5"/>
    <dgm:cxn modelId="{8AFCA592-842F-433C-AFFF-6520F7FA00D0}" type="presParOf" srcId="{E0FA173A-96D9-420E-AB1F-02BB088121A9}" destId="{4F02F30F-3D1A-4E33-8F7B-270C55065CCA}" srcOrd="5" destOrd="0" presId="urn:microsoft.com/office/officeart/2005/8/layout/vProcess5"/>
    <dgm:cxn modelId="{B0071708-B8EC-4613-8897-28E5E7D54F4F}" type="presParOf" srcId="{E0FA173A-96D9-420E-AB1F-02BB088121A9}" destId="{20758CDC-021D-40AF-BBC2-5C1027AF11D7}" srcOrd="6" destOrd="0" presId="urn:microsoft.com/office/officeart/2005/8/layout/vProcess5"/>
    <dgm:cxn modelId="{93D3A5EC-CD6E-48EA-B4B4-C40B183508BC}" type="presParOf" srcId="{E0FA173A-96D9-420E-AB1F-02BB088121A9}" destId="{5FF1AB93-E632-4A31-91D2-CC928512012B}" srcOrd="7" destOrd="0" presId="urn:microsoft.com/office/officeart/2005/8/layout/vProcess5"/>
    <dgm:cxn modelId="{32D7D73F-A566-441A-8B1B-1A03F4E1C493}" type="presParOf" srcId="{E0FA173A-96D9-420E-AB1F-02BB088121A9}" destId="{A08600A7-F464-4FF2-AC04-9458DFD527E3}"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4AABEF5-2FED-486E-A21F-7806EC45B73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A8124B8-81DB-4E32-B406-5ACFB67881E6}">
      <dgm:prSet/>
      <dgm:spPr>
        <a:solidFill>
          <a:srgbClr val="00347D"/>
        </a:solidFill>
      </dgm:spPr>
      <dgm:t>
        <a:bodyPr/>
        <a:lstStyle/>
        <a:p>
          <a:r>
            <a:rPr lang="nb-NO" noProof="0">
              <a:latin typeface="Arial" panose="020B0604020202020204" pitchFamily="34" charset="0"/>
              <a:cs typeface="Arial" panose="020B0604020202020204" pitchFamily="34" charset="0"/>
            </a:rPr>
            <a:t>Effektive og brukervennlige digitale tjenester</a:t>
          </a:r>
        </a:p>
      </dgm:t>
    </dgm:pt>
    <dgm:pt modelId="{0FB42A02-A4E1-4779-8AF2-1E2066DFB179}" type="parTrans" cxnId="{6A11ABA5-CCE0-466F-96DD-1185CC11B78B}">
      <dgm:prSet/>
      <dgm:spPr/>
      <dgm:t>
        <a:bodyPr/>
        <a:lstStyle/>
        <a:p>
          <a:endParaRPr lang="nb-NO" noProof="0"/>
        </a:p>
      </dgm:t>
    </dgm:pt>
    <dgm:pt modelId="{BFF093B1-AC0D-4335-ABCD-6BAB8EB73EA0}" type="sibTrans" cxnId="{6A11ABA5-CCE0-466F-96DD-1185CC11B78B}">
      <dgm:prSet/>
      <dgm:spPr/>
      <dgm:t>
        <a:bodyPr/>
        <a:lstStyle/>
        <a:p>
          <a:endParaRPr lang="nb-NO" noProof="0"/>
        </a:p>
      </dgm:t>
    </dgm:pt>
    <dgm:pt modelId="{6810A528-8A34-4703-9D05-97D2394ACDE9}">
      <dgm:prSet/>
      <dgm:spPr>
        <a:solidFill>
          <a:srgbClr val="3386E0"/>
        </a:solidFill>
      </dgm:spPr>
      <dgm:t>
        <a:bodyPr/>
        <a:lstStyle/>
        <a:p>
          <a:pPr rtl="0"/>
          <a:r>
            <a:rPr lang="nb-NO" noProof="0">
              <a:latin typeface="Arial" panose="020B0604020202020204" pitchFamily="34" charset="0"/>
              <a:cs typeface="Arial" panose="020B0604020202020204" pitchFamily="34" charset="0"/>
            </a:rPr>
            <a:t>Trygg datadeling på tvers</a:t>
          </a:r>
        </a:p>
      </dgm:t>
    </dgm:pt>
    <dgm:pt modelId="{54C3883B-D5DE-46EA-93A4-A03A1167BAA7}" type="parTrans" cxnId="{9F9D65F8-AAAE-4BA9-801D-E1E1F730BFF1}">
      <dgm:prSet/>
      <dgm:spPr/>
      <dgm:t>
        <a:bodyPr/>
        <a:lstStyle/>
        <a:p>
          <a:endParaRPr lang="nb-NO" noProof="0"/>
        </a:p>
      </dgm:t>
    </dgm:pt>
    <dgm:pt modelId="{95A94146-8CD3-43F6-9F0A-EE29D94A3C1E}" type="sibTrans" cxnId="{9F9D65F8-AAAE-4BA9-801D-E1E1F730BFF1}">
      <dgm:prSet/>
      <dgm:spPr/>
      <dgm:t>
        <a:bodyPr/>
        <a:lstStyle/>
        <a:p>
          <a:endParaRPr lang="nb-NO" noProof="0"/>
        </a:p>
      </dgm:t>
    </dgm:pt>
    <dgm:pt modelId="{33102CEA-C52F-44D9-8DDA-F3AB47AE75CC}">
      <dgm:prSet/>
      <dgm:spPr>
        <a:solidFill>
          <a:srgbClr val="0056B4"/>
        </a:solidFill>
      </dgm:spPr>
      <dgm:t>
        <a:bodyPr/>
        <a:lstStyle/>
        <a:p>
          <a:r>
            <a:rPr lang="nb-NO" noProof="0">
              <a:latin typeface="Arial" panose="020B0604020202020204" pitchFamily="34" charset="0"/>
              <a:cs typeface="Arial" panose="020B0604020202020204" pitchFamily="34" charset="0"/>
            </a:rPr>
            <a:t>KI brukes i veiledning og saksbehandling er automatisert</a:t>
          </a:r>
        </a:p>
      </dgm:t>
    </dgm:pt>
    <dgm:pt modelId="{16688BDB-2864-4807-8CE5-71ABCCFA307D}" type="parTrans" cxnId="{67737506-FE70-4415-9EFE-5B16779C7EC1}">
      <dgm:prSet/>
      <dgm:spPr/>
      <dgm:t>
        <a:bodyPr/>
        <a:lstStyle/>
        <a:p>
          <a:endParaRPr lang="nb-NO" noProof="0"/>
        </a:p>
      </dgm:t>
    </dgm:pt>
    <dgm:pt modelId="{F87D5A99-FF1E-433A-ACCF-9EE5283A0278}" type="sibTrans" cxnId="{67737506-FE70-4415-9EFE-5B16779C7EC1}">
      <dgm:prSet/>
      <dgm:spPr/>
      <dgm:t>
        <a:bodyPr/>
        <a:lstStyle/>
        <a:p>
          <a:endParaRPr lang="nb-NO" noProof="0"/>
        </a:p>
      </dgm:t>
    </dgm:pt>
    <dgm:pt modelId="{0AFA50C1-E0A0-4127-9D36-9541CD3C67AA}" type="pres">
      <dgm:prSet presAssocID="{24AABEF5-2FED-486E-A21F-7806EC45B731}" presName="linear" presStyleCnt="0">
        <dgm:presLayoutVars>
          <dgm:animLvl val="lvl"/>
          <dgm:resizeHandles val="exact"/>
        </dgm:presLayoutVars>
      </dgm:prSet>
      <dgm:spPr/>
    </dgm:pt>
    <dgm:pt modelId="{1318B498-AEFA-4620-B3B6-0FB070805716}" type="pres">
      <dgm:prSet presAssocID="{6A8124B8-81DB-4E32-B406-5ACFB67881E6}" presName="parentText" presStyleLbl="node1" presStyleIdx="0" presStyleCnt="3" custScaleX="79672" custLinFactY="200000" custLinFactNeighborX="9425" custLinFactNeighborY="233937">
        <dgm:presLayoutVars>
          <dgm:chMax val="0"/>
          <dgm:bulletEnabled val="1"/>
        </dgm:presLayoutVars>
      </dgm:prSet>
      <dgm:spPr/>
    </dgm:pt>
    <dgm:pt modelId="{45763590-4AE7-4DCE-A3B4-1D6BE4A62CA8}" type="pres">
      <dgm:prSet presAssocID="{BFF093B1-AC0D-4335-ABCD-6BAB8EB73EA0}" presName="spacer" presStyleCnt="0"/>
      <dgm:spPr/>
    </dgm:pt>
    <dgm:pt modelId="{3E163364-9EA8-467B-980A-435FE79D3D88}" type="pres">
      <dgm:prSet presAssocID="{6810A528-8A34-4703-9D05-97D2394ACDE9}" presName="parentText" presStyleLbl="node1" presStyleIdx="1" presStyleCnt="3" custScaleX="77661" custLinFactY="-100000" custLinFactNeighborX="-10453" custLinFactNeighborY="-114057">
        <dgm:presLayoutVars>
          <dgm:chMax val="0"/>
          <dgm:bulletEnabled val="1"/>
        </dgm:presLayoutVars>
      </dgm:prSet>
      <dgm:spPr/>
    </dgm:pt>
    <dgm:pt modelId="{7C2E6C31-211E-4DD2-977D-7266EFE40B2E}" type="pres">
      <dgm:prSet presAssocID="{95A94146-8CD3-43F6-9F0A-EE29D94A3C1E}" presName="spacer" presStyleCnt="0"/>
      <dgm:spPr/>
    </dgm:pt>
    <dgm:pt modelId="{D838A76E-C521-4A36-9171-569DEB6481B5}" type="pres">
      <dgm:prSet presAssocID="{33102CEA-C52F-44D9-8DDA-F3AB47AE75CC}" presName="parentText" presStyleLbl="node1" presStyleIdx="2" presStyleCnt="3" custScaleX="80305" custLinFactY="-99418" custLinFactNeighborX="-346" custLinFactNeighborY="-100000">
        <dgm:presLayoutVars>
          <dgm:chMax val="0"/>
          <dgm:bulletEnabled val="1"/>
        </dgm:presLayoutVars>
      </dgm:prSet>
      <dgm:spPr/>
    </dgm:pt>
  </dgm:ptLst>
  <dgm:cxnLst>
    <dgm:cxn modelId="{67737506-FE70-4415-9EFE-5B16779C7EC1}" srcId="{24AABEF5-2FED-486E-A21F-7806EC45B731}" destId="{33102CEA-C52F-44D9-8DDA-F3AB47AE75CC}" srcOrd="2" destOrd="0" parTransId="{16688BDB-2864-4807-8CE5-71ABCCFA307D}" sibTransId="{F87D5A99-FF1E-433A-ACCF-9EE5283A0278}"/>
    <dgm:cxn modelId="{F144BF4A-410D-494F-A1FB-004D043652BE}" type="presOf" srcId="{6810A528-8A34-4703-9D05-97D2394ACDE9}" destId="{3E163364-9EA8-467B-980A-435FE79D3D88}" srcOrd="0" destOrd="0" presId="urn:microsoft.com/office/officeart/2005/8/layout/vList2"/>
    <dgm:cxn modelId="{3CF33190-393F-42B4-A7BA-C8AB28AE1CBF}" type="presOf" srcId="{33102CEA-C52F-44D9-8DDA-F3AB47AE75CC}" destId="{D838A76E-C521-4A36-9171-569DEB6481B5}" srcOrd="0" destOrd="0" presId="urn:microsoft.com/office/officeart/2005/8/layout/vList2"/>
    <dgm:cxn modelId="{82AEE496-AD41-4F49-B7A2-AF5BD62A2218}" type="presOf" srcId="{6A8124B8-81DB-4E32-B406-5ACFB67881E6}" destId="{1318B498-AEFA-4620-B3B6-0FB070805716}" srcOrd="0" destOrd="0" presId="urn:microsoft.com/office/officeart/2005/8/layout/vList2"/>
    <dgm:cxn modelId="{440CE696-B995-4715-8C07-AB2043A3DB62}" type="presOf" srcId="{24AABEF5-2FED-486E-A21F-7806EC45B731}" destId="{0AFA50C1-E0A0-4127-9D36-9541CD3C67AA}" srcOrd="0" destOrd="0" presId="urn:microsoft.com/office/officeart/2005/8/layout/vList2"/>
    <dgm:cxn modelId="{6A11ABA5-CCE0-466F-96DD-1185CC11B78B}" srcId="{24AABEF5-2FED-486E-A21F-7806EC45B731}" destId="{6A8124B8-81DB-4E32-B406-5ACFB67881E6}" srcOrd="0" destOrd="0" parTransId="{0FB42A02-A4E1-4779-8AF2-1E2066DFB179}" sibTransId="{BFF093B1-AC0D-4335-ABCD-6BAB8EB73EA0}"/>
    <dgm:cxn modelId="{9F9D65F8-AAAE-4BA9-801D-E1E1F730BFF1}" srcId="{24AABEF5-2FED-486E-A21F-7806EC45B731}" destId="{6810A528-8A34-4703-9D05-97D2394ACDE9}" srcOrd="1" destOrd="0" parTransId="{54C3883B-D5DE-46EA-93A4-A03A1167BAA7}" sibTransId="{95A94146-8CD3-43F6-9F0A-EE29D94A3C1E}"/>
    <dgm:cxn modelId="{2AA4B59A-9A0A-4EF3-8E60-FC1C8DDD3EC9}" type="presParOf" srcId="{0AFA50C1-E0A0-4127-9D36-9541CD3C67AA}" destId="{1318B498-AEFA-4620-B3B6-0FB070805716}" srcOrd="0" destOrd="0" presId="urn:microsoft.com/office/officeart/2005/8/layout/vList2"/>
    <dgm:cxn modelId="{1A90D515-0CB3-41A7-B32C-16D58D97D490}" type="presParOf" srcId="{0AFA50C1-E0A0-4127-9D36-9541CD3C67AA}" destId="{45763590-4AE7-4DCE-A3B4-1D6BE4A62CA8}" srcOrd="1" destOrd="0" presId="urn:microsoft.com/office/officeart/2005/8/layout/vList2"/>
    <dgm:cxn modelId="{D2455026-FE8F-4FF8-92CF-5E383100131D}" type="presParOf" srcId="{0AFA50C1-E0A0-4127-9D36-9541CD3C67AA}" destId="{3E163364-9EA8-467B-980A-435FE79D3D88}" srcOrd="2" destOrd="0" presId="urn:microsoft.com/office/officeart/2005/8/layout/vList2"/>
    <dgm:cxn modelId="{DB10EF1F-1994-47F4-96A1-E8E4887F2281}" type="presParOf" srcId="{0AFA50C1-E0A0-4127-9D36-9541CD3C67AA}" destId="{7C2E6C31-211E-4DD2-977D-7266EFE40B2E}" srcOrd="3" destOrd="0" presId="urn:microsoft.com/office/officeart/2005/8/layout/vList2"/>
    <dgm:cxn modelId="{51AAE9E3-4EF9-4A91-A8F1-FA6453480A4D}" type="presParOf" srcId="{0AFA50C1-E0A0-4127-9D36-9541CD3C67AA}" destId="{D838A76E-C521-4A36-9171-569DEB6481B5}"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8F28C0-3F46-4C40-A4DF-121D441E7D51}">
      <dsp:nvSpPr>
        <dsp:cNvPr id="0" name=""/>
        <dsp:cNvSpPr/>
      </dsp:nvSpPr>
      <dsp:spPr>
        <a:xfrm>
          <a:off x="0" y="0"/>
          <a:ext cx="4656202" cy="1105376"/>
        </a:xfrm>
        <a:prstGeom prst="roundRect">
          <a:avLst>
            <a:gd name="adj" fmla="val 10000"/>
          </a:avLst>
        </a:prstGeom>
        <a:solidFill>
          <a:srgbClr val="3386E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nb-NO" sz="1700" kern="1200" noProof="0">
              <a:latin typeface="Arial" panose="020B0604020202020204" pitchFamily="34" charset="0"/>
              <a:cs typeface="Arial" panose="020B0604020202020204" pitchFamily="34" charset="0"/>
            </a:rPr>
            <a:t>Høy sysselsetting og god integrering gir gode levekår, og færre barn og unge vil oppleve dårlige </a:t>
          </a:r>
          <a:r>
            <a:rPr lang="nb-NO" sz="1700" kern="1200" noProof="0" err="1">
              <a:latin typeface="Arial" panose="020B0604020202020204" pitchFamily="34" charset="0"/>
              <a:cs typeface="Arial" panose="020B0604020202020204" pitchFamily="34" charset="0"/>
            </a:rPr>
            <a:t>oppvekstvilkår</a:t>
          </a:r>
          <a:endParaRPr lang="nb-NO" sz="1700" kern="1200" noProof="0">
            <a:latin typeface="Arial" panose="020B0604020202020204" pitchFamily="34" charset="0"/>
            <a:cs typeface="Arial" panose="020B0604020202020204" pitchFamily="34" charset="0"/>
          </a:endParaRPr>
        </a:p>
      </dsp:txBody>
      <dsp:txXfrm>
        <a:off x="32375" y="32375"/>
        <a:ext cx="3463415" cy="1040626"/>
      </dsp:txXfrm>
    </dsp:sp>
    <dsp:sp modelId="{6B0900DC-56E1-46D5-ADDE-034922F45D02}">
      <dsp:nvSpPr>
        <dsp:cNvPr id="0" name=""/>
        <dsp:cNvSpPr/>
      </dsp:nvSpPr>
      <dsp:spPr>
        <a:xfrm>
          <a:off x="410841" y="1289605"/>
          <a:ext cx="4656202" cy="1105376"/>
        </a:xfrm>
        <a:prstGeom prst="roundRect">
          <a:avLst>
            <a:gd name="adj" fmla="val 10000"/>
          </a:avLst>
        </a:prstGeom>
        <a:solidFill>
          <a:srgbClr val="0056B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nb-NO" sz="1700" kern="1200" noProof="0">
              <a:latin typeface="Arial" panose="020B0604020202020204" pitchFamily="34" charset="0"/>
              <a:cs typeface="Arial" panose="020B0604020202020204" pitchFamily="34" charset="0"/>
            </a:rPr>
            <a:t>Nav, helse- og utdanningssektoren, kommunene og arbeidsgiverne bidrar ved å samarbeide om integrering</a:t>
          </a:r>
        </a:p>
      </dsp:txBody>
      <dsp:txXfrm>
        <a:off x="443216" y="1321980"/>
        <a:ext cx="3462116" cy="1040626"/>
      </dsp:txXfrm>
    </dsp:sp>
    <dsp:sp modelId="{944A7DA5-3DFE-49CE-BAE6-5C812516958B}">
      <dsp:nvSpPr>
        <dsp:cNvPr id="0" name=""/>
        <dsp:cNvSpPr/>
      </dsp:nvSpPr>
      <dsp:spPr>
        <a:xfrm>
          <a:off x="821682" y="2579211"/>
          <a:ext cx="4656202" cy="1105376"/>
        </a:xfrm>
        <a:prstGeom prst="roundRect">
          <a:avLst>
            <a:gd name="adj" fmla="val 10000"/>
          </a:avLst>
        </a:prstGeom>
        <a:solidFill>
          <a:srgbClr val="00347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nb-NO" sz="1700" kern="1200" noProof="0">
              <a:latin typeface="Arial" panose="020B0604020202020204" pitchFamily="34" charset="0"/>
              <a:cs typeface="Arial" panose="020B0604020202020204" pitchFamily="34" charset="0"/>
            </a:rPr>
            <a:t>Vi tilbyr tilpasset utdanning, livslang læring og individuelle oppfølgingsløp</a:t>
          </a:r>
        </a:p>
      </dsp:txBody>
      <dsp:txXfrm>
        <a:off x="854057" y="2611586"/>
        <a:ext cx="3462116" cy="1040626"/>
      </dsp:txXfrm>
    </dsp:sp>
    <dsp:sp modelId="{9EA20211-2F26-4427-BF8E-B72A4AA7FEBB}">
      <dsp:nvSpPr>
        <dsp:cNvPr id="0" name=""/>
        <dsp:cNvSpPr/>
      </dsp:nvSpPr>
      <dsp:spPr>
        <a:xfrm>
          <a:off x="3937707" y="838243"/>
          <a:ext cx="718494" cy="718494"/>
        </a:xfrm>
        <a:prstGeom prst="downArrow">
          <a:avLst>
            <a:gd name="adj1" fmla="val 55000"/>
            <a:gd name="adj2" fmla="val 45000"/>
          </a:avLst>
        </a:prstGeom>
        <a:solidFill>
          <a:srgbClr val="E6F0FF">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n-US" sz="3400" kern="1200">
            <a:solidFill>
              <a:srgbClr val="000000">
                <a:hueOff val="0"/>
                <a:satOff val="0"/>
                <a:lumOff val="0"/>
                <a:alphaOff val="0"/>
              </a:srgbClr>
            </a:solidFill>
            <a:latin typeface="Arial" panose="020B0604020202020204" pitchFamily="34" charset="0"/>
            <a:ea typeface="+mn-ea"/>
            <a:cs typeface="Arial" panose="020B0604020202020204" pitchFamily="34" charset="0"/>
          </a:endParaRPr>
        </a:p>
      </dsp:txBody>
      <dsp:txXfrm>
        <a:off x="4099368" y="838243"/>
        <a:ext cx="395172" cy="540667"/>
      </dsp:txXfrm>
    </dsp:sp>
    <dsp:sp modelId="{B68B425D-81E5-4817-9067-D13201F3DB78}">
      <dsp:nvSpPr>
        <dsp:cNvPr id="0" name=""/>
        <dsp:cNvSpPr/>
      </dsp:nvSpPr>
      <dsp:spPr>
        <a:xfrm>
          <a:off x="4348548" y="2120480"/>
          <a:ext cx="718494" cy="718494"/>
        </a:xfrm>
        <a:prstGeom prst="downArrow">
          <a:avLst>
            <a:gd name="adj1" fmla="val 55000"/>
            <a:gd name="adj2" fmla="val 45000"/>
          </a:avLst>
        </a:prstGeom>
        <a:solidFill>
          <a:srgbClr val="E6F0FF">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endParaRPr lang="en-US" sz="3500" kern="1200">
            <a:latin typeface="Arial" panose="020B0604020202020204" pitchFamily="34" charset="0"/>
            <a:cs typeface="Arial" panose="020B0604020202020204" pitchFamily="34" charset="0"/>
          </a:endParaRPr>
        </a:p>
      </dsp:txBody>
      <dsp:txXfrm>
        <a:off x="4510209" y="2120480"/>
        <a:ext cx="395172" cy="5406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870771-0494-46D2-B82C-DE29B9B6CD42}">
      <dsp:nvSpPr>
        <dsp:cNvPr id="0" name=""/>
        <dsp:cNvSpPr/>
      </dsp:nvSpPr>
      <dsp:spPr>
        <a:xfrm>
          <a:off x="0" y="0"/>
          <a:ext cx="4384118" cy="1105376"/>
        </a:xfrm>
        <a:prstGeom prst="roundRect">
          <a:avLst>
            <a:gd name="adj" fmla="val 10000"/>
          </a:avLst>
        </a:prstGeom>
        <a:solidFill>
          <a:srgbClr val="3386E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nb-NO" sz="1900" kern="1200" noProof="0">
              <a:latin typeface="Arial" panose="020B0604020202020204" pitchFamily="34" charset="0"/>
              <a:cs typeface="Arial" panose="020B0604020202020204" pitchFamily="34" charset="0"/>
            </a:rPr>
            <a:t>De fleste foretrekker digitale tjenester og KI-støttede verktøy</a:t>
          </a:r>
        </a:p>
      </dsp:txBody>
      <dsp:txXfrm>
        <a:off x="32375" y="32375"/>
        <a:ext cx="3191332" cy="1040626"/>
      </dsp:txXfrm>
    </dsp:sp>
    <dsp:sp modelId="{1D9F9FA3-46F5-46B7-B7B1-44B14BB3D08F}">
      <dsp:nvSpPr>
        <dsp:cNvPr id="0" name=""/>
        <dsp:cNvSpPr/>
      </dsp:nvSpPr>
      <dsp:spPr>
        <a:xfrm>
          <a:off x="386834" y="1289605"/>
          <a:ext cx="4384118" cy="1105376"/>
        </a:xfrm>
        <a:prstGeom prst="roundRect">
          <a:avLst>
            <a:gd name="adj" fmla="val 10000"/>
          </a:avLst>
        </a:prstGeom>
        <a:solidFill>
          <a:srgbClr val="0056B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nb-NO" sz="1900" kern="1200" noProof="0">
              <a:latin typeface="Arial" panose="020B0604020202020204" pitchFamily="34" charset="0"/>
              <a:cs typeface="Arial" panose="020B0604020202020204" pitchFamily="34" charset="0"/>
            </a:rPr>
            <a:t>Det er tydelige prioriteringer mellom standardløsninger og personlig bistand</a:t>
          </a:r>
        </a:p>
      </dsp:txBody>
      <dsp:txXfrm>
        <a:off x="419209" y="1321980"/>
        <a:ext cx="3214040" cy="1040626"/>
      </dsp:txXfrm>
    </dsp:sp>
    <dsp:sp modelId="{C7E2E1AE-132F-4007-9EFD-0E65486E4D11}">
      <dsp:nvSpPr>
        <dsp:cNvPr id="0" name=""/>
        <dsp:cNvSpPr/>
      </dsp:nvSpPr>
      <dsp:spPr>
        <a:xfrm>
          <a:off x="773668" y="2579211"/>
          <a:ext cx="4384118" cy="1105376"/>
        </a:xfrm>
        <a:prstGeom prst="roundRect">
          <a:avLst>
            <a:gd name="adj" fmla="val 10000"/>
          </a:avLst>
        </a:prstGeom>
        <a:solidFill>
          <a:srgbClr val="00347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nb-NO" sz="1900" kern="1200" noProof="0">
              <a:latin typeface="Arial" panose="020B0604020202020204" pitchFamily="34" charset="0"/>
              <a:cs typeface="Arial" panose="020B0604020202020204" pitchFamily="34" charset="0"/>
            </a:rPr>
            <a:t>Det er færre Nav-kontorer, men med bedre kompetanse</a:t>
          </a:r>
        </a:p>
      </dsp:txBody>
      <dsp:txXfrm>
        <a:off x="806043" y="2611586"/>
        <a:ext cx="3214040" cy="1040626"/>
      </dsp:txXfrm>
    </dsp:sp>
    <dsp:sp modelId="{D775A94F-A2E5-40EF-B8B5-7BAEB16B8E35}">
      <dsp:nvSpPr>
        <dsp:cNvPr id="0" name=""/>
        <dsp:cNvSpPr/>
      </dsp:nvSpPr>
      <dsp:spPr>
        <a:xfrm>
          <a:off x="3665624" y="838243"/>
          <a:ext cx="718494" cy="718494"/>
        </a:xfrm>
        <a:prstGeom prst="downArrow">
          <a:avLst>
            <a:gd name="adj1" fmla="val 55000"/>
            <a:gd name="adj2" fmla="val 45000"/>
          </a:avLst>
        </a:prstGeom>
        <a:solidFill>
          <a:srgbClr val="E6F0FF"/>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nb-NO" sz="3200" kern="1200" noProof="0"/>
        </a:p>
      </dsp:txBody>
      <dsp:txXfrm>
        <a:off x="3827285" y="838243"/>
        <a:ext cx="395172" cy="540667"/>
      </dsp:txXfrm>
    </dsp:sp>
    <dsp:sp modelId="{4F02F30F-3D1A-4E33-8F7B-270C55065CCA}">
      <dsp:nvSpPr>
        <dsp:cNvPr id="0" name=""/>
        <dsp:cNvSpPr/>
      </dsp:nvSpPr>
      <dsp:spPr>
        <a:xfrm>
          <a:off x="4052458" y="2120480"/>
          <a:ext cx="718494" cy="718494"/>
        </a:xfrm>
        <a:prstGeom prst="downArrow">
          <a:avLst>
            <a:gd name="adj1" fmla="val 55000"/>
            <a:gd name="adj2" fmla="val 45000"/>
          </a:avLst>
        </a:prstGeom>
        <a:solidFill>
          <a:srgbClr val="E6F0FF"/>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nb-NO" sz="3200" kern="1200" noProof="0"/>
        </a:p>
      </dsp:txBody>
      <dsp:txXfrm>
        <a:off x="4214119" y="2120480"/>
        <a:ext cx="395172" cy="54066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18B498-AEFA-4620-B3B6-0FB070805716}">
      <dsp:nvSpPr>
        <dsp:cNvPr id="0" name=""/>
        <dsp:cNvSpPr/>
      </dsp:nvSpPr>
      <dsp:spPr>
        <a:xfrm>
          <a:off x="1080017" y="2514003"/>
          <a:ext cx="4392625" cy="1119690"/>
        </a:xfrm>
        <a:prstGeom prst="roundRect">
          <a:avLst/>
        </a:prstGeom>
        <a:solidFill>
          <a:srgbClr val="00347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nb-NO" sz="2300" kern="1200" noProof="0">
              <a:latin typeface="Arial" panose="020B0604020202020204" pitchFamily="34" charset="0"/>
              <a:cs typeface="Arial" panose="020B0604020202020204" pitchFamily="34" charset="0"/>
            </a:rPr>
            <a:t>Effektive og brukervennlige digitale tjenester</a:t>
          </a:r>
        </a:p>
      </dsp:txBody>
      <dsp:txXfrm>
        <a:off x="1134676" y="2568662"/>
        <a:ext cx="4283307" cy="1010372"/>
      </dsp:txXfrm>
    </dsp:sp>
    <dsp:sp modelId="{3E163364-9EA8-467B-980A-435FE79D3D88}">
      <dsp:nvSpPr>
        <dsp:cNvPr id="0" name=""/>
        <dsp:cNvSpPr/>
      </dsp:nvSpPr>
      <dsp:spPr>
        <a:xfrm>
          <a:off x="39503" y="67498"/>
          <a:ext cx="4281751" cy="1119690"/>
        </a:xfrm>
        <a:prstGeom prst="roundRect">
          <a:avLst/>
        </a:prstGeom>
        <a:solidFill>
          <a:srgbClr val="3386E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nb-NO" sz="2300" kern="1200" noProof="0">
              <a:latin typeface="Arial" panose="020B0604020202020204" pitchFamily="34" charset="0"/>
              <a:cs typeface="Arial" panose="020B0604020202020204" pitchFamily="34" charset="0"/>
            </a:rPr>
            <a:t>Trygg datadeling på tvers</a:t>
          </a:r>
        </a:p>
      </dsp:txBody>
      <dsp:txXfrm>
        <a:off x="94162" y="122157"/>
        <a:ext cx="4172433" cy="1010372"/>
      </dsp:txXfrm>
    </dsp:sp>
    <dsp:sp modelId="{D838A76E-C521-4A36-9171-569DEB6481B5}">
      <dsp:nvSpPr>
        <dsp:cNvPr id="0" name=""/>
        <dsp:cNvSpPr/>
      </dsp:nvSpPr>
      <dsp:spPr>
        <a:xfrm>
          <a:off x="523854" y="1288965"/>
          <a:ext cx="4427525" cy="1119690"/>
        </a:xfrm>
        <a:prstGeom prst="roundRect">
          <a:avLst/>
        </a:prstGeom>
        <a:solidFill>
          <a:srgbClr val="0056B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nb-NO" sz="2300" kern="1200" noProof="0">
              <a:latin typeface="Arial" panose="020B0604020202020204" pitchFamily="34" charset="0"/>
              <a:cs typeface="Arial" panose="020B0604020202020204" pitchFamily="34" charset="0"/>
            </a:rPr>
            <a:t>KI brukes i veiledning og saksbehandling er automatisert</a:t>
          </a:r>
        </a:p>
      </dsp:txBody>
      <dsp:txXfrm>
        <a:off x="578513" y="1343624"/>
        <a:ext cx="4318207" cy="1010372"/>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0.34068</cdr:x>
      <cdr:y>0.91697</cdr:y>
    </cdr:from>
    <cdr:to>
      <cdr:x>1</cdr:x>
      <cdr:y>0.97353</cdr:y>
    </cdr:to>
    <cdr:grpSp>
      <cdr:nvGrpSpPr>
        <cdr:cNvPr id="6" name="Gruppe 5">
          <a:extLst xmlns:a="http://schemas.openxmlformats.org/drawingml/2006/main">
            <a:ext uri="{FF2B5EF4-FFF2-40B4-BE49-F238E27FC236}">
              <a16:creationId xmlns:a16="http://schemas.microsoft.com/office/drawing/2014/main" id="{F170FEFF-25C3-AB66-493F-CA7F74098419}"/>
            </a:ext>
          </a:extLst>
        </cdr:cNvPr>
        <cdr:cNvGrpSpPr/>
      </cdr:nvGrpSpPr>
      <cdr:grpSpPr>
        <a:xfrm xmlns:a="http://schemas.openxmlformats.org/drawingml/2006/main">
          <a:off x="3717043" y="5009205"/>
          <a:ext cx="7193614" cy="308975"/>
          <a:chOff x="3932350" y="6780626"/>
          <a:chExt cx="6259697" cy="413838"/>
        </a:xfrm>
      </cdr:grpSpPr>
      <cdr:sp macro="" textlink="">
        <cdr:nvSpPr>
          <cdr:cNvPr id="2" name="TekstSylinder 1">
            <a:extLst xmlns:a="http://schemas.openxmlformats.org/drawingml/2006/main">
              <a:ext uri="{FF2B5EF4-FFF2-40B4-BE49-F238E27FC236}">
                <a16:creationId xmlns:a16="http://schemas.microsoft.com/office/drawing/2014/main" id="{BE2B0932-A2A1-D981-CDED-3053E66E2ECB}"/>
              </a:ext>
            </a:extLst>
          </cdr:cNvPr>
          <cdr:cNvSpPr txBox="1"/>
        </cdr:nvSpPr>
        <cdr:spPr>
          <a:xfrm xmlns:a="http://schemas.openxmlformats.org/drawingml/2006/main">
            <a:off x="3932350" y="6898077"/>
            <a:ext cx="594025" cy="29638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nb-NO" sz="1500" kern="1200" dirty="0"/>
              <a:t>Lite</a:t>
            </a:r>
          </a:p>
        </cdr:txBody>
      </cdr:sp>
      <cdr:sp macro="" textlink="">
        <cdr:nvSpPr>
          <cdr:cNvPr id="4" name="TekstSylinder 1">
            <a:extLst xmlns:a="http://schemas.openxmlformats.org/drawingml/2006/main">
              <a:ext uri="{FF2B5EF4-FFF2-40B4-BE49-F238E27FC236}">
                <a16:creationId xmlns:a16="http://schemas.microsoft.com/office/drawing/2014/main" id="{14C96A84-55E3-7B4C-459E-40976CB611A4}"/>
              </a:ext>
            </a:extLst>
          </cdr:cNvPr>
          <cdr:cNvSpPr txBox="1"/>
        </cdr:nvSpPr>
        <cdr:spPr>
          <a:xfrm xmlns:a="http://schemas.openxmlformats.org/drawingml/2006/main">
            <a:off x="6766927" y="6824345"/>
            <a:ext cx="641320" cy="31842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nb-NO" sz="1500" kern="1200" dirty="0"/>
              <a:t>Noe</a:t>
            </a:r>
          </a:p>
        </cdr:txBody>
      </cdr:sp>
      <cdr:sp macro="" textlink="">
        <cdr:nvSpPr>
          <cdr:cNvPr id="5" name="TekstSylinder 1">
            <a:extLst xmlns:a="http://schemas.openxmlformats.org/drawingml/2006/main">
              <a:ext uri="{FF2B5EF4-FFF2-40B4-BE49-F238E27FC236}">
                <a16:creationId xmlns:a16="http://schemas.microsoft.com/office/drawing/2014/main" id="{14C96A84-55E3-7B4C-459E-40976CB611A4}"/>
              </a:ext>
            </a:extLst>
          </cdr:cNvPr>
          <cdr:cNvSpPr txBox="1"/>
        </cdr:nvSpPr>
        <cdr:spPr>
          <a:xfrm xmlns:a="http://schemas.openxmlformats.org/drawingml/2006/main">
            <a:off x="9628113" y="6780626"/>
            <a:ext cx="563934" cy="33337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nb-NO" sz="1500" kern="1200" dirty="0"/>
              <a:t>Mye</a:t>
            </a:r>
          </a:p>
        </cdr:txBody>
      </cdr:sp>
    </cdr:grpSp>
  </cdr:relSizeAnchor>
</c:userShapes>
</file>

<file path=ppt/drawings/drawing2.xml><?xml version="1.0" encoding="utf-8"?>
<c:userShapes xmlns:c="http://schemas.openxmlformats.org/drawingml/2006/chart">
  <cdr:relSizeAnchor xmlns:cdr="http://schemas.openxmlformats.org/drawingml/2006/chartDrawing">
    <cdr:from>
      <cdr:x>0.41513</cdr:x>
      <cdr:y>0.21531</cdr:y>
    </cdr:from>
    <cdr:to>
      <cdr:x>0.6381</cdr:x>
      <cdr:y>0.28348</cdr:y>
    </cdr:to>
    <cdr:sp macro="" textlink="">
      <cdr:nvSpPr>
        <cdr:cNvPr id="2" name="TekstSylinder 1">
          <a:extLst xmlns:a="http://schemas.openxmlformats.org/drawingml/2006/main">
            <a:ext uri="{FF2B5EF4-FFF2-40B4-BE49-F238E27FC236}">
              <a16:creationId xmlns:a16="http://schemas.microsoft.com/office/drawing/2014/main" id="{F0137D61-EE27-C50B-D6A0-ECA741E189D8}"/>
            </a:ext>
          </a:extLst>
        </cdr:cNvPr>
        <cdr:cNvSpPr txBox="1"/>
      </cdr:nvSpPr>
      <cdr:spPr>
        <a:xfrm xmlns:a="http://schemas.openxmlformats.org/drawingml/2006/main">
          <a:off x="2276060" y="816129"/>
          <a:ext cx="1222513" cy="25841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nb-NO" sz="1400" b="1" kern="1200" dirty="0">
              <a:solidFill>
                <a:srgbClr val="5788BF"/>
              </a:solidFill>
            </a:rPr>
            <a:t>Alle</a:t>
          </a:r>
        </a:p>
      </cdr:txBody>
    </cdr:sp>
  </cdr:relSizeAnchor>
  <cdr:relSizeAnchor xmlns:cdr="http://schemas.openxmlformats.org/drawingml/2006/chartDrawing">
    <cdr:from>
      <cdr:x>0.30817</cdr:x>
      <cdr:y>0.53147</cdr:y>
    </cdr:from>
    <cdr:to>
      <cdr:x>0.74291</cdr:x>
      <cdr:y>0.59964</cdr:y>
    </cdr:to>
    <cdr:sp macro="" textlink="">
      <cdr:nvSpPr>
        <cdr:cNvPr id="3" name="TekstSylinder 1">
          <a:extLst xmlns:a="http://schemas.openxmlformats.org/drawingml/2006/main">
            <a:ext uri="{FF2B5EF4-FFF2-40B4-BE49-F238E27FC236}">
              <a16:creationId xmlns:a16="http://schemas.microsoft.com/office/drawing/2014/main" id="{4088EAF8-F9CF-E391-23EE-DD249D79200F}"/>
            </a:ext>
          </a:extLst>
        </cdr:cNvPr>
        <cdr:cNvSpPr txBox="1"/>
      </cdr:nvSpPr>
      <cdr:spPr>
        <a:xfrm xmlns:a="http://schemas.openxmlformats.org/drawingml/2006/main">
          <a:off x="1689652" y="2014519"/>
          <a:ext cx="2383592" cy="25841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nb-NO" sz="1400" b="1" kern="1200" dirty="0">
              <a:solidFill>
                <a:srgbClr val="9BBB59"/>
              </a:solidFill>
            </a:rPr>
            <a:t>Utenlandsfødt uten Ukraina</a:t>
          </a:r>
        </a:p>
      </cdr:txBody>
    </cdr:sp>
  </cdr:relSizeAnchor>
  <cdr:relSizeAnchor xmlns:cdr="http://schemas.openxmlformats.org/drawingml/2006/chartDrawing">
    <cdr:from>
      <cdr:x>0.53658</cdr:x>
      <cdr:y>0.66024</cdr:y>
    </cdr:from>
    <cdr:to>
      <cdr:x>0.84463</cdr:x>
      <cdr:y>0.72842</cdr:y>
    </cdr:to>
    <cdr:sp macro="" textlink="">
      <cdr:nvSpPr>
        <cdr:cNvPr id="4" name="TekstSylinder 1">
          <a:extLst xmlns:a="http://schemas.openxmlformats.org/drawingml/2006/main">
            <a:ext uri="{FF2B5EF4-FFF2-40B4-BE49-F238E27FC236}">
              <a16:creationId xmlns:a16="http://schemas.microsoft.com/office/drawing/2014/main" id="{0005F351-CB26-0DD3-54D6-FA89CAF1111B}"/>
            </a:ext>
          </a:extLst>
        </cdr:cNvPr>
        <cdr:cNvSpPr txBox="1"/>
      </cdr:nvSpPr>
      <cdr:spPr>
        <a:xfrm xmlns:a="http://schemas.openxmlformats.org/drawingml/2006/main">
          <a:off x="2941981" y="2502641"/>
          <a:ext cx="1688958" cy="25841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nb-NO" sz="1400" b="1" kern="1200" dirty="0">
              <a:solidFill>
                <a:srgbClr val="C25B59"/>
              </a:solidFill>
            </a:rPr>
            <a:t>Norskfødt</a:t>
          </a:r>
        </a:p>
      </cdr:txBody>
    </cdr:sp>
  </cdr:relSizeAnchor>
  <cdr:relSizeAnchor xmlns:cdr="http://schemas.openxmlformats.org/drawingml/2006/chartDrawing">
    <cdr:from>
      <cdr:x>0.69195</cdr:x>
      <cdr:y>0.80014</cdr:y>
    </cdr:from>
    <cdr:to>
      <cdr:x>1</cdr:x>
      <cdr:y>0.86832</cdr:y>
    </cdr:to>
    <cdr:sp macro="" textlink="">
      <cdr:nvSpPr>
        <cdr:cNvPr id="5" name="TekstSylinder 1">
          <a:extLst xmlns:a="http://schemas.openxmlformats.org/drawingml/2006/main">
            <a:ext uri="{FF2B5EF4-FFF2-40B4-BE49-F238E27FC236}">
              <a16:creationId xmlns:a16="http://schemas.microsoft.com/office/drawing/2014/main" id="{EE3FF1E3-706C-9418-15BA-38F58FEA9C87}"/>
            </a:ext>
          </a:extLst>
        </cdr:cNvPr>
        <cdr:cNvSpPr txBox="1"/>
      </cdr:nvSpPr>
      <cdr:spPr>
        <a:xfrm xmlns:a="http://schemas.openxmlformats.org/drawingml/2006/main">
          <a:off x="3793842" y="3032947"/>
          <a:ext cx="1688958" cy="25841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nb-NO" sz="1400" b="1" kern="1200" dirty="0">
              <a:solidFill>
                <a:srgbClr val="8871A9"/>
              </a:solidFill>
            </a:rPr>
            <a:t>Ukraina</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nb-NO"/>
          </a:p>
        </p:txBody>
      </p:sp>
      <p:sp>
        <p:nvSpPr>
          <p:cNvPr id="3" name="Plassholder for dato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E1B06FD-D711-124E-A3E3-0FBE1F8F0CE4}" type="datetimeFigureOut">
              <a:rPr lang="nb-NO" smtClean="0"/>
              <a:t>19.05.2025</a:t>
            </a:fld>
            <a:endParaRPr lang="nb-NO"/>
          </a:p>
        </p:txBody>
      </p:sp>
      <p:sp>
        <p:nvSpPr>
          <p:cNvPr id="4" name="Plassholder for lysbilde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nb-NO"/>
          </a:p>
        </p:txBody>
      </p:sp>
      <p:sp>
        <p:nvSpPr>
          <p:cNvPr id="5" name="Plassholder for notat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nb-NO"/>
          </a:p>
        </p:txBody>
      </p:sp>
      <p:sp>
        <p:nvSpPr>
          <p:cNvPr id="7" name="Plassholder for lysbildenumm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71B4BBF-70B9-8047-B02F-2484F1EA6A40}" type="slidenum">
              <a:rPr lang="nb-NO" smtClean="0"/>
              <a:t>‹#›</a:t>
            </a:fld>
            <a:endParaRPr lang="nb-NO"/>
          </a:p>
        </p:txBody>
      </p:sp>
    </p:spTree>
    <p:extLst>
      <p:ext uri="{BB962C8B-B14F-4D97-AF65-F5344CB8AC3E}">
        <p14:creationId xmlns:p14="http://schemas.microsoft.com/office/powerpoint/2010/main" val="1263860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ssb.no/tabell/10860"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www.weforum.org/publications/the-future-of-jobs-report-2025/digest/#:~:text=The%20Future%20of%20Jobs%20Report%202025%20brings%20together,macrotrends%20impact%20jobs%20and%20skills%2C%20and%20the%20workforc"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regjeringen.no/contentassets/7400c9d08a5543b8912fbf700f3344fd/no/pdfs/stm202320240031000dddpdfs.pdf"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tv2.no/spesialer/nyheter/robotkirurgene"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s://www.regjeringen.no/no/dokumenter/nou-2023-4/id2961552/?ch=13" TargetMode="Externa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forbes.com/sites/bernardmarr/2024/02/12/the-biggest-technology-trends-in-the-next-10-years/"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https://www.washingtonpost.com/technology/interactive/2023/virtual-reality-job-training/"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arxiv.org/abs/2502.01635" TargetMode="External"/><Relationship Id="rId7" Type="http://schemas.openxmlformats.org/officeDocument/2006/relationships/hyperlink" Target="https://www.forbes.com/sites/timbajarin/2023/11/28/the-practical-impact-of-ai-for-the-masses/" TargetMode="External"/><Relationship Id="rId2" Type="http://schemas.openxmlformats.org/officeDocument/2006/relationships/slide" Target="../slides/slide48.xml"/><Relationship Id="rId1" Type="http://schemas.openxmlformats.org/officeDocument/2006/relationships/notesMaster" Target="../notesMasters/notesMaster1.xml"/><Relationship Id="rId6" Type="http://schemas.openxmlformats.org/officeDocument/2006/relationships/hyperlink" Target="https://brief.montrealethics.ai/p/the-ai-ethics-brief-156-ai-agents" TargetMode="External"/><Relationship Id="rId5" Type="http://schemas.openxmlformats.org/officeDocument/2006/relationships/hyperlink" Target="https://ir.citi.com/gps/PxQa3WS0aYzkxqKotCbV0SBGhZ1K5O%2FrMHyDjODXrspQmnDDpp6qZw%3D%3D" TargetMode="External"/><Relationship Id="rId4" Type="http://schemas.openxmlformats.org/officeDocument/2006/relationships/hyperlink" Target="https://www.gartner.com/en/articles/intelligent-agent-in-ai" TargetMode="Externa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8" Type="http://schemas.openxmlformats.org/officeDocument/2006/relationships/hyperlink" Target="https://www.sivilombudet.no/digital-forvaltning/" TargetMode="External"/><Relationship Id="rId13" Type="http://schemas.openxmlformats.org/officeDocument/2006/relationships/hyperlink" Target="https://www.equalitylaw.eu/downloads/5361-algorithmic-discrimination-in-europe-pdf-1-975" TargetMode="External"/><Relationship Id="rId3" Type="http://schemas.openxmlformats.org/officeDocument/2006/relationships/hyperlink" Target="https://digital-markets-act.ec.europa.eu/index_en" TargetMode="External"/><Relationship Id="rId7" Type="http://schemas.openxmlformats.org/officeDocument/2006/relationships/hyperlink" Target="https://tendens.no/menneskesentrert-ki-krever-nye-arbeidsrutiner/#msdynttrid=mgRdMrpmziiMH8vM_5fFLMkK-ZSDVql18O0q351ZVlQ" TargetMode="External"/><Relationship Id="rId12" Type="http://schemas.openxmlformats.org/officeDocument/2006/relationships/hyperlink" Target="https://ldo.no/content/uploads/2024/06/ldo_algoritmer_ki_og_diskriminering__elektronisk_versjon.pdf" TargetMode="External"/><Relationship Id="rId2" Type="http://schemas.openxmlformats.org/officeDocument/2006/relationships/slide" Target="../slides/slide52.xml"/><Relationship Id="rId16" Type="http://schemas.openxmlformats.org/officeDocument/2006/relationships/hyperlink" Target="https://snl.no/rettsregel" TargetMode="External"/><Relationship Id="rId1" Type="http://schemas.openxmlformats.org/officeDocument/2006/relationships/notesMaster" Target="../notesMasters/notesMaster1.xml"/><Relationship Id="rId6" Type="http://schemas.openxmlformats.org/officeDocument/2006/relationships/hyperlink" Target="https://digital-strategy.ec.europa.eu/en/policies/regulatory-framework-ai" TargetMode="External"/><Relationship Id="rId11" Type="http://schemas.openxmlformats.org/officeDocument/2006/relationships/hyperlink" Target="https://www.regjeringen.no/no/aktuelt/ny-sidher-er-den-nye-forvaltningsloven-den-mest-grunnleggende-loven-for-forvaltningen-virksomheter-og-for-folk-flest/id3095466/" TargetMode="External"/><Relationship Id="rId5" Type="http://schemas.openxmlformats.org/officeDocument/2006/relationships/hyperlink" Target="https://digital-strategy.ec.europa.eu/en/policies/data-act" TargetMode="External"/><Relationship Id="rId15" Type="http://schemas.openxmlformats.org/officeDocument/2006/relationships/hyperlink" Target="https://www.regjeringen.no/no/dokumenter/fremtidens-digitale-norge/id3054645/?ch=4#id0013" TargetMode="External"/><Relationship Id="rId10" Type="http://schemas.openxmlformats.org/officeDocument/2006/relationships/hyperlink" Target="https://www.idunn.no/doi/10.18261/ISSN0809-750X-2019-03-17" TargetMode="External"/><Relationship Id="rId4" Type="http://schemas.openxmlformats.org/officeDocument/2006/relationships/hyperlink" Target="https://commission.europa.eu/strategy-and-policy/priorities-2019-2024/europe-fit-digital-age/digital-services-act_en" TargetMode="External"/><Relationship Id="rId9" Type="http://schemas.openxmlformats.org/officeDocument/2006/relationships/hyperlink" Target="https://www.regjeringen.no/no/dokumenter/nou-2019-5/id2632006/" TargetMode="External"/><Relationship Id="rId14" Type="http://schemas.openxmlformats.org/officeDocument/2006/relationships/hyperlink" Target="https://www.riksrevisjonen.no/globalassets/rapporter/no-2023-2024/bruk-av-kunstig-intelligens-i-staten.pdf" TargetMode="Externa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nav.no/no/nav-og-samfunn/kunnskap/analyser-fra-nav/arbeid-og-velferd/arbeid-og-velferd/arbeid-og-velferd-nr.2-24/mange-nyankomne-flyktninger-ga-sterk-vekst-i-sosialhjelpsutgiftene"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www.nav.no/strategi"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931774">
              <a:defRPr/>
            </a:pPr>
            <a:r>
              <a:rPr lang="nb-NO">
                <a:latin typeface="Arial" panose="020B0604020202020204" pitchFamily="34" charset="0"/>
                <a:cs typeface="Arial" panose="020B0604020202020204" pitchFamily="34" charset="0"/>
              </a:rPr>
              <a:t>Navs omverdensanalyse tar for seg de viktigste samfunnstrendene som vil påvirke arbeids- og velferdsområdet til 2035, hvilke trender som er mest usikre og hvilke konsekvenser de kan få for Nav.</a:t>
            </a:r>
          </a:p>
          <a:p>
            <a:endParaRPr lang="nb-NO"/>
          </a:p>
          <a:p>
            <a:endParaRPr lang="nb-NO"/>
          </a:p>
          <a:p>
            <a:endParaRPr lang="nb-NO"/>
          </a:p>
        </p:txBody>
      </p:sp>
      <p:sp>
        <p:nvSpPr>
          <p:cNvPr id="4" name="Plassholder for lysbildenummer 3"/>
          <p:cNvSpPr>
            <a:spLocks noGrp="1"/>
          </p:cNvSpPr>
          <p:nvPr>
            <p:ph type="sldNum" sz="quarter" idx="5"/>
          </p:nvPr>
        </p:nvSpPr>
        <p:spPr/>
        <p:txBody>
          <a:bodyPr/>
          <a:lstStyle/>
          <a:p>
            <a:fld id="{071B4BBF-70B9-8047-B02F-2484F1EA6A40}" type="slidenum">
              <a:rPr lang="nb-NO" smtClean="0"/>
              <a:t>1</a:t>
            </a:fld>
            <a:endParaRPr lang="nb-NO"/>
          </a:p>
        </p:txBody>
      </p:sp>
    </p:spTree>
    <p:extLst>
      <p:ext uri="{BB962C8B-B14F-4D97-AF65-F5344CB8AC3E}">
        <p14:creationId xmlns:p14="http://schemas.microsoft.com/office/powerpoint/2010/main" val="7844052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Omverdensanalysen beskriver hovedsakelig de mest sannsynlige samfunnstrendene framover. Samtidig vet vi at usikkerheten er stor på mange områder, og Nav må derfor i strategier og planer ta høyde for at utviklingen kan bli annerledes enn forventet. I dette kapitlet presenterer vi seks framtidshistorier basert på to mulige utfall for tre sentrale usikkerheter som vi vurderer at kan få særlig høy betydning for Nav framover:</a:t>
            </a:r>
          </a:p>
          <a:p>
            <a:pPr marL="342900" lvl="0" indent="-342900">
              <a:lnSpc>
                <a:spcPct val="107000"/>
              </a:lnSpc>
              <a:buFont typeface="Symbol" panose="05050102010706020507" pitchFamily="18" charset="2"/>
              <a:buChar char=""/>
            </a:pPr>
            <a:r>
              <a:rPr lang="nb-NO" sz="1200">
                <a:effectLst/>
                <a:latin typeface="Aptos" panose="020B0004020202020204" pitchFamily="34" charset="0"/>
                <a:ea typeface="Aptos" panose="020B0004020202020204" pitchFamily="34" charset="0"/>
                <a:cs typeface="Arial" panose="020B0604020202020204" pitchFamily="34" charset="0"/>
              </a:rPr>
              <a:t>Utviklingen i levekår og utenforskap fra arbeid og utdanning</a:t>
            </a:r>
          </a:p>
          <a:p>
            <a:pPr marL="342900" lvl="0" indent="-342900">
              <a:lnSpc>
                <a:spcPct val="107000"/>
              </a:lnSpc>
              <a:buFont typeface="Symbol" panose="05050102010706020507" pitchFamily="18" charset="2"/>
              <a:buChar char=""/>
            </a:pPr>
            <a:r>
              <a:rPr lang="nb-NO" sz="1200">
                <a:effectLst/>
                <a:latin typeface="Aptos" panose="020B0004020202020204" pitchFamily="34" charset="0"/>
                <a:ea typeface="Aptos" panose="020B0004020202020204" pitchFamily="34" charset="0"/>
                <a:cs typeface="Arial" panose="020B0604020202020204" pitchFamily="34" charset="0"/>
              </a:rPr>
              <a:t>Utviklingen i innbyggernes forventninger til mer personlig oppfølging og persontilpassede tjenester</a:t>
            </a:r>
          </a:p>
          <a:p>
            <a:pPr marL="342900" lvl="0" indent="-342900">
              <a:lnSpc>
                <a:spcPct val="107000"/>
              </a:lnSpc>
              <a:spcAft>
                <a:spcPts val="800"/>
              </a:spcAft>
              <a:buFont typeface="Symbol" panose="05050102010706020507" pitchFamily="18" charset="2"/>
              <a:buChar char=""/>
            </a:pPr>
            <a:r>
              <a:rPr lang="nb-NO" sz="1200">
                <a:effectLst/>
                <a:latin typeface="Aptos" panose="020B0004020202020204" pitchFamily="34" charset="0"/>
                <a:ea typeface="Aptos" panose="020B0004020202020204" pitchFamily="34" charset="0"/>
                <a:cs typeface="Arial" panose="020B0604020202020204" pitchFamily="34" charset="0"/>
              </a:rPr>
              <a:t>I hvilken grad offentlig sektor klarer å henge med på teknologiutviklingen </a:t>
            </a:r>
          </a:p>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 </a:t>
            </a:r>
          </a:p>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Framtidshistoriene er basert på spørreundersøkelsen blant Nav-ansatte, workshoper med prosjektdeltakerne og vurderingene av samfunnstrender og usikkerhet i kapitlene for de ulike samfunnsområdene.</a:t>
            </a:r>
          </a:p>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 </a:t>
            </a:r>
          </a:p>
          <a:p>
            <a:pPr>
              <a:lnSpc>
                <a:spcPct val="107000"/>
              </a:lnSpc>
              <a:spcAft>
                <a:spcPts val="800"/>
              </a:spcAft>
            </a:pPr>
            <a:r>
              <a:rPr lang="nb-NO" sz="1200">
                <a:effectLst/>
                <a:latin typeface="Aptos" panose="020B0004020202020204" pitchFamily="34" charset="0"/>
                <a:ea typeface="Aptos" panose="020B0004020202020204" pitchFamily="34" charset="0"/>
                <a:cs typeface="Arial" panose="020B0604020202020204" pitchFamily="34" charset="0"/>
              </a:rPr>
              <a:t>I tillegg til disse framtidshistoriene har vi også laget spesifikke scenarioer for hvordan utfallet av den globale handelskrigen kan påvirke arbeidsmarkedet og hvordan den økonomiske utviklingen kan påvirke behovet for sosiale tjenester. </a:t>
            </a:r>
          </a:p>
          <a:p>
            <a:endParaRPr lang="nb-NO" sz="800">
              <a:latin typeface="Calibri" panose="020F0502020204030204" pitchFamily="34" charset="0"/>
              <a:ea typeface="Calibri" panose="020F0502020204030204" pitchFamily="34" charset="0"/>
              <a:cs typeface="Times New Roman" panose="02020603050405020304" pitchFamily="18" charset="0"/>
            </a:endParaRPr>
          </a:p>
          <a:p>
            <a:endParaRPr lang="nb-NO"/>
          </a:p>
        </p:txBody>
      </p:sp>
      <p:sp>
        <p:nvSpPr>
          <p:cNvPr id="4" name="Plassholder for lysbildenummer 3"/>
          <p:cNvSpPr>
            <a:spLocks noGrp="1"/>
          </p:cNvSpPr>
          <p:nvPr>
            <p:ph type="sldNum" sz="quarter" idx="5"/>
          </p:nvPr>
        </p:nvSpPr>
        <p:spPr/>
        <p:txBody>
          <a:bodyPr/>
          <a:lstStyle/>
          <a:p>
            <a:fld id="{071B4BBF-70B9-8047-B02F-2484F1EA6A40}" type="slidenum">
              <a:rPr lang="nb-NO" smtClean="0"/>
              <a:t>11</a:t>
            </a:fld>
            <a:endParaRPr lang="nb-NO"/>
          </a:p>
        </p:txBody>
      </p:sp>
    </p:spTree>
    <p:extLst>
      <p:ext uri="{BB962C8B-B14F-4D97-AF65-F5344CB8AC3E}">
        <p14:creationId xmlns:p14="http://schemas.microsoft.com/office/powerpoint/2010/main" val="299145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a:latin typeface="Aptos" panose="020B0004020202020204" pitchFamily="34" charset="0"/>
                <a:ea typeface="Aptos" panose="020B0004020202020204" pitchFamily="34" charset="0"/>
                <a:cs typeface="Arial" panose="020B0604020202020204" pitchFamily="34" charset="0"/>
              </a:rPr>
              <a:t>Godt samarbeid på tvers gir resultater</a:t>
            </a:r>
          </a:p>
          <a:p>
            <a:pPr>
              <a:lnSpc>
                <a:spcPct val="107000"/>
              </a:lnSpc>
              <a:spcAft>
                <a:spcPts val="800"/>
              </a:spcAft>
              <a:buNone/>
            </a:pPr>
            <a:r>
              <a:rPr lang="nb-NO" sz="1200">
                <a:effectLst/>
                <a:latin typeface="Aptos" panose="020B0004020202020204" pitchFamily="34" charset="0"/>
                <a:ea typeface="Aptos" panose="020B0004020202020204" pitchFamily="34" charset="0"/>
                <a:cs typeface="Aptos" panose="020B0004020202020204" pitchFamily="34" charset="0"/>
              </a:rPr>
              <a:t>I 2035 er utenforskapet redusert, og det har gitt flere muligheter til bedre levekår og deltakelse i samfunnet. Vi har lykkes med å aktivisere og integrere innvandrere og personer utenfor arbeidsstyrken og har dermed redusert mangelen på arbeidskraft. Færre utenfor arbeidsmarkedet bidrar også til å bedre situasjonen for mange barnefamilier, og til at færre opplever dårlige oppvekstsvilkår.  Vi samarbeider godt med frivillige aktører for å unngå utenforskap og uverdige leveforhold.</a:t>
            </a:r>
            <a:endParaRPr lang="nb-NO" sz="12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buNone/>
            </a:pPr>
            <a:r>
              <a:rPr lang="nb-NO" sz="1200">
                <a:effectLst/>
                <a:latin typeface="Aptos" panose="020B0004020202020204" pitchFamily="34" charset="0"/>
                <a:ea typeface="Aptos" panose="020B0004020202020204" pitchFamily="34" charset="0"/>
                <a:cs typeface="Aptos" panose="020B0004020202020204" pitchFamily="34" charset="0"/>
              </a:rPr>
              <a:t> </a:t>
            </a:r>
            <a:endParaRPr lang="nb-NO" sz="12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buNone/>
            </a:pPr>
            <a:r>
              <a:rPr lang="nb-NO" sz="1200">
                <a:effectLst/>
                <a:latin typeface="Aptos" panose="020B0004020202020204" pitchFamily="34" charset="0"/>
                <a:ea typeface="Aptos" panose="020B0004020202020204" pitchFamily="34" charset="0"/>
                <a:cs typeface="Aptos" panose="020B0004020202020204" pitchFamily="34" charset="0"/>
              </a:rPr>
              <a:t>Et suksesskriterium har vært godt samarbeid mellom Nav, utdanningssektoren, helsesektoren og arbeidsgiverne. Samarbeidet med kommunene er også viktig, særlig for å sørge for helhetlig oppfølging av familier og brukere med behov for kommunale tjenester. Kompetansegapet er redusert ved at det er utviklet utdanningsløp som er bedre tilpasset de som er mindre motivert for eller som av andre årsaker sliter med å gjennomføre teoretisk utdanning. Livslang læring har blitt en del av yrkeslivet, noe som bidrar til enklere omstilling i arbeidslivet, og at færre faller ut sent i yrkeskarrieren på grunn av utdatert kompetanse. </a:t>
            </a:r>
            <a:endParaRPr lang="nb-NO" sz="12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buNone/>
            </a:pPr>
            <a:r>
              <a:rPr lang="nb-NO" sz="1200">
                <a:effectLst/>
                <a:latin typeface="Aptos" panose="020B0004020202020204" pitchFamily="34" charset="0"/>
                <a:ea typeface="Aptos" panose="020B0004020202020204" pitchFamily="34" charset="0"/>
                <a:cs typeface="Aptos" panose="020B0004020202020204" pitchFamily="34" charset="0"/>
              </a:rPr>
              <a:t> </a:t>
            </a:r>
            <a:endParaRPr lang="nb-NO" sz="12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buNone/>
            </a:pPr>
            <a:r>
              <a:rPr lang="nb-NO" sz="1200">
                <a:effectLst/>
                <a:latin typeface="Aptos" panose="020B0004020202020204" pitchFamily="34" charset="0"/>
                <a:ea typeface="Aptos" panose="020B0004020202020204" pitchFamily="34" charset="0"/>
                <a:cs typeface="Aptos" panose="020B0004020202020204" pitchFamily="34" charset="0"/>
              </a:rPr>
              <a:t>Tilbudet i høyskoler, universitet og yrkesfaglinjer i videregående skole er bedre tilpasset arbeidslivets behov. Noen får deler av utdanningen ute på arbeidsplassen eller som modulbasert opplæring. Nav følger opp brukere som trenger bistand med tiltak som er tilpasset den enkeltes behov og som kan hjelpe den enkelte inn i relevante jobber. Nav har en velutviklet verktøykasse, med utdannings- og opplæringstiltak, praksisplasser, lønnstilskudd, mentorbistand og hjelpemidler.</a:t>
            </a:r>
            <a:endParaRPr lang="nb-NO" sz="12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buNone/>
            </a:pPr>
            <a:r>
              <a:rPr lang="nb-NO" sz="1200">
                <a:effectLst/>
                <a:latin typeface="Aptos" panose="020B0004020202020204" pitchFamily="34" charset="0"/>
                <a:ea typeface="Aptos" panose="020B0004020202020204" pitchFamily="34" charset="0"/>
                <a:cs typeface="Aptos" panose="020B0004020202020204" pitchFamily="34" charset="0"/>
              </a:rPr>
              <a:t> </a:t>
            </a:r>
            <a:endParaRPr lang="nb-NO" sz="12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buNone/>
            </a:pPr>
            <a:r>
              <a:rPr lang="nb-NO" sz="1200">
                <a:effectLst/>
                <a:latin typeface="Aptos" panose="020B0004020202020204" pitchFamily="34" charset="0"/>
                <a:ea typeface="Aptos" panose="020B0004020202020204" pitchFamily="34" charset="0"/>
                <a:cs typeface="Aptos" panose="020B0004020202020204" pitchFamily="34" charset="0"/>
              </a:rPr>
              <a:t>For en del er dårlig helse en utfordring for utdanning og arbeid. I 2035 er det gjort medisinske framskritt som gjør at flere sykdommer og lidelser kan behandles. Særlig har bedre behandling av lettere psykiske lidelser og plager redusert eller fjernet utfordringer som mange, særlig unge, har hatt med å delta i samfunnslivet, og dermed redusert utenforskapet.  I tillegg kan flere være helt eller delvis i arbeid med de plagene og lidelsene de har fordi det har blitt enklere å kombinere arbeid med mottak av offentlige ytelser. Vi har også økt kompetansen rundt muligheter for tilrettelegging av arbeidssituasjonen.</a:t>
            </a:r>
            <a:endParaRPr lang="nb-NO" sz="12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 </a:t>
            </a:r>
          </a:p>
          <a:p>
            <a:pPr>
              <a:lnSpc>
                <a:spcPct val="107000"/>
              </a:lnSpc>
              <a:spcAft>
                <a:spcPts val="800"/>
              </a:spcAft>
            </a:pPr>
            <a:r>
              <a:rPr lang="nb-NO" sz="1200">
                <a:effectLst/>
                <a:latin typeface="Aptos" panose="020B0004020202020204" pitchFamily="34" charset="0"/>
                <a:ea typeface="Aptos" panose="020B0004020202020204" pitchFamily="34" charset="0"/>
                <a:cs typeface="Aptos" panose="020B0004020202020204" pitchFamily="34" charset="0"/>
              </a:rPr>
              <a:t>Både lovgivning og styringssystemer er tilpasset for å støtte opp under god samhandling mellom Nav, utdanningssektoren, helsesektoren og kommunesektoren. På denne måten unngår vi at brukere ender som «kasteballer», samtidig som god samhandling bidrar til bedre ressursbruk. Arbeidsgiverne får bedre og mer målrettet bistand og tilgang til tjenester og tiltak som reduserer usikkerheten ved å ansette personer som i utgangspunktet har utfordringer.</a:t>
            </a:r>
            <a:endParaRPr lang="nb-NO" sz="1200">
              <a:effectLst/>
              <a:latin typeface="Aptos" panose="020B0004020202020204" pitchFamily="34" charset="0"/>
              <a:ea typeface="Aptos" panose="020B0004020202020204" pitchFamily="34" charset="0"/>
              <a:cs typeface="Arial" panose="020B0604020202020204" pitchFamily="34" charset="0"/>
            </a:endParaRPr>
          </a:p>
          <a:p>
            <a:endParaRPr lang="nb-NO" sz="1200">
              <a:latin typeface="Aptos" panose="020B0004020202020204" pitchFamily="34" charset="0"/>
              <a:ea typeface="Aptos" panose="020B0004020202020204" pitchFamily="34" charset="0"/>
              <a:cs typeface="Arial" panose="020B0604020202020204" pitchFamily="34" charset="0"/>
            </a:endParaRPr>
          </a:p>
          <a:p>
            <a:r>
              <a:rPr lang="nb-NO" sz="1200" b="1">
                <a:latin typeface="Aptos" panose="020B0004020202020204" pitchFamily="34" charset="0"/>
                <a:ea typeface="Aptos" panose="020B0004020202020204" pitchFamily="34" charset="0"/>
                <a:cs typeface="Arial" panose="020B0604020202020204" pitchFamily="34" charset="0"/>
              </a:rPr>
              <a:t>Mislykket sosial og geografisk mobilitet gir mistillit og pessimisme </a:t>
            </a:r>
          </a:p>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Samfunnet har ikke lykkes med å bedre integreringen i arbeids- og samfunnslivet, og utenforskapet øker. Flere opplever derfor dårlige levekår i 2035 og ser pessimistisk på sine framtidsutsikter. Dette omfatter også barn i familier der forsørgerne står utenfor arbeidslivet.</a:t>
            </a:r>
          </a:p>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 </a:t>
            </a:r>
          </a:p>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På grunn av konflikter, uro og økonomiske utfordringer i verden har det kommet mange innvandrere som man ikke har lykkes å tilføre språkkunnskap og andre ferdigheter som kreves i det norske arbeidsmarkedet. Det har dessuten vært store omstillinger i norsk næringsliv, uten at mobiliteten har endret seg tilsvarende. Høye bokostnader i pressområder og problemer med å selge boliger i fraflyttingsområder har låst fast en del i arbeidsledighet og utenforskap. Dette har bidratt til misnøye med og mistillit til offentlige ordninger og systemer, herunder Nav. Polariseringen har også økt, både mellom personer fra ulike sosiale lag og mellom personer med etnisk norsk og utenlandsk bakgrunn.</a:t>
            </a:r>
          </a:p>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 </a:t>
            </a:r>
          </a:p>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Denne negative utviklingen skyldes delvis undervurdering av omfanget av behovet for bistand, og hvor det vil inntreffe. Nav og andre relevante institusjoner som for eksempel kommuner og utdanningssektoren har derfor ikke hatt ressurser til å gi nødvendig hjelp og bistand. Nav har undervurdert behovet for å være til stede med veiledning og informasjon ved store omstillinger. Verken Nav eller utdanningssystemet har lykkes i å utvikle tiltak for å tilføre ledige og de utenfor arbeidsmarkedet den kompetansen som trengs. En del næringer som mangler arbeidskraft gjennomfører tiltak for intern opplæring, i egen regi eller i samarbeid med Nav. Men dette blir fragmentarisk. En presset kommuneøkonomi har bidratt til utilstrekkelig tilgang på relevante tjenester, for eksempel hjelp til å skaffe en relevant bolig, språkopplæring, fritidstilbud for barn og lignende. En del steder er det utilstrekkelig helsetilbud.</a:t>
            </a:r>
          </a:p>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 </a:t>
            </a:r>
          </a:p>
          <a:p>
            <a:pPr>
              <a:lnSpc>
                <a:spcPct val="107000"/>
              </a:lnSpc>
              <a:spcAft>
                <a:spcPts val="800"/>
              </a:spcAft>
            </a:pPr>
            <a:r>
              <a:rPr lang="nb-NO" sz="1200">
                <a:effectLst/>
                <a:latin typeface="Aptos" panose="020B0004020202020204" pitchFamily="34" charset="0"/>
                <a:ea typeface="Aptos" panose="020B0004020202020204" pitchFamily="34" charset="0"/>
                <a:cs typeface="Arial" panose="020B0604020202020204" pitchFamily="34" charset="0"/>
              </a:rPr>
              <a:t>Mange får ikke den bistanden de har krav på. Offentlige tjenester, også fra Nav, er i stor grad digitale. Personer med lese- og skrivevansker eller manglende ferdigheter i norsk språk har problemer både med å orientere seg og å fremme sine krav. Dette har også bidratt til mindre nyskaping, særlig i områder i tilbakegang, siden arbeidsledige og gründere ikke er vel informert om muligheter til ulike former for hjelp og støtte til å opprette egen virksomhet.  Frivillige organisasjoner gjør fortsatt mye feltarbeid og oppsøkende virksomhet, men har begrenset kapasitet. Både stramme offentlige budsjetter og mindre giverglede i befolkningen begrenser mulighetene til å bygge ut kapasiteten.</a:t>
            </a:r>
          </a:p>
          <a:p>
            <a:endParaRPr lang="nb-NO"/>
          </a:p>
        </p:txBody>
      </p:sp>
      <p:sp>
        <p:nvSpPr>
          <p:cNvPr id="4" name="Plassholder for lysbildenummer 3"/>
          <p:cNvSpPr>
            <a:spLocks noGrp="1"/>
          </p:cNvSpPr>
          <p:nvPr>
            <p:ph type="sldNum" sz="quarter" idx="5"/>
          </p:nvPr>
        </p:nvSpPr>
        <p:spPr/>
        <p:txBody>
          <a:bodyPr/>
          <a:lstStyle/>
          <a:p>
            <a:fld id="{071B4BBF-70B9-8047-B02F-2484F1EA6A40}" type="slidenum">
              <a:rPr lang="nb-NO" smtClean="0"/>
              <a:t>12</a:t>
            </a:fld>
            <a:endParaRPr lang="nb-NO"/>
          </a:p>
        </p:txBody>
      </p:sp>
    </p:spTree>
    <p:extLst>
      <p:ext uri="{BB962C8B-B14F-4D97-AF65-F5344CB8AC3E}">
        <p14:creationId xmlns:p14="http://schemas.microsoft.com/office/powerpoint/2010/main" val="5730940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931774">
              <a:defRPr/>
            </a:pPr>
            <a:r>
              <a:rPr lang="nb-NO" sz="1200" b="1">
                <a:solidFill>
                  <a:srgbClr val="0F4761"/>
                </a:solidFill>
                <a:latin typeface="Aptos" panose="020B0004020202020204" pitchFamily="34" charset="0"/>
                <a:ea typeface="Yu Gothic Light" panose="020B0300000000000000" pitchFamily="34" charset="-128"/>
                <a:cs typeface="Times New Roman" panose="02020603050405020304" pitchFamily="18" charset="0"/>
              </a:rPr>
              <a:t>Gode standardløsninger, målrettet oppfølging</a:t>
            </a:r>
          </a:p>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I 2035 foretrekker de fleste heldigitale offentlige tjenester.</a:t>
            </a:r>
          </a:p>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 </a:t>
            </a:r>
          </a:p>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Der innbyggerne tidligere ofte foretrakk personlig bistand fra en veileder, har deling av data og kunstig intelligens ført til at de digitale tjenestene har klart å erstatte mange av egenskapene fra menneskemøtene, som opplevelsen av trygghet, å bli møtt med forståelse og empati, og å få tjenester tilpasset den enkeltes situasjon og behov. Og ikke minst har tjenestene gitt rask og forutsigbar inntektssikring. Offentlig sektor har derfor valgt å tilby mange tjenester kun som et heldigitalt alternativ.</a:t>
            </a:r>
          </a:p>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 </a:t>
            </a:r>
          </a:p>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Digital tjenesteutvikling skjer nå i stor grad i fellesskap mellom offentlige etater, med felles finansiering, styring og infrastruktur. Tjenestene blir tilpasset brukernes ønsker og behov, men gjennom tydelige prioriteringer av hva som er de viktigste behovene og ut fra hva som gir størst nytte for pengene.</a:t>
            </a:r>
          </a:p>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 </a:t>
            </a:r>
          </a:p>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Nav har gått bort fra prinsippet om fritt kanalvalg for enkelte tjenester, men tilbyr fortsatt personlig hjelp til brukergrupper med spesielle utfordringer og for tjenester som ikke har vært hensiktsmessige å digitalisere fullt ut. For andre tjenester har det blitt etablert modeller med en kombinasjon av digitale tjenester og personlig bistand. Etterspørselen etter personlig bistand har blitt redusert, og veilederne har fått frigjort tid. De har også fått tilgang til KI-støttede verktøy som gir beslutningsstøtte og letter arbeidshverdagen. Veilederne har særskilt ekspertise om det offentlige tjenestetilbudet i stort og om det lokale arbeidsmarkedet, og samarbeider tett med andre offentlige etater og det lokale næringslivet. De som trenger det, blir fulgt opp tett og gjennom langsiktige planer for inkludering. Det har ført til at Nav lykkes stadig bedre i inkluderingsarbeidet, og at utenforskapet og mangelen på arbeidskraft har blitt redusert.</a:t>
            </a:r>
          </a:p>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 </a:t>
            </a:r>
          </a:p>
          <a:p>
            <a:pPr>
              <a:lnSpc>
                <a:spcPct val="107000"/>
              </a:lnSpc>
              <a:spcAft>
                <a:spcPts val="800"/>
              </a:spcAft>
            </a:pPr>
            <a:r>
              <a:rPr lang="nb-NO" sz="1200">
                <a:effectLst/>
                <a:latin typeface="Aptos" panose="020B0004020202020204" pitchFamily="34" charset="0"/>
                <a:ea typeface="Aptos" panose="020B0004020202020204" pitchFamily="34" charset="0"/>
                <a:cs typeface="Arial" panose="020B0604020202020204" pitchFamily="34" charset="0"/>
              </a:rPr>
              <a:t>Nav har redusert antall Nav-kontorer til ett kontor i hver arbeidsmarkedsregion. Oppfølgingen av brukere og kontakten med arbeidsgivere skjer i stor grad gjennom videosamtaler og i økende grad også i metaverset eller på andre digitale møteplasser som over tid har blitt mer vanlig gjennom ny teknologi. Veilederne er fornøyde med å få en lettere arbeidshverdag med bedre muligheter til tett og langvarig oppfølging.</a:t>
            </a:r>
          </a:p>
          <a:p>
            <a:endParaRPr lang="nb-NO" b="1"/>
          </a:p>
          <a:p>
            <a:r>
              <a:rPr lang="nb-NO" b="1"/>
              <a:t>Overbelastet skreddersøm</a:t>
            </a:r>
          </a:p>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I 2035 ønsker folk seg et velferdssamfunn som er raskt og enkelt tilgjengelig, forutsigbart og tilpasset den enkeltes behov og ønsker.</a:t>
            </a:r>
          </a:p>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 </a:t>
            </a:r>
          </a:p>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Staten og kommunene gikk sammen om å etablere felles servicesentre som gir veiledning og oppfølging og sørger for inntektssikring, og som bistår arbeidsgivere med deres behov. Her deltar blant annet Nav, kommunene, helsesektoren og utdanningssektoren. Sentrene tilbyr hjelp i ulike kanaler, som automatiserte tjenester og personlig bistand, etter hva som passer den enkelte. De ulike aktørene er fortsatt organisert hver for seg, men har delvis felles finansiering. Mange har ikke lenger noe forhold til Nav og de andre offentlige etatene som opererer i bakgrunnen.</a:t>
            </a:r>
          </a:p>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 </a:t>
            </a:r>
          </a:p>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Planen var at automatiserte tjenester skulle bli det foretrukne valget og frigjøre tid til bistand til de som trengte det mest. Offentlig sektor innførte derfor ansettelsesstopp for veiledere og trappet IT-utviklingen kraftig opp. Mange nye digitale tjenester har blitt utviklet, men mange brukere anser tjenestene som for standardiserte og upersonlige eller sliter med å få tilgang til eller å forstå tjenestene. Derfor har mange fremdeles behov for personlig bistand. At offentlig sektor ikke etablerte klare kriterier for å prioritere mellom brukergrupper, førte også til høyere etterspørsel etter personlig hjelp fra brukergrupper man antok vil foretrekke digitale tjenester. Nav og de andre offentlige aktørene undervurderte dessuten behovet for tillit og trygghet i en krevende situasjon og ønsket om tett og langsiktig oppfølging fra noen som kjenner deg. Utfordringer med datadeling og høyere ambisjonsnivå enn man klarte å levere på, skapte også utfordringer for den digitale tjenesteutviklingen.</a:t>
            </a:r>
          </a:p>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 </a:t>
            </a:r>
          </a:p>
          <a:p>
            <a:pPr>
              <a:lnSpc>
                <a:spcPct val="107000"/>
              </a:lnSpc>
              <a:spcAft>
                <a:spcPts val="800"/>
              </a:spcAft>
            </a:pPr>
            <a:r>
              <a:rPr lang="nb-NO" sz="1200">
                <a:effectLst/>
                <a:latin typeface="Aptos" panose="020B0004020202020204" pitchFamily="34" charset="0"/>
                <a:ea typeface="Aptos" panose="020B0004020202020204" pitchFamily="34" charset="0"/>
                <a:cs typeface="Arial" panose="020B0604020202020204" pitchFamily="34" charset="0"/>
              </a:rPr>
              <a:t>Nav og de andre aktørene har derfor slitt med kapasiteten og tilgjengeligheten. Ventetiden på å få hjelp og oppfølging har økt, og det samme har saksbehandlingstidene for inntektssikring. Folk har mistet tilliten til Nav, og det har oppstått ulike private velferdstilbud som konkurrerer med offentlig sektor for de som har råd til det. Utenforskapet fra arbeidslivet og forskjellene i samfunnet har økt.</a:t>
            </a:r>
          </a:p>
          <a:p>
            <a:endParaRPr lang="nb-NO"/>
          </a:p>
        </p:txBody>
      </p:sp>
      <p:sp>
        <p:nvSpPr>
          <p:cNvPr id="4" name="Plassholder for lysbildenummer 3"/>
          <p:cNvSpPr>
            <a:spLocks noGrp="1"/>
          </p:cNvSpPr>
          <p:nvPr>
            <p:ph type="sldNum" sz="quarter" idx="5"/>
          </p:nvPr>
        </p:nvSpPr>
        <p:spPr/>
        <p:txBody>
          <a:bodyPr/>
          <a:lstStyle/>
          <a:p>
            <a:fld id="{071B4BBF-70B9-8047-B02F-2484F1EA6A40}" type="slidenum">
              <a:rPr lang="nb-NO" smtClean="0"/>
              <a:t>13</a:t>
            </a:fld>
            <a:endParaRPr lang="nb-NO"/>
          </a:p>
        </p:txBody>
      </p:sp>
    </p:spTree>
    <p:extLst>
      <p:ext uri="{BB962C8B-B14F-4D97-AF65-F5344CB8AC3E}">
        <p14:creationId xmlns:p14="http://schemas.microsoft.com/office/powerpoint/2010/main" val="9619483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050" b="1">
                <a:solidFill>
                  <a:srgbClr val="0F4761"/>
                </a:solidFill>
                <a:latin typeface="Aptos" panose="020B0004020202020204" pitchFamily="34" charset="0"/>
                <a:ea typeface="Yu Gothic Light" panose="020B0300000000000000" pitchFamily="34" charset="-128"/>
                <a:cs typeface="Times New Roman" panose="02020603050405020304" pitchFamily="18" charset="0"/>
              </a:rPr>
              <a:t>Offentlig sektor i førersetet på digital utvikling </a:t>
            </a:r>
            <a:r>
              <a:rPr lang="nb-NO" sz="500" b="1">
                <a:solidFill>
                  <a:srgbClr val="0F4761"/>
                </a:solidFill>
                <a:latin typeface="Aptos" panose="020B0004020202020204" pitchFamily="34" charset="0"/>
                <a:ea typeface="Yu Gothic Light" panose="020B0300000000000000" pitchFamily="34" charset="-128"/>
                <a:cs typeface="Times New Roman" panose="02020603050405020304" pitchFamily="18" charset="0"/>
              </a:rPr>
              <a:t> </a:t>
            </a:r>
            <a:endParaRPr lang="nb-NO" sz="1050" b="1">
              <a:solidFill>
                <a:srgbClr val="0F4761"/>
              </a:solidFill>
              <a:latin typeface="Aptos" panose="020B0004020202020204" pitchFamily="34" charset="0"/>
              <a:ea typeface="Yu Gothic Light" panose="020B0300000000000000" pitchFamily="34" charset="-128"/>
              <a:cs typeface="Times New Roman" panose="02020603050405020304" pitchFamily="18" charset="0"/>
            </a:endParaRPr>
          </a:p>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I 2035 er Norge et foregangsland innen digitalisering av offentlige tjenester. Offentlige tjenester er effektive, brukervennlige og tilpasset den enkeltes behov. Kunstig intelligens (KI) og avanserte digitale løsninger har forbedret kvaliteten og effektiviteten i tjenestene, og det er høy tillit og tilfredshet i befolkningen.</a:t>
            </a:r>
          </a:p>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 </a:t>
            </a:r>
          </a:p>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De siste ti årene har det vært en sterk politisk vilje til å investere i digitalisering og teknologi. Digitaliseringsvennlige regelverk har muliggjort datadeling på tvers av sektorer, og fleksible finansieringsordninger har gitt rom for innovative teknologiske løsninger. Samtidig har det blitt lagt stor vekt på å ivareta personvern og rettssikkerhet, noe som har bidratt til å til å bygge tillit blant innbyggerne.</a:t>
            </a:r>
          </a:p>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 </a:t>
            </a:r>
          </a:p>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I 2035 har Nav gjennomgått en betydelig transformasjon ved hjelp av digitalisering og KI. KI-assistert veiledning og personaliserte digitale selvbetjeningsløsninger har forbedret brukeropplevelsen og Navs tilgjengelighet. Generative modeller har gitt universell utforming et løft og har gjort Navs tjenester lettere å ta i bruk for brukere med ulike funksjonsnedsettelser. Digitale tolketjenester for både språktolking og for hørselshemmede har blitt integrert i de digitale flatene. Nav har også vært i front med å fremme innovative hjelpemidler, som har bidratt til å inkludere flere i arbeidslivet.</a:t>
            </a:r>
          </a:p>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 </a:t>
            </a:r>
          </a:p>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Automatisering av saksbehandlingen har frigjort tid for medarbeiderne, som nå bruker ressurser på å behandle de mer komplekse sakene. De som har behov for det får tett oppfølging gjennom fysiske møter, og informasjonsdelingen på tvers av sektorer gjør at innbyggere blir møtt med helhetlige løsninger tilpasset deres livssituasjon.</a:t>
            </a:r>
          </a:p>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 </a:t>
            </a:r>
          </a:p>
          <a:p>
            <a:pPr>
              <a:lnSpc>
                <a:spcPct val="107000"/>
              </a:lnSpc>
              <a:spcAft>
                <a:spcPts val="800"/>
              </a:spcAft>
            </a:pPr>
            <a:r>
              <a:rPr lang="nb-NO" sz="1200">
                <a:effectLst/>
                <a:latin typeface="Aptos" panose="020B0004020202020204" pitchFamily="34" charset="0"/>
                <a:ea typeface="Aptos" panose="020B0004020202020204" pitchFamily="34" charset="0"/>
                <a:cs typeface="Arial" panose="020B0604020202020204" pitchFamily="34" charset="0"/>
              </a:rPr>
              <a:t>Digitaliseringen og effektiviseringen av offentlig sektor har bidratt til å opprettholde velferdsstatens bærekraft, og tilliten i befolkningen er høy.</a:t>
            </a:r>
          </a:p>
          <a:p>
            <a:endParaRPr lang="nb-NO">
              <a:latin typeface="Arial" panose="020B0604020202020204" pitchFamily="34" charset="0"/>
            </a:endParaRPr>
          </a:p>
          <a:p>
            <a:pPr defTabSz="931774">
              <a:defRPr/>
            </a:pPr>
            <a:r>
              <a:rPr lang="nb-NO" sz="1200" b="1">
                <a:solidFill>
                  <a:srgbClr val="0F4761"/>
                </a:solidFill>
                <a:latin typeface="Aptos" panose="020B0004020202020204" pitchFamily="34" charset="0"/>
                <a:ea typeface="Yu Gothic Light" panose="020B0300000000000000" pitchFamily="34" charset="-128"/>
                <a:cs typeface="Times New Roman" panose="02020603050405020304" pitchFamily="18" charset="0"/>
              </a:rPr>
              <a:t>Teknologisk etterslep i det offentlige</a:t>
            </a:r>
          </a:p>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I 2035 er offentlige tjenester preget av ineffektivitet og lange ventetider. Befolkningens tillit er sviktende, og velferdsstaten er under press. Flere velferdsordninger leveres nå av andre aktører enn det offentlige, og det har vært en økning i bruk av private forsikringsordninger.</a:t>
            </a:r>
          </a:p>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 </a:t>
            </a:r>
          </a:p>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2025 var preget av optimisme og tro på at digitaliseringen av offentlig sektor skulle bidra til mer effektive tjenester med høyere kvalitet. De siste ti årene har derimot digitaliseringen gått så fort at det ikke har vært mulig for offentlig sektor å henge med. Mangelen på digitaliseringsvennlige finansieringsordninger og regelverk, og mangel på IKT-kompetanse, har ført til at det har blitt brukt mye penger på ineffektive løsninger som raskt har blitt utdatert. Politikere opplever økende press på å få mer ut av pengene som går til digitalisering, og må nå prioritere mellom sektorer.</a:t>
            </a:r>
          </a:p>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 </a:t>
            </a:r>
          </a:p>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Navs tjenester er nå preget av ineffektivitet, lange ventetider og hyppige systemfeil. Det er ustabilitet i kritiske tjenester, og mangelen på nødvendig kompetanse gjør det utfordrende å rette opp feil og drive digitaliseringsarbeidet videre. Det har vært særlige utfordringer med manglende datadeling internt i Nav og med andre offentlige aktører, og med å drifte utdaterte systemløsninger i kombinasjon med nye tjenester. Nav har vært nødt til å prioritere hardt, og i 2035 går det meste av Navs ressurser til inntektssikring. I forsøket med å holde tritt med teknologiutviklingen har det vært utfordrende å ivareta rettsprinsippene, noe som har ført til flere skandaler med personvern- og rettssikkerhetsbrudd. I sum har dette ført til en sviktende tillit til Nav i befolkningen.</a:t>
            </a:r>
          </a:p>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 </a:t>
            </a:r>
          </a:p>
          <a:p>
            <a:pPr>
              <a:lnSpc>
                <a:spcPct val="107000"/>
              </a:lnSpc>
              <a:spcAft>
                <a:spcPts val="800"/>
              </a:spcAft>
            </a:pPr>
            <a:r>
              <a:rPr lang="nb-NO" sz="1200">
                <a:effectLst/>
                <a:latin typeface="Aptos" panose="020B0004020202020204" pitchFamily="34" charset="0"/>
                <a:ea typeface="Aptos" panose="020B0004020202020204" pitchFamily="34" charset="0"/>
                <a:cs typeface="Arial" panose="020B0604020202020204" pitchFamily="34" charset="0"/>
              </a:rPr>
              <a:t>Private aktører har i større grad klart å utnytte de mulighetene som den teknologiske utviklingen har gitt. For å unngå ventetiden i Nav, velger nå mange private velferdsordninger, og det er en stor økning i bruk av private forsikringsordninger. Norge står overfor et økende klasseskille hvor de som har råd til private løsninger får bedre tjenester, mens de som er avhengige av det offentlige sliter med ineffektive tilbud med lavere kvalitet.</a:t>
            </a:r>
          </a:p>
          <a:p>
            <a:endParaRPr lang="nb-NO"/>
          </a:p>
          <a:p>
            <a:endParaRPr lang="nb-NO"/>
          </a:p>
        </p:txBody>
      </p:sp>
      <p:sp>
        <p:nvSpPr>
          <p:cNvPr id="4" name="Plassholder for lysbildenummer 3"/>
          <p:cNvSpPr>
            <a:spLocks noGrp="1"/>
          </p:cNvSpPr>
          <p:nvPr>
            <p:ph type="sldNum" sz="quarter" idx="5"/>
          </p:nvPr>
        </p:nvSpPr>
        <p:spPr/>
        <p:txBody>
          <a:bodyPr/>
          <a:lstStyle/>
          <a:p>
            <a:fld id="{071B4BBF-70B9-8047-B02F-2484F1EA6A40}" type="slidenum">
              <a:rPr lang="nb-NO" smtClean="0"/>
              <a:t>14</a:t>
            </a:fld>
            <a:endParaRPr lang="nb-NO"/>
          </a:p>
        </p:txBody>
      </p:sp>
    </p:spTree>
    <p:extLst>
      <p:ext uri="{BB962C8B-B14F-4D97-AF65-F5344CB8AC3E}">
        <p14:creationId xmlns:p14="http://schemas.microsoft.com/office/powerpoint/2010/main" val="34919385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0B869F-893F-D9ED-774D-B40E16C4020A}"/>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F040DE5F-8D02-36B1-788E-90FFB618792F}"/>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C8428410-469D-36F5-A962-63309C8D5B60}"/>
              </a:ext>
            </a:extLst>
          </p:cNvPr>
          <p:cNvSpPr>
            <a:spLocks noGrp="1"/>
          </p:cNvSpPr>
          <p:nvPr>
            <p:ph type="body" idx="1"/>
          </p:nvPr>
        </p:nvSpPr>
        <p:spPr/>
        <p:txBody>
          <a:bodyPr/>
          <a:lstStyle/>
          <a:p>
            <a:r>
              <a:rPr lang="nb-NO" b="1"/>
              <a:t>Aldring, digitalisering, KI og utenforskap viktigst for Nav-ansatte </a:t>
            </a:r>
          </a:p>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Basert på en spørreundersøkelse finner vi at Nav-ansatte vurderer aldring av befolkningen, digitalisering, kunstig intelligens, flere med psykiske lidelser og flere unge i utenforskap som de viktigste utviklingstrekkene for Nav de neste ti årene. Sammenlignet med en tidligere undersøkelse fra 2022 er det flere enn før som peker på en aldrende befolkning, økt antall flyktninger, internasjonale konflikter og lavere tillit til offentlig sektor som sentrale utfordringer. Samtidig er det færre enn før som peker på grønt skifte/klimautfordringer, omstillingstakt i arbeidslivet og manglende kompetanse blant arbeidssøkere som viktige samfunnstrender.</a:t>
            </a:r>
          </a:p>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 </a:t>
            </a:r>
          </a:p>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Det er særlig viktig å ha oppmerksomhet om trender som de ansatte både anser som viktige og preget av høy usikkerhet, da slike trender kan være vanskelig å planlegge for. Blant disse finner vi kunstig intelligens, økende andel personer med psykiske lidelser, unge i utenforskap, høyere andel flyktninger, flere fattige og aldring av befolkningen. Internasjonale konflikter er en annen trend der ansatte vurderer usikkerheten som særlig høy, men der de anser viktigheten for Nav som noe lavere. Ansattes vurdering av usikkerhet kan både dreie seg om usikkerhet om hvordan trendene vil utvikle seg og hva konsekvensene for Nav vil bli. Aldring av befolkningen er i utgangspunktet en trend vi med ganske høy sikkerhet kan si hvordan vil utvikle seg. At ansatte peker på usikkerhet knyttet til aldring, må derfor tolkes som usikkerhet om de konkrete konsekvensene for Nav og egen arbeidssituasjon.</a:t>
            </a:r>
          </a:p>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 </a:t>
            </a:r>
          </a:p>
          <a:p>
            <a:pPr>
              <a:lnSpc>
                <a:spcPct val="107000"/>
              </a:lnSpc>
              <a:spcAft>
                <a:spcPts val="800"/>
              </a:spcAft>
            </a:pPr>
            <a:r>
              <a:rPr lang="nb-NO" sz="1200">
                <a:effectLst/>
                <a:latin typeface="Aptos" panose="020B0004020202020204" pitchFamily="34" charset="0"/>
                <a:ea typeface="Aptos" panose="020B0004020202020204" pitchFamily="34" charset="0"/>
                <a:cs typeface="Arial" panose="020B0604020202020204" pitchFamily="34" charset="0"/>
              </a:rPr>
              <a:t>Navs omverdensanalyse har fått økt oppmerksomhet i organisasjonen de siste årene. Tilbakemeldingene tyder på at den oppleves som et nyttig verktøy for å forstå eksterne utviklingstrekk og betydningen for Navs arbeid framover. Drøyt 6 av 10 Nav-ansatte kjenner til analysen, og andelen har økt over tid. Blant de som kjenner til analysen, er det rundt 3 av 4 som mener den er nyttig, og en like høy andel som mener den påvirker Navs prioriteringer.</a:t>
            </a:r>
          </a:p>
          <a:p>
            <a:endParaRPr lang="nb-NO"/>
          </a:p>
          <a:p>
            <a:endParaRPr lang="nb-NO"/>
          </a:p>
        </p:txBody>
      </p:sp>
      <p:sp>
        <p:nvSpPr>
          <p:cNvPr id="4" name="Plassholder for lysbildenummer 3">
            <a:extLst>
              <a:ext uri="{FF2B5EF4-FFF2-40B4-BE49-F238E27FC236}">
                <a16:creationId xmlns:a16="http://schemas.microsoft.com/office/drawing/2014/main" id="{8BD7F751-1477-7EC6-10A6-DF26F9D4E9E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1B4BBF-70B9-8047-B02F-2484F1EA6A4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13663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071B4BBF-70B9-8047-B02F-2484F1EA6A40}" type="slidenum">
              <a:rPr lang="nb-NO" smtClean="0"/>
              <a:t>16</a:t>
            </a:fld>
            <a:endParaRPr lang="nb-NO"/>
          </a:p>
        </p:txBody>
      </p:sp>
    </p:spTree>
    <p:extLst>
      <p:ext uri="{BB962C8B-B14F-4D97-AF65-F5344CB8AC3E}">
        <p14:creationId xmlns:p14="http://schemas.microsoft.com/office/powerpoint/2010/main" val="1331908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a:t>Måling av usikkerhet</a:t>
            </a:r>
            <a:r>
              <a:rPr lang="nb-NO"/>
              <a:t>:</a:t>
            </a:r>
            <a:br>
              <a:rPr lang="nb-NO"/>
            </a:br>
            <a:r>
              <a:rPr lang="nb-NO">
                <a:latin typeface="Aptos" panose="020B0004020202020204" pitchFamily="34" charset="0"/>
                <a:ea typeface="Times New Roman" panose="02020603050405020304" pitchFamily="18" charset="0"/>
                <a:cs typeface="Times New Roman" panose="02020603050405020304" pitchFamily="18" charset="0"/>
              </a:rPr>
              <a:t>Ulike måter å tolke spørsmålet :</a:t>
            </a:r>
          </a:p>
          <a:p>
            <a:pPr marL="407651" indent="-407651">
              <a:buFont typeface="+mj-lt"/>
              <a:buAutoNum type="romanLcPeriod"/>
            </a:pPr>
            <a:r>
              <a:rPr lang="nb-NO">
                <a:latin typeface="Aptos" panose="020B0004020202020204" pitchFamily="34" charset="0"/>
                <a:ea typeface="Times New Roman" panose="02020603050405020304" pitchFamily="18" charset="0"/>
                <a:cs typeface="Times New Roman" panose="02020603050405020304" pitchFamily="18" charset="0"/>
              </a:rPr>
              <a:t>Refleksjon over hvor vanskelig er det å forutsi hvordan en trend vil utvikle seg? </a:t>
            </a:r>
          </a:p>
          <a:p>
            <a:pPr marL="407651" indent="-407651">
              <a:buFont typeface="+mj-lt"/>
              <a:buAutoNum type="romanLcPeriod"/>
            </a:pPr>
            <a:r>
              <a:rPr lang="nb-NO">
                <a:latin typeface="Aptos" panose="020B0004020202020204" pitchFamily="34" charset="0"/>
                <a:ea typeface="Times New Roman" panose="02020603050405020304" pitchFamily="18" charset="0"/>
                <a:cs typeface="Times New Roman" panose="02020603050405020304" pitchFamily="18" charset="0"/>
              </a:rPr>
              <a:t>Refleksjon over </a:t>
            </a:r>
            <a:r>
              <a:rPr lang="nb-NO" sz="1100">
                <a:latin typeface="Aptos" panose="020B0004020202020204" pitchFamily="34" charset="0"/>
                <a:ea typeface="Times New Roman" panose="02020603050405020304" pitchFamily="18" charset="0"/>
                <a:cs typeface="Times New Roman" panose="02020603050405020304" pitchFamily="18" charset="0"/>
              </a:rPr>
              <a:t>usikkerhet rundt hvilke konsekvenser det vil ha dersom trenden utvikler seg negativt (positivt)?</a:t>
            </a:r>
          </a:p>
          <a:p>
            <a:r>
              <a:rPr lang="nb-NO">
                <a:latin typeface="Aptos" panose="020B0004020202020204" pitchFamily="34" charset="0"/>
                <a:ea typeface="Times New Roman" panose="02020603050405020304" pitchFamily="18" charset="0"/>
                <a:cs typeface="Times New Roman" panose="02020603050405020304" pitchFamily="18" charset="0"/>
                <a:sym typeface="Wingdings" panose="05000000000000000000" pitchFamily="2" charset="2"/>
              </a:rPr>
              <a:t> Eller en kombinasjon av «begge».</a:t>
            </a:r>
            <a:endParaRPr lang="nb-NO"/>
          </a:p>
        </p:txBody>
      </p:sp>
      <p:sp>
        <p:nvSpPr>
          <p:cNvPr id="4" name="Plassholder for lysbildenummer 3"/>
          <p:cNvSpPr>
            <a:spLocks noGrp="1"/>
          </p:cNvSpPr>
          <p:nvPr>
            <p:ph type="sldNum" sz="quarter" idx="5"/>
          </p:nvPr>
        </p:nvSpPr>
        <p:spPr/>
        <p:txBody>
          <a:bodyPr/>
          <a:lstStyle/>
          <a:p>
            <a:fld id="{071B4BBF-70B9-8047-B02F-2484F1EA6A40}" type="slidenum">
              <a:rPr lang="nb-NO" smtClean="0"/>
              <a:t>17</a:t>
            </a:fld>
            <a:endParaRPr lang="nb-NO"/>
          </a:p>
        </p:txBody>
      </p:sp>
    </p:spTree>
    <p:extLst>
      <p:ext uri="{BB962C8B-B14F-4D97-AF65-F5344CB8AC3E}">
        <p14:creationId xmlns:p14="http://schemas.microsoft.com/office/powerpoint/2010/main" val="26321946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76BBC-48A5-808C-4761-08D79161C869}"/>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A977B203-7E8A-711B-6767-1E22D12495C7}"/>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371BC7AA-E491-038D-822D-B594941DEA22}"/>
              </a:ext>
            </a:extLst>
          </p:cNvPr>
          <p:cNvSpPr>
            <a:spLocks noGrp="1"/>
          </p:cNvSpPr>
          <p:nvPr>
            <p:ph type="body" idx="1"/>
          </p:nvPr>
        </p:nvSpPr>
        <p:spPr/>
        <p:txBody>
          <a:bodyPr/>
          <a:lstStyle/>
          <a:p>
            <a:pPr algn="l"/>
            <a:r>
              <a:rPr lang="nb-NO" sz="1800">
                <a:latin typeface="AdvP4DF60E"/>
              </a:rPr>
              <a:t>Vi bruker </a:t>
            </a:r>
            <a:r>
              <a:rPr lang="nb-NO"/>
              <a:t>survey dataene til å kartlegge hvilke samfunnstrender som er mest betydningsfulle for Nav og usikkerheten rundt dem for å få en pekepinn på hvilke trender ansatte mener er de viktigste å fokusere på de neste årene. </a:t>
            </a:r>
          </a:p>
          <a:p>
            <a:pPr algn="l"/>
            <a:r>
              <a:rPr lang="nb-NO"/>
              <a:t>Bruker en Betydning-Usikkerhets-Matrise:</a:t>
            </a:r>
          </a:p>
          <a:p>
            <a:pPr lvl="1"/>
            <a:r>
              <a:rPr lang="nb-NO" b="1" i="1"/>
              <a:t>Usikkerhet</a:t>
            </a:r>
            <a:r>
              <a:rPr lang="nb-NO"/>
              <a:t>: hvor usikker er utviklingen eller konsekvensen av trenden?</a:t>
            </a:r>
          </a:p>
          <a:p>
            <a:pPr lvl="1"/>
            <a:r>
              <a:rPr lang="nb-NO" b="1" i="1">
                <a:solidFill>
                  <a:schemeClr val="accent1"/>
                </a:solidFill>
              </a:rPr>
              <a:t>Betydning: </a:t>
            </a:r>
            <a:r>
              <a:rPr lang="nb-NO" i="1"/>
              <a:t>h</a:t>
            </a:r>
            <a:r>
              <a:rPr lang="nb-NO"/>
              <a:t>vor stor innvirkning antas det at trenden vil ha for Nav fremover?</a:t>
            </a:r>
          </a:p>
          <a:p>
            <a:pPr lvl="2"/>
            <a:r>
              <a:rPr lang="nb-NO"/>
              <a:t>Inspirert av «</a:t>
            </a:r>
            <a:r>
              <a:rPr lang="nb-NO" i="1"/>
              <a:t>scenario planning</a:t>
            </a:r>
            <a:r>
              <a:rPr lang="nb-NO"/>
              <a:t>» </a:t>
            </a:r>
            <a:r>
              <a:rPr lang="nb-NO" sz="1400">
                <a:solidFill>
                  <a:schemeClr val="tx1">
                    <a:lumMod val="50000"/>
                    <a:lumOff val="50000"/>
                  </a:schemeClr>
                </a:solidFill>
              </a:rPr>
              <a:t>(Amer, Daim &amp; Jatter, 2012)</a:t>
            </a:r>
          </a:p>
          <a:p>
            <a:pPr algn="l"/>
            <a:endParaRPr lang="nb-NO"/>
          </a:p>
          <a:p>
            <a:pPr defTabSz="931774">
              <a:defRPr/>
            </a:pPr>
            <a:r>
              <a:rPr lang="nb-NO"/>
              <a:t>Kan bidra med å gi en pekepinn på hvilke trender som er mest relevant å fokusere på de neste årene</a:t>
            </a:r>
          </a:p>
          <a:p>
            <a:pPr>
              <a:spcAft>
                <a:spcPts val="815"/>
              </a:spcAft>
            </a:pPr>
            <a:endParaRPr lang="nb-NO" sz="1800">
              <a:latin typeface="Aptos" panose="020B0004020202020204" pitchFamily="34" charset="0"/>
              <a:ea typeface="Aptos" panose="020B0004020202020204" pitchFamily="34" charset="0"/>
              <a:cs typeface="Arial" panose="020B0604020202020204" pitchFamily="34" charset="0"/>
            </a:endParaRPr>
          </a:p>
          <a:p>
            <a:pPr>
              <a:spcAft>
                <a:spcPts val="815"/>
              </a:spcAft>
            </a:pPr>
            <a:r>
              <a:rPr lang="nb-NO" sz="1800">
                <a:latin typeface="Aptos" panose="020B0004020202020204" pitchFamily="34" charset="0"/>
                <a:ea typeface="Aptos" panose="020B0004020202020204" pitchFamily="34" charset="0"/>
                <a:cs typeface="Arial" panose="020B0604020202020204" pitchFamily="34" charset="0"/>
              </a:rPr>
              <a:t>I </a:t>
            </a:r>
            <a:r>
              <a:rPr lang="nb-NO" sz="1800" i="1">
                <a:latin typeface="Aptos" panose="020B0004020202020204" pitchFamily="34" charset="0"/>
                <a:ea typeface="Aptos" panose="020B0004020202020204" pitchFamily="34" charset="0"/>
                <a:cs typeface="Arial" panose="020B0604020202020204" pitchFamily="34" charset="0"/>
              </a:rPr>
              <a:t>øvre høyre kvadrant</a:t>
            </a:r>
            <a:r>
              <a:rPr lang="nb-NO" sz="1800">
                <a:latin typeface="Aptos" panose="020B0004020202020204" pitchFamily="34" charset="0"/>
                <a:ea typeface="Aptos" panose="020B0004020202020204" pitchFamily="34" charset="0"/>
                <a:cs typeface="Arial" panose="020B0604020202020204" pitchFamily="34" charset="0"/>
              </a:rPr>
              <a:t> er samfunnstrender som vurderes som viktige for Nav som helhet, og som samtidig preges av stor usikkerhet. Dette kan tenkes på som </a:t>
            </a:r>
            <a:r>
              <a:rPr lang="nb-NO" sz="1800" b="1">
                <a:latin typeface="Aptos" panose="020B0004020202020204" pitchFamily="34" charset="0"/>
                <a:ea typeface="Aptos" panose="020B0004020202020204" pitchFamily="34" charset="0"/>
                <a:cs typeface="Arial" panose="020B0604020202020204" pitchFamily="34" charset="0"/>
              </a:rPr>
              <a:t>«</a:t>
            </a:r>
            <a:r>
              <a:rPr lang="nb-NO" sz="1800">
                <a:latin typeface="Aptos" panose="020B0004020202020204" pitchFamily="34" charset="0"/>
                <a:ea typeface="Aptos" panose="020B0004020202020204" pitchFamily="34" charset="0"/>
                <a:cs typeface="Arial" panose="020B0604020202020204" pitchFamily="34" charset="0"/>
              </a:rPr>
              <a:t>kritiske områder»  fordi de potensielt har stor innvirkning på Nav, men samtidig er vanskeligere å forutsi og planlegge for. </a:t>
            </a:r>
          </a:p>
          <a:p>
            <a:pPr>
              <a:spcAft>
                <a:spcPts val="815"/>
              </a:spcAft>
            </a:pPr>
            <a:r>
              <a:rPr lang="nb-NO" sz="1800">
                <a:latin typeface="Aptos" panose="020B0004020202020204" pitchFamily="34" charset="0"/>
                <a:ea typeface="Aptos" panose="020B0004020202020204" pitchFamily="34" charset="0"/>
                <a:cs typeface="Arial" panose="020B0604020202020204" pitchFamily="34" charset="0"/>
              </a:rPr>
              <a:t>Øvre høyre kvadrant er samfunnstrender som har høy usikkerhet – men mindre betydning (et område som bør overvåkes nøye)</a:t>
            </a:r>
          </a:p>
          <a:p>
            <a:pPr>
              <a:spcAft>
                <a:spcPts val="815"/>
              </a:spcAft>
            </a:pPr>
            <a:endParaRPr lang="nb-NO" sz="1800">
              <a:latin typeface="Aptos" panose="020B0004020202020204" pitchFamily="34" charset="0"/>
              <a:ea typeface="Aptos" panose="020B0004020202020204" pitchFamily="34" charset="0"/>
              <a:cs typeface="Arial" panose="020B0604020202020204" pitchFamily="34" charset="0"/>
            </a:endParaRPr>
          </a:p>
          <a:p>
            <a:pPr>
              <a:spcAft>
                <a:spcPts val="815"/>
              </a:spcAft>
            </a:pPr>
            <a:r>
              <a:rPr lang="nb-NO" sz="1800">
                <a:latin typeface="Aptos" panose="020B0004020202020204" pitchFamily="34" charset="0"/>
                <a:ea typeface="Aptos" panose="020B0004020202020204" pitchFamily="34" charset="0"/>
                <a:cs typeface="Arial" panose="020B0604020202020204" pitchFamily="34" charset="0"/>
              </a:rPr>
              <a:t>I </a:t>
            </a:r>
            <a:r>
              <a:rPr lang="nb-NO" sz="1800" i="1">
                <a:latin typeface="Aptos" panose="020B0004020202020204" pitchFamily="34" charset="0"/>
                <a:ea typeface="Aptos" panose="020B0004020202020204" pitchFamily="34" charset="0"/>
                <a:cs typeface="Arial" panose="020B0604020202020204" pitchFamily="34" charset="0"/>
              </a:rPr>
              <a:t>nedre høyre kvadrant</a:t>
            </a:r>
            <a:r>
              <a:rPr lang="nb-NO" sz="1800">
                <a:latin typeface="Aptos" panose="020B0004020202020204" pitchFamily="34" charset="0"/>
                <a:ea typeface="Aptos" panose="020B0004020202020204" pitchFamily="34" charset="0"/>
                <a:cs typeface="Arial" panose="020B0604020202020204" pitchFamily="34" charset="0"/>
              </a:rPr>
              <a:t> ligger samfunnstrender som anses å ha høy betydning, men som samtidig er preget av lav usikkerhet og dermed vurderes som «forutsigbare utfordringer». Dette er trender som Nav kan planlegge for på lengre sikt, da de er mer stabile og lettere å forholde seg til. </a:t>
            </a:r>
          </a:p>
          <a:p>
            <a:pPr>
              <a:spcAft>
                <a:spcPts val="815"/>
              </a:spcAft>
            </a:pPr>
            <a:r>
              <a:rPr lang="nb-NO" sz="1800">
                <a:latin typeface="Aptos" panose="020B0004020202020204" pitchFamily="34" charset="0"/>
                <a:ea typeface="Aptos" panose="020B0004020202020204" pitchFamily="34" charset="0"/>
                <a:cs typeface="Arial" panose="020B0604020202020204" pitchFamily="34" charset="0"/>
              </a:rPr>
              <a:t>I nedre venstre kvadrant ligger samfunnstrender som ikke vurderes til å trenge noen umiddelbar handling/strategi på nåværende tidspunkt .</a:t>
            </a:r>
          </a:p>
        </p:txBody>
      </p:sp>
      <p:sp>
        <p:nvSpPr>
          <p:cNvPr id="4" name="Plassholder for lysbildenummer 3">
            <a:extLst>
              <a:ext uri="{FF2B5EF4-FFF2-40B4-BE49-F238E27FC236}">
                <a16:creationId xmlns:a16="http://schemas.microsoft.com/office/drawing/2014/main" id="{D328D9CB-FE88-FA52-5E94-2B28346A7919}"/>
              </a:ext>
            </a:extLst>
          </p:cNvPr>
          <p:cNvSpPr>
            <a:spLocks noGrp="1"/>
          </p:cNvSpPr>
          <p:nvPr>
            <p:ph type="sldNum" sz="quarter" idx="5"/>
          </p:nvPr>
        </p:nvSpPr>
        <p:spPr/>
        <p:txBody>
          <a:bodyPr/>
          <a:lstStyle/>
          <a:p>
            <a:fld id="{071B4BBF-70B9-8047-B02F-2484F1EA6A40}" type="slidenum">
              <a:rPr lang="nb-NO" smtClean="0"/>
              <a:t>18</a:t>
            </a:fld>
            <a:endParaRPr lang="nb-NO"/>
          </a:p>
        </p:txBody>
      </p:sp>
    </p:spTree>
    <p:extLst>
      <p:ext uri="{BB962C8B-B14F-4D97-AF65-F5344CB8AC3E}">
        <p14:creationId xmlns:p14="http://schemas.microsoft.com/office/powerpoint/2010/main" val="28154531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931774">
              <a:defRPr/>
            </a:pPr>
            <a:r>
              <a:rPr lang="nb-NO"/>
              <a:t>Kjennskap til Omverdensanalysen økte fra 2020 til 2022 og holdt seg stabil fra 2022 til 2024</a:t>
            </a:r>
          </a:p>
          <a:p>
            <a:pPr defTabSz="931774">
              <a:defRPr/>
            </a:pPr>
            <a:r>
              <a:rPr lang="nb-NO"/>
              <a:t>Ingen endring blant ansatte om å holde seg oppdatert på forskning og analyser</a:t>
            </a:r>
          </a:p>
          <a:p>
            <a:pPr defTabSz="931774">
              <a:defRPr/>
            </a:pPr>
            <a:r>
              <a:rPr lang="nb-NO"/>
              <a:t>Kjennskap til Arbeid og velferd har hatt en nedadgående trend fra 2020 til 2024</a:t>
            </a:r>
          </a:p>
          <a:p>
            <a:pPr defTabSz="931774">
              <a:defRPr/>
            </a:pPr>
            <a:r>
              <a:rPr lang="nb-NO"/>
              <a:t>Det har vært en nedgang i kjennskap til </a:t>
            </a:r>
            <a:r>
              <a:rPr lang="nb-NO" err="1"/>
              <a:t>Memu</a:t>
            </a:r>
            <a:endParaRPr lang="nb-NO"/>
          </a:p>
          <a:p>
            <a:pPr defTabSz="931774">
              <a:defRPr/>
            </a:pPr>
            <a:endParaRPr lang="nb-NO"/>
          </a:p>
          <a:p>
            <a:pPr defTabSz="931774">
              <a:defRPr/>
            </a:pPr>
            <a:endParaRPr lang="nb-NO"/>
          </a:p>
          <a:p>
            <a:pPr defTabSz="931774">
              <a:defRPr/>
            </a:pPr>
            <a:r>
              <a:rPr lang="nb-NO"/>
              <a:t>* Størst kjennskap blant ansatte i Nav fylke, etterfulgt av ansatte i direktoratet, Nav Kontroll, Nav-kontor og Nav Hjelpemidler og tilrettelegging (rundt 60 %)</a:t>
            </a:r>
          </a:p>
          <a:p>
            <a:pPr defTabSz="931774">
              <a:defRPr/>
            </a:pPr>
            <a:r>
              <a:rPr lang="nb-NO"/>
              <a:t>*Flest har kjennskap til omverdensanalysen gjennom nyhetssaker på Navet/Nav.no, presentasjoner og ved å lese hele/deler av rapporten</a:t>
            </a:r>
          </a:p>
          <a:p>
            <a:pPr defTabSz="931774">
              <a:defRPr/>
            </a:pPr>
            <a:endParaRPr lang="nb-NO"/>
          </a:p>
        </p:txBody>
      </p:sp>
      <p:sp>
        <p:nvSpPr>
          <p:cNvPr id="4" name="Plassholder for lysbildenummer 3"/>
          <p:cNvSpPr>
            <a:spLocks noGrp="1"/>
          </p:cNvSpPr>
          <p:nvPr>
            <p:ph type="sldNum" sz="quarter" idx="5"/>
          </p:nvPr>
        </p:nvSpPr>
        <p:spPr/>
        <p:txBody>
          <a:bodyPr/>
          <a:lstStyle/>
          <a:p>
            <a:fld id="{071B4BBF-70B9-8047-B02F-2484F1EA6A40}" type="slidenum">
              <a:rPr lang="nb-NO" smtClean="0"/>
              <a:t>19</a:t>
            </a:fld>
            <a:endParaRPr lang="nb-NO"/>
          </a:p>
        </p:txBody>
      </p:sp>
    </p:spTree>
    <p:extLst>
      <p:ext uri="{BB962C8B-B14F-4D97-AF65-F5344CB8AC3E}">
        <p14:creationId xmlns:p14="http://schemas.microsoft.com/office/powerpoint/2010/main" val="22376715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Spørsmålene er bare stilt til ansatte som kjenner til omverdensanalysen.</a:t>
            </a:r>
          </a:p>
          <a:p>
            <a:r>
              <a:rPr lang="nb-NO"/>
              <a:t>Ansatte synes generelt sett at omverdensanalysen er nyttig for arbeidstedet.</a:t>
            </a:r>
          </a:p>
          <a:p>
            <a:r>
              <a:rPr lang="nb-NO"/>
              <a:t>- Økning fra 2018 til 2020, men holdt seg stabil mellom 2020,2022 og 2024. </a:t>
            </a:r>
          </a:p>
          <a:p>
            <a:br>
              <a:rPr lang="nb-NO"/>
            </a:br>
            <a:r>
              <a:rPr lang="nb-NO"/>
              <a:t>Omverdensanalysen vurderes også til å påvirke Navs prioriteringer frem over</a:t>
            </a:r>
          </a:p>
          <a:p>
            <a:r>
              <a:rPr lang="nb-NO"/>
              <a:t>- Økning i påvirkning mellom 2018 og 2022, som har holdt seg stabilt i 2024 også.  </a:t>
            </a:r>
          </a:p>
          <a:p>
            <a:endParaRPr lang="nb-NO"/>
          </a:p>
          <a:p>
            <a:pPr defTabSz="931774">
              <a:defRPr/>
            </a:pPr>
            <a:r>
              <a:rPr lang="nb-NO"/>
              <a:t>Noen forskjeller mellom ansattes vurderinger utfra «organisorisk tilhørighet»</a:t>
            </a:r>
          </a:p>
          <a:p>
            <a:endParaRPr lang="nb-NO"/>
          </a:p>
          <a:p>
            <a:r>
              <a:rPr lang="nb-NO"/>
              <a:t>Nytte:</a:t>
            </a:r>
          </a:p>
          <a:p>
            <a:r>
              <a:rPr lang="nb-NO"/>
              <a:t>Høy: Nav fylke, direktorat og Nav-Kontor</a:t>
            </a:r>
          </a:p>
          <a:p>
            <a:r>
              <a:rPr lang="nb-NO"/>
              <a:t>Lav: Nav Arbeid og ytelser og Nav kontroll </a:t>
            </a:r>
          </a:p>
          <a:p>
            <a:endParaRPr lang="nb-NO"/>
          </a:p>
          <a:p>
            <a:r>
              <a:rPr lang="nb-NO"/>
              <a:t>Påvirkning</a:t>
            </a:r>
          </a:p>
          <a:p>
            <a:r>
              <a:rPr lang="nb-NO"/>
              <a:t>Høy: Nav Kontaktsenter, Nav økonomis tjeneste og Nav Fylke</a:t>
            </a:r>
          </a:p>
          <a:p>
            <a:r>
              <a:rPr lang="nb-NO"/>
              <a:t>Lav: Nav Arbeid og ytelser og Nav kontroll</a:t>
            </a:r>
          </a:p>
        </p:txBody>
      </p:sp>
      <p:sp>
        <p:nvSpPr>
          <p:cNvPr id="4" name="Plassholder for lysbildenummer 3"/>
          <p:cNvSpPr>
            <a:spLocks noGrp="1"/>
          </p:cNvSpPr>
          <p:nvPr>
            <p:ph type="sldNum" sz="quarter" idx="5"/>
          </p:nvPr>
        </p:nvSpPr>
        <p:spPr/>
        <p:txBody>
          <a:bodyPr/>
          <a:lstStyle/>
          <a:p>
            <a:fld id="{071B4BBF-70B9-8047-B02F-2484F1EA6A40}" type="slidenum">
              <a:rPr lang="nb-NO" smtClean="0"/>
              <a:t>20</a:t>
            </a:fld>
            <a:endParaRPr lang="nb-NO"/>
          </a:p>
        </p:txBody>
      </p:sp>
    </p:spTree>
    <p:extLst>
      <p:ext uri="{BB962C8B-B14F-4D97-AF65-F5344CB8AC3E}">
        <p14:creationId xmlns:p14="http://schemas.microsoft.com/office/powerpoint/2010/main" val="618002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33DC85-5BED-3B5C-7D07-59AC1205AE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BF4C79-F471-78A8-5A5F-553E06278C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9ACEB6-F971-35BD-FB2F-44A523C99421}"/>
              </a:ext>
            </a:extLst>
          </p:cNvPr>
          <p:cNvSpPr>
            <a:spLocks noGrp="1"/>
          </p:cNvSpPr>
          <p:nvPr>
            <p:ph type="body" idx="1"/>
          </p:nvPr>
        </p:nvSpPr>
        <p:spPr/>
        <p:txBody>
          <a:bodyPr/>
          <a:lstStyle/>
          <a:p>
            <a:r>
              <a:rPr lang="nb-NO" b="1"/>
              <a:t>Agenda</a:t>
            </a:r>
          </a:p>
          <a:p>
            <a:endParaRPr lang="nb-NO" b="1"/>
          </a:p>
          <a:p>
            <a:pPr marL="228600" indent="-228600">
              <a:buFont typeface="+mj-lt"/>
              <a:buAutoNum type="arabicPeriod"/>
            </a:pPr>
            <a:endParaRPr lang="nb-NO" b="0"/>
          </a:p>
          <a:p>
            <a:pPr marL="228600" indent="-228600">
              <a:buFont typeface="+mj-lt"/>
              <a:buAutoNum type="arabicPeriod"/>
            </a:pPr>
            <a:r>
              <a:rPr lang="nb-NO" b="0"/>
              <a:t>Velkommen og praktisk informasjon </a:t>
            </a:r>
            <a:r>
              <a:rPr lang="nb-NO" b="1"/>
              <a:t>– 5 minutter</a:t>
            </a:r>
          </a:p>
          <a:p>
            <a:pPr marL="228600" indent="-228600">
              <a:buFont typeface="+mj-lt"/>
              <a:buAutoNum type="arabicPeriod"/>
            </a:pPr>
            <a:endParaRPr lang="nb-NO" b="1"/>
          </a:p>
          <a:p>
            <a:pPr marL="0" indent="0">
              <a:buFont typeface="+mj-lt"/>
              <a:buNone/>
            </a:pPr>
            <a:r>
              <a:rPr lang="nb-NO" b="1"/>
              <a:t>Bolk 1</a:t>
            </a:r>
          </a:p>
          <a:p>
            <a:pPr marL="228600" indent="-228600">
              <a:buFont typeface="+mj-lt"/>
              <a:buAutoNum type="arabicPeriod"/>
            </a:pPr>
            <a:r>
              <a:rPr lang="nb-NO" b="0"/>
              <a:t>Hvordan få til endring som varer? – </a:t>
            </a:r>
            <a:r>
              <a:rPr lang="nb-NO" b="1"/>
              <a:t>10 minutter</a:t>
            </a:r>
          </a:p>
          <a:p>
            <a:pPr marL="228600" indent="-228600">
              <a:buFont typeface="+mj-lt"/>
              <a:buAutoNum type="arabicPeriod"/>
            </a:pPr>
            <a:r>
              <a:rPr lang="nb-NO" b="0"/>
              <a:t>Kommunikasjon i endringsprosesser – </a:t>
            </a:r>
            <a:r>
              <a:rPr lang="nb-NO" b="1"/>
              <a:t>10 minutter</a:t>
            </a:r>
          </a:p>
          <a:p>
            <a:pPr marL="228600" indent="-228600">
              <a:buFont typeface="+mj-lt"/>
              <a:buAutoNum type="arabicPeriod"/>
            </a:pPr>
            <a:r>
              <a:rPr lang="nb-NO" b="0"/>
              <a:t>ADKAR-metoden – </a:t>
            </a:r>
            <a:r>
              <a:rPr lang="nb-NO" b="1"/>
              <a:t>10 minutter</a:t>
            </a:r>
            <a:br>
              <a:rPr lang="nb-NO" b="1"/>
            </a:br>
            <a:endParaRPr lang="nb-NO" b="1"/>
          </a:p>
          <a:p>
            <a:pPr marL="228600" indent="-228600">
              <a:buFont typeface="+mj-lt"/>
              <a:buAutoNum type="arabicPeriod"/>
            </a:pPr>
            <a:r>
              <a:rPr lang="nb-NO" b="1"/>
              <a:t>Refleksjonsoppgave 10 minutter </a:t>
            </a:r>
            <a:r>
              <a:rPr lang="nb-NO" b="0" err="1"/>
              <a:t>inkl</a:t>
            </a:r>
            <a:r>
              <a:rPr lang="nb-NO" b="0"/>
              <a:t> refleksjon i tre minutter</a:t>
            </a:r>
            <a:br>
              <a:rPr lang="nb-NO" b="1"/>
            </a:br>
            <a:endParaRPr lang="nb-NO" b="1"/>
          </a:p>
          <a:p>
            <a:pPr marL="228600" indent="-228600">
              <a:buFont typeface="+mj-lt"/>
              <a:buAutoNum type="arabicPeriod"/>
            </a:pPr>
            <a:r>
              <a:rPr lang="nb-NO" b="1"/>
              <a:t>PAUSE – 10 minutter</a:t>
            </a:r>
          </a:p>
          <a:p>
            <a:pPr marL="228600" indent="-228600">
              <a:buFont typeface="+mj-lt"/>
              <a:buAutoNum type="arabicPeriod"/>
            </a:pPr>
            <a:endParaRPr lang="nb-NO" b="1"/>
          </a:p>
          <a:p>
            <a:pPr marL="0" indent="0">
              <a:buFont typeface="+mj-lt"/>
              <a:buNone/>
            </a:pPr>
            <a:r>
              <a:rPr lang="nb-NO" b="1"/>
              <a:t>Bolk 2</a:t>
            </a:r>
          </a:p>
          <a:p>
            <a:pPr marL="228600" indent="-228600">
              <a:buFont typeface="+mj-lt"/>
              <a:buAutoNum type="arabicPeriod"/>
            </a:pPr>
            <a:r>
              <a:rPr lang="nb-NO" b="0"/>
              <a:t>Lederkommunikasjon i endring</a:t>
            </a:r>
          </a:p>
          <a:p>
            <a:pPr marL="228600" indent="-228600">
              <a:buFont typeface="+mj-lt"/>
              <a:buAutoNum type="arabicPeriod"/>
            </a:pPr>
            <a:r>
              <a:rPr lang="nb-NO" b="1"/>
              <a:t>Diskusjonsoppgave</a:t>
            </a:r>
          </a:p>
          <a:p>
            <a:pPr marL="228600" indent="-228600">
              <a:buFont typeface="+mj-lt"/>
              <a:buAutoNum type="arabicPeriod"/>
            </a:pPr>
            <a:r>
              <a:rPr lang="nb-NO" b="0"/>
              <a:t>Kommunikasjon må planlegges </a:t>
            </a:r>
          </a:p>
          <a:p>
            <a:pPr marL="228600" indent="-228600">
              <a:buFont typeface="+mj-lt"/>
              <a:buAutoNum type="arabicPeriod"/>
            </a:pPr>
            <a:r>
              <a:rPr lang="nb-NO" b="0"/>
              <a:t>Oppsummering</a:t>
            </a:r>
          </a:p>
          <a:p>
            <a:pPr marL="228600" indent="-228600">
              <a:buFont typeface="+mj-lt"/>
              <a:buAutoNum type="arabicPeriod"/>
            </a:pPr>
            <a:r>
              <a:rPr lang="nb-NO" b="0"/>
              <a:t>Avslutning</a:t>
            </a:r>
            <a:endParaRPr lang="nb-NO"/>
          </a:p>
        </p:txBody>
      </p:sp>
      <p:sp>
        <p:nvSpPr>
          <p:cNvPr id="4" name="Slide Number Placeholder 3">
            <a:extLst>
              <a:ext uri="{FF2B5EF4-FFF2-40B4-BE49-F238E27FC236}">
                <a16:creationId xmlns:a16="http://schemas.microsoft.com/office/drawing/2014/main" id="{68672376-DB22-8384-1F18-F2EE0C118EE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1B4BBF-70B9-8047-B02F-2484F1EA6A4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18678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600" b="1">
                <a:solidFill>
                  <a:srgbClr val="0F4761"/>
                </a:solidFill>
                <a:latin typeface="Aptos" panose="020B0004020202020204" pitchFamily="34" charset="0"/>
              </a:rPr>
              <a:t>Aldring, sentralisering og usikker innvandring</a:t>
            </a:r>
            <a:endParaRPr lang="nb-NO" sz="1600" b="1">
              <a:solidFill>
                <a:srgbClr val="0F4761"/>
              </a:solidFill>
              <a:latin typeface="Times New Roman" panose="02020603050405020304" pitchFamily="18" charset="0"/>
            </a:endParaRPr>
          </a:p>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Befolkningen i Norge har økt kraftig de siste tiårene. Samtidig har sammensetningen endret seg, på grunn av lavere dødelighet, færre fødte og høy innvandring. Framover er det ventet at befolkningsveksten avtar. Statistisk sentralbyrå forventer at folketallet i Norge vil stige til 5,9 millioner mennesker i 2035, men veksten skjer hovedsakelig blant de eldste. Fram mot 2035 vil antall personer i aldersgruppen 67 år og eldre øke med 24 prosent, mens andelen barn og unge blir redusert. 4 av 5 ekstra innbyggere fram mot 2035 vil komme i aldersgruppen 67 år og over.</a:t>
            </a:r>
          </a:p>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 </a:t>
            </a:r>
          </a:p>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For Nav innebærer dette flere alderspensjonister og økt etterspørsel etter hjelpemidler. Veksten i antall hjelpemiddelbrukere vil trolig gi de største utfordringene, da dette er et område som i dag krever betydelig personlig bistand. Her er det usikkerhet knyttet til hvordan økte forventninger, ny teknologi og bedre helse vil påvirke utviklingen. Et område som kan gi særlige kapasitetsutfordringer er det økte behovet for tilrettelegging av boliger for eldre. Økningen i antall alderspensjonister vil også medføre flere oppgaver for Nav, til tross for at pensjon er et område som i stor grad er automatisert og krever minimal oppfølging. Årsaken er at høy innvandring de siste tiårene er forventet å føre til en betydelig vekst i utenlandssaker, et område som foreløpig har lav grad av automatisering.</a:t>
            </a:r>
          </a:p>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 </a:t>
            </a:r>
          </a:p>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Befolkningsframskrivingene er usikre, og det er knyttet størst usikkerhet til framtidig innvandring. De fleste som innvandrer til Norge, er i yrkesaktiv alder. Aldringen treffer også innvandrere og framover forventer vi at eldre innvandrere vil utgjøre en stadig større del av befolkningen. Det er også forventet en lavere arbeidsdeltakelse og lavere utdanningsnivå blant eldre innvandrere enn blant norskfødte jevnaldrende. Motsatt vil lavere innvandring forsterke utfordringene i små kommuner, som i stor grad har vært avhengige av innvandring for å oppnå befolkningsvekst. Store endringer i innvandringen til Norge kan påvirke både arbeidsmarkedet og velferdstjenestene i mindre sentrale kommuner.</a:t>
            </a:r>
          </a:p>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 </a:t>
            </a:r>
          </a:p>
          <a:p>
            <a:pPr>
              <a:lnSpc>
                <a:spcPct val="107000"/>
              </a:lnSpc>
              <a:spcAft>
                <a:spcPts val="800"/>
              </a:spcAft>
            </a:pPr>
            <a:r>
              <a:rPr lang="nb-NO" sz="1200">
                <a:effectLst/>
                <a:latin typeface="Aptos" panose="020B0004020202020204" pitchFamily="34" charset="0"/>
                <a:ea typeface="Aptos" panose="020B0004020202020204" pitchFamily="34" charset="0"/>
                <a:cs typeface="Arial" panose="020B0604020202020204" pitchFamily="34" charset="0"/>
              </a:rPr>
              <a:t>Aldringen av befolkningen bidrar også til å øke gapet mellom utgifter og inntekter på statsbudsjettet, noe som vil stille større krav til effektivisering i offentlig sektor. Samtidig kan vi få økte politiske forventninger om at Nav driver arbeidsrettet oppfølging av flere brukergrupper enn i dag, og at vi klarer å følge opp særskilte brukergrupper på en mer treffsikker måte. Det gjelder for eksempel uføretrygdede, mottakere av sosialhjelp og for å bidra til at eldre står lenger i arbeidslivet.</a:t>
            </a:r>
          </a:p>
          <a:p>
            <a:endParaRPr lang="nb-NO"/>
          </a:p>
        </p:txBody>
      </p:sp>
      <p:sp>
        <p:nvSpPr>
          <p:cNvPr id="4" name="Plassholder for lysbildenummer 3"/>
          <p:cNvSpPr>
            <a:spLocks noGrp="1"/>
          </p:cNvSpPr>
          <p:nvPr>
            <p:ph type="sldNum" sz="quarter" idx="5"/>
          </p:nvPr>
        </p:nvSpPr>
        <p:spPr/>
        <p:txBody>
          <a:bodyPr/>
          <a:lstStyle/>
          <a:p>
            <a:fld id="{071B4BBF-70B9-8047-B02F-2484F1EA6A40}" type="slidenum">
              <a:rPr lang="nb-NO" smtClean="0"/>
              <a:t>21</a:t>
            </a:fld>
            <a:endParaRPr lang="nb-NO"/>
          </a:p>
        </p:txBody>
      </p:sp>
    </p:spTree>
    <p:extLst>
      <p:ext uri="{BB962C8B-B14F-4D97-AF65-F5344CB8AC3E}">
        <p14:creationId xmlns:p14="http://schemas.microsoft.com/office/powerpoint/2010/main" val="11253969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I 2035 vil 16 prosent av befolkningen i de minst sentrale kommunene være over 75 år</a:t>
            </a:r>
          </a:p>
          <a:p>
            <a:r>
              <a:rPr lang="nb-NO"/>
              <a:t>I en tredjedel av fylkene forventes det fødselsunderskudd i omtrent alle år fram mot 2035.</a:t>
            </a:r>
          </a:p>
          <a:p>
            <a:endParaRPr lang="nb-NO"/>
          </a:p>
          <a:p>
            <a:pPr defTabSz="931774">
              <a:defRPr/>
            </a:pPr>
            <a:r>
              <a:rPr lang="nb-NO"/>
              <a:t>Kampen om arbeidskraft er en av hovedutfordringene for norsk økonomi framover – regioner med sterkt aldrende befolkning vil oppleve mangel på arbeidskraft</a:t>
            </a:r>
          </a:p>
          <a:p>
            <a:pPr defTabSz="931774">
              <a:defRPr/>
            </a:pPr>
            <a:r>
              <a:rPr lang="nb-NO" sz="1800">
                <a:latin typeface="Aptos" panose="020B0004020202020204" pitchFamily="34" charset="0"/>
                <a:ea typeface="Aptos" panose="020B0004020202020204" pitchFamily="34" charset="0"/>
                <a:cs typeface="Arial" panose="020B0604020202020204" pitchFamily="34" charset="0"/>
              </a:rPr>
              <a:t>Denne utfordringen gjelder også ved rekruttering til Nav og til våre lokale samarbeidspartnere, som i kommunene, og kan øke forventningene til lokale samarbeid for å opprettholde gode tjenester.</a:t>
            </a:r>
            <a:endParaRPr lang="nb-NO"/>
          </a:p>
          <a:p>
            <a:endParaRPr lang="nb-NO"/>
          </a:p>
          <a:p>
            <a:endParaRPr lang="nb-NO"/>
          </a:p>
        </p:txBody>
      </p:sp>
      <p:sp>
        <p:nvSpPr>
          <p:cNvPr id="4" name="Plassholder for lysbildenummer 3"/>
          <p:cNvSpPr>
            <a:spLocks noGrp="1"/>
          </p:cNvSpPr>
          <p:nvPr>
            <p:ph type="sldNum" sz="quarter" idx="5"/>
          </p:nvPr>
        </p:nvSpPr>
        <p:spPr/>
        <p:txBody>
          <a:bodyPr/>
          <a:lstStyle/>
          <a:p>
            <a:fld id="{071B4BBF-70B9-8047-B02F-2484F1EA6A40}" type="slidenum">
              <a:rPr lang="nb-NO" smtClean="0"/>
              <a:t>26</a:t>
            </a:fld>
            <a:endParaRPr lang="nb-NO"/>
          </a:p>
        </p:txBody>
      </p:sp>
    </p:spTree>
    <p:extLst>
      <p:ext uri="{BB962C8B-B14F-4D97-AF65-F5344CB8AC3E}">
        <p14:creationId xmlns:p14="http://schemas.microsoft.com/office/powerpoint/2010/main" val="11074666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pPr>
            <a:r>
              <a:rPr lang="nb-NO" sz="1200">
                <a:effectLst/>
                <a:ea typeface="Aptos" panose="020B0004020202020204" pitchFamily="34" charset="0"/>
              </a:rPr>
              <a:t>Sammenlikning av tall i ulike aldersgrupper og på tvers kommuner</a:t>
            </a:r>
          </a:p>
          <a:p>
            <a:pPr>
              <a:lnSpc>
                <a:spcPct val="107000"/>
              </a:lnSpc>
            </a:pPr>
            <a:endParaRPr lang="nb-NO" sz="1200">
              <a:effectLst/>
              <a:ea typeface="Aptos" panose="020B0004020202020204" pitchFamily="34" charset="0"/>
            </a:endParaRPr>
          </a:p>
          <a:p>
            <a:pPr>
              <a:lnSpc>
                <a:spcPct val="107000"/>
              </a:lnSpc>
            </a:pPr>
            <a:r>
              <a:rPr lang="nb-NO" sz="1200">
                <a:effectLst/>
                <a:ea typeface="Aptos" panose="020B0004020202020204" pitchFamily="34" charset="0"/>
              </a:rPr>
              <a:t>Hvordan aldring og innvandring påvirker din kommune</a:t>
            </a:r>
          </a:p>
          <a:p>
            <a:pPr>
              <a:lnSpc>
                <a:spcPct val="107000"/>
              </a:lnSpc>
            </a:pPr>
            <a:endParaRPr lang="nb-NO" sz="1200">
              <a:effectLst/>
              <a:ea typeface="Aptos" panose="020B0004020202020204" pitchFamily="34" charset="0"/>
            </a:endParaRPr>
          </a:p>
          <a:p>
            <a:pPr>
              <a:lnSpc>
                <a:spcPct val="107000"/>
              </a:lnSpc>
            </a:pPr>
            <a:r>
              <a:rPr lang="nb-NO" sz="1200">
                <a:effectLst/>
                <a:ea typeface="Aptos" panose="020B0004020202020204" pitchFamily="34" charset="0"/>
              </a:rPr>
              <a:t>Hvordan forholdet mellom antall i og utenfor yrkesaktiv alder endrer seg</a:t>
            </a:r>
            <a:endParaRPr lang="nb-NO"/>
          </a:p>
          <a:p>
            <a:endParaRPr lang="nb-NO" sz="1100"/>
          </a:p>
          <a:p>
            <a:endParaRPr lang="nb-NO"/>
          </a:p>
        </p:txBody>
      </p:sp>
      <p:sp>
        <p:nvSpPr>
          <p:cNvPr id="4" name="Plassholder for lysbildenummer 3"/>
          <p:cNvSpPr>
            <a:spLocks noGrp="1"/>
          </p:cNvSpPr>
          <p:nvPr>
            <p:ph type="sldNum" sz="quarter" idx="5"/>
          </p:nvPr>
        </p:nvSpPr>
        <p:spPr/>
        <p:txBody>
          <a:bodyPr/>
          <a:lstStyle/>
          <a:p>
            <a:fld id="{071B4BBF-70B9-8047-B02F-2484F1EA6A40}" type="slidenum">
              <a:rPr lang="nb-NO" smtClean="0"/>
              <a:t>28</a:t>
            </a:fld>
            <a:endParaRPr lang="nb-NO"/>
          </a:p>
        </p:txBody>
      </p:sp>
    </p:spTree>
    <p:extLst>
      <p:ext uri="{BB962C8B-B14F-4D97-AF65-F5344CB8AC3E}">
        <p14:creationId xmlns:p14="http://schemas.microsoft.com/office/powerpoint/2010/main" val="4834241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050" b="1">
                <a:solidFill>
                  <a:srgbClr val="0F4761"/>
                </a:solidFill>
                <a:latin typeface="Aptos" panose="020B0004020202020204" pitchFamily="34" charset="0"/>
              </a:rPr>
              <a:t>Mangel på arbeidskraft og endringer i kompetansebeho</a:t>
            </a:r>
            <a:r>
              <a:rPr lang="nb-NO" sz="1050">
                <a:solidFill>
                  <a:srgbClr val="0F4761"/>
                </a:solidFill>
                <a:latin typeface="Aptos" panose="020B0004020202020204" pitchFamily="34" charset="0"/>
              </a:rPr>
              <a:t>v</a:t>
            </a:r>
            <a:endParaRPr lang="nb-NO" sz="1050">
              <a:solidFill>
                <a:srgbClr val="0F4761"/>
              </a:solidFill>
              <a:latin typeface="Times New Roman" panose="02020603050405020304" pitchFamily="18" charset="0"/>
            </a:endParaRPr>
          </a:p>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Arbeidsmarkedet er avgjørende for Norges velstand, både gjennom verdiskaping og finansiering av velferdsstaten. Norge har høy sysselsetting og lav arbeidsledighet sammenlignet med andre land, men det er potensiale for at flere kommer i jobb blant de mange som står utenfor jobb eller utdanning. Personer med lav utdanning er overrepresentert blant de som står utenfor arbeidslivet, og trenden forventes å forsterkes framover.</a:t>
            </a:r>
          </a:p>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 </a:t>
            </a:r>
          </a:p>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Viktige utviklingstrekk fram mot 2035 inkluderer:</a:t>
            </a:r>
          </a:p>
          <a:p>
            <a:pPr marL="342900" lvl="0" indent="-342900">
              <a:lnSpc>
                <a:spcPct val="107000"/>
              </a:lnSpc>
              <a:buFont typeface="Symbol" panose="05050102010706020507" pitchFamily="18" charset="2"/>
              <a:buChar char=""/>
            </a:pPr>
            <a:r>
              <a:rPr lang="nb-NO" sz="1200">
                <a:effectLst/>
                <a:latin typeface="Aptos" panose="020B0004020202020204" pitchFamily="34" charset="0"/>
                <a:ea typeface="Aptos" panose="020B0004020202020204" pitchFamily="34" charset="0"/>
                <a:cs typeface="Arial" panose="020B0604020202020204" pitchFamily="34" charset="0"/>
              </a:rPr>
              <a:t>Teknologisk utvikling: Kunstig intelligens og automatisering vil endre arbeidsmarkedet. Noen jobber vil forsvinne, mens nye yrker oppstår. Lavt utdannede arbeidstakere er mest utsatt for automatisering. Effekten på sysselsettingen totalt sett er usikker, men mest sannsynlig positiv. Kunstig intelligens vil gi betydelige produktivitetsgevinster og behov for omstilling i enkelte yrker. Samtidig er det uenighet i forskningen om hvor stor effekten vil være på produktiviteten i arbeidsmarkedet totalt sett de neste ti årene, der anslag varierer mellom 0,5 og 9 prosent.</a:t>
            </a:r>
          </a:p>
          <a:p>
            <a:pPr marL="342900" lvl="0" indent="-342900">
              <a:lnSpc>
                <a:spcPct val="107000"/>
              </a:lnSpc>
              <a:buFont typeface="Symbol" panose="05050102010706020507" pitchFamily="18" charset="2"/>
              <a:buChar char=""/>
            </a:pPr>
            <a:r>
              <a:rPr lang="nb-NO" sz="1200">
                <a:effectLst/>
                <a:latin typeface="Aptos" panose="020B0004020202020204" pitchFamily="34" charset="0"/>
                <a:ea typeface="Aptos" panose="020B0004020202020204" pitchFamily="34" charset="0"/>
                <a:cs typeface="Arial" panose="020B0604020202020204" pitchFamily="34" charset="0"/>
              </a:rPr>
              <a:t>Mangel på arbeidskraft og endringer i kompetansebehov: Eldrebølgen ventes å føre til økende mangel på arbeidskraft, særlig i distriktene. Den største mangelen ventes å gjelde helsepersonell på alle utdanningsnivåer, der det allerede er stor mangel på arbeidskraft. I 2040 ventes en underdekning på 30 000 sykepleiere og 24 000 helsefagarbeidere. Det ventes også mangel på faglært arbeidskraft innen industri, bygg og anlegg og håndverk. Etterspørselen etter høyt utdannede ventes å øke, men at stadig flere har høyere utdanning tilsier at arbeidskraftsbehovet kan bli møtt for de fleste fagfeltene. Usikkerheten er likevel betydelig.</a:t>
            </a:r>
          </a:p>
          <a:p>
            <a:pPr marL="342900" lvl="0" indent="-342900">
              <a:lnSpc>
                <a:spcPct val="107000"/>
              </a:lnSpc>
              <a:buFont typeface="Symbol" panose="05050102010706020507" pitchFamily="18" charset="2"/>
              <a:buChar char=""/>
            </a:pPr>
            <a:r>
              <a:rPr lang="nb-NO" sz="1200">
                <a:effectLst/>
                <a:latin typeface="Aptos" panose="020B0004020202020204" pitchFamily="34" charset="0"/>
                <a:ea typeface="Aptos" panose="020B0004020202020204" pitchFamily="34" charset="0"/>
                <a:cs typeface="Arial" panose="020B0604020202020204" pitchFamily="34" charset="0"/>
              </a:rPr>
              <a:t>Det grønne skiftet: Overgangen til en mer bærekraftig økonomi kan skape nye jobber, for eksempel innen havvind, hydrogen og batteriproduksjon, men olje- og gassnæringen vil oppleve fall i sysselsettingen. Utfordringer med lønnsomhet og høyere prioritering av økonomi og sikkerhet kan påvirke tempoet i det grønne skiftet.</a:t>
            </a:r>
          </a:p>
          <a:p>
            <a:pPr marL="342900" lvl="0" indent="-342900">
              <a:lnSpc>
                <a:spcPct val="107000"/>
              </a:lnSpc>
              <a:spcAft>
                <a:spcPts val="800"/>
              </a:spcAft>
              <a:buFont typeface="Symbol" panose="05050102010706020507" pitchFamily="18" charset="2"/>
              <a:buChar char=""/>
            </a:pPr>
            <a:r>
              <a:rPr lang="nb-NO" sz="1200">
                <a:effectLst/>
                <a:latin typeface="Aptos" panose="020B0004020202020204" pitchFamily="34" charset="0"/>
                <a:ea typeface="Aptos" panose="020B0004020202020204" pitchFamily="34" charset="0"/>
                <a:cs typeface="Arial" panose="020B0604020202020204" pitchFamily="34" charset="0"/>
              </a:rPr>
              <a:t>Globalisering i revers og geopolitisk fragmentering: Utsikter til varig høyere tollbarrierer ventes å gi redusert internasjonal handel og svakere økonomisk vekst. Det kan påvirke norsk eksport og sysselsetting, men det er usikkert hvor stor de negative konsekvensene kan bli. Økt selvforsyning i Europa, blant annet innen industri, ventes samtidig å gi økt intern europeisk handel, som også vil gi Norge muligheter.</a:t>
            </a:r>
          </a:p>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 </a:t>
            </a:r>
          </a:p>
          <a:p>
            <a:pPr>
              <a:buNone/>
            </a:pPr>
            <a:r>
              <a:rPr lang="nb-NO" sz="1200">
                <a:effectLst/>
                <a:latin typeface="Aptos" panose="020B0004020202020204" pitchFamily="34" charset="0"/>
                <a:ea typeface="Aptos" panose="020B0004020202020204" pitchFamily="34" charset="0"/>
                <a:cs typeface="Arial" panose="020B0604020202020204" pitchFamily="34" charset="0"/>
              </a:rPr>
              <a:t>For å møte utfordringene kreves tilpasninger i arbeidsmarkedspolitikken, og at Nav dreier virkemiddelbruken mot økt satsing på kompetanseutvikling og livslang læring. Nav vil spille en sentral rolle i å bistå arbeidstakere og arbeidsgivere i omstillinger, og i å veilede brukere i retning av utdanninger og yrker med gode arbeidsmuligheter framover. Mangelen på arbeidskraft gir gode vilkår for å inkludere flere av de som står utenfor jobb og utdanning, i samarbeid med arbeidsgiverne og samarbeidspartnere i andre sektorer. Den usikre verdenssituasjonen gjør det viktigere for Nav å følge tett med på konsekvensene for arbeidsmarkedet og å være beredt på omprioriteringer.</a:t>
            </a:r>
            <a:endParaRPr lang="nb-NO" sz="400">
              <a:latin typeface="Arial" panose="020B0604020202020204" pitchFamily="34" charset="0"/>
              <a:ea typeface="MS Mincho" panose="02020609040205080304" pitchFamily="49" charset="-128"/>
              <a:cs typeface="Arial" panose="020B0604020202020204" pitchFamily="34" charset="0"/>
            </a:endParaRPr>
          </a:p>
          <a:p>
            <a:endParaRPr lang="nb-NO"/>
          </a:p>
        </p:txBody>
      </p:sp>
      <p:sp>
        <p:nvSpPr>
          <p:cNvPr id="4" name="Plassholder for lysbildenummer 3"/>
          <p:cNvSpPr>
            <a:spLocks noGrp="1"/>
          </p:cNvSpPr>
          <p:nvPr>
            <p:ph type="sldNum" sz="quarter" idx="5"/>
          </p:nvPr>
        </p:nvSpPr>
        <p:spPr/>
        <p:txBody>
          <a:bodyPr/>
          <a:lstStyle/>
          <a:p>
            <a:fld id="{071B4BBF-70B9-8047-B02F-2484F1EA6A40}" type="slidenum">
              <a:rPr lang="nb-NO" smtClean="0"/>
              <a:t>29</a:t>
            </a:fld>
            <a:endParaRPr lang="nb-NO"/>
          </a:p>
        </p:txBody>
      </p:sp>
    </p:spTree>
    <p:extLst>
      <p:ext uri="{BB962C8B-B14F-4D97-AF65-F5344CB8AC3E}">
        <p14:creationId xmlns:p14="http://schemas.microsoft.com/office/powerpoint/2010/main" val="20535428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buFont typeface="Arial" panose="020B0604020202020204" pitchFamily="34" charset="0"/>
              <a:buChar char="•"/>
              <a:defRPr/>
            </a:pPr>
            <a:r>
              <a:rPr lang="nb-NO" sz="1400" b="1"/>
              <a:t>Aldring av befolkningen</a:t>
            </a:r>
            <a:r>
              <a:rPr lang="nb-NO" sz="800"/>
              <a:t>: Mangel på arbeidskraft, særlig blant helsepersonell, og særlig i distriktskommuner.</a:t>
            </a:r>
          </a:p>
          <a:p>
            <a:pPr>
              <a:buFont typeface="Arial" panose="020B0604020202020204" pitchFamily="34" charset="0"/>
              <a:buChar char="•"/>
            </a:pPr>
            <a:r>
              <a:rPr lang="nb-NO" sz="800" b="1"/>
              <a:t>Endringer i kompetansekrav </a:t>
            </a:r>
            <a:r>
              <a:rPr lang="nb-NO" sz="800"/>
              <a:t>drives særlig av teknologisk utvikling. Kunstig intelligens og automatisering vil endre yrker og jobbinnhold, </a:t>
            </a:r>
            <a:r>
              <a:rPr lang="nb-NO" sz="800" b="1"/>
              <a:t>Grønn omstilling</a:t>
            </a:r>
            <a:r>
              <a:rPr lang="nb-NO" sz="800"/>
              <a:t>: Nye jobber skapes, mens olje- og gassnæringen reduseres. Tempoet på den grønne omstillingen er mer usikkert, pga. utfordringer med lønnsomhet og at økonomi og sikkerhet er høyere prioritert.</a:t>
            </a:r>
          </a:p>
          <a:p>
            <a:pPr>
              <a:buFont typeface="Arial" panose="020B0604020202020204" pitchFamily="34" charset="0"/>
              <a:buNone/>
            </a:pPr>
            <a:r>
              <a:rPr lang="nb-NO" sz="800"/>
              <a:t>Gir behov for livslang læring</a:t>
            </a:r>
          </a:p>
          <a:p>
            <a:pPr>
              <a:buFont typeface="Arial" panose="020B0604020202020204" pitchFamily="34" charset="0"/>
              <a:buChar char="•"/>
            </a:pPr>
            <a:r>
              <a:rPr lang="nb-NO" sz="800" b="1"/>
              <a:t>Proteksjonisme og geopolitisk usikkerhet</a:t>
            </a:r>
            <a:r>
              <a:rPr lang="nb-NO" sz="800"/>
              <a:t>: Vi får handelsendringer kan påvirke norsk eksport og sysselsetting. Hovedbildet er økt proteksjonisme som gir redusert handel, men Europa må bli mer selvforsynt som også gir muligheter.</a:t>
            </a:r>
          </a:p>
          <a:p>
            <a:endParaRPr lang="nb-NO" sz="700"/>
          </a:p>
        </p:txBody>
      </p:sp>
      <p:sp>
        <p:nvSpPr>
          <p:cNvPr id="4" name="Slide Number Placeholder 3"/>
          <p:cNvSpPr>
            <a:spLocks noGrp="1"/>
          </p:cNvSpPr>
          <p:nvPr>
            <p:ph type="sldNum" sz="quarter" idx="5"/>
          </p:nvPr>
        </p:nvSpPr>
        <p:spPr/>
        <p:txBody>
          <a:bodyPr/>
          <a:lstStyle/>
          <a:p>
            <a:pPr defTabSz="931774">
              <a:defRPr/>
            </a:pPr>
            <a:fld id="{071B4BBF-70B9-8047-B02F-2484F1EA6A40}" type="slidenum">
              <a:rPr lang="nb-NO">
                <a:solidFill>
                  <a:prstClr val="black"/>
                </a:solidFill>
                <a:latin typeface="Calibri" panose="020F0502020204030204"/>
              </a:rPr>
              <a:pPr defTabSz="931774">
                <a:defRPr/>
              </a:pPr>
              <a:t>30</a:t>
            </a:fld>
            <a:endParaRPr lang="nb-NO">
              <a:solidFill>
                <a:prstClr val="black"/>
              </a:solidFill>
              <a:latin typeface="Calibri" panose="020F0502020204030204"/>
            </a:endParaRPr>
          </a:p>
        </p:txBody>
      </p:sp>
    </p:spTree>
    <p:extLst>
      <p:ext uri="{BB962C8B-B14F-4D97-AF65-F5344CB8AC3E}">
        <p14:creationId xmlns:p14="http://schemas.microsoft.com/office/powerpoint/2010/main" val="42893818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7EC9D-BEBA-BEA0-CC96-AD02D89774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16C5EB-382B-DD52-551E-0441CD93CE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645D50-2540-15FE-7039-1A2155ABA10B}"/>
              </a:ext>
            </a:extLst>
          </p:cNvPr>
          <p:cNvSpPr>
            <a:spLocks noGrp="1"/>
          </p:cNvSpPr>
          <p:nvPr>
            <p:ph type="body" idx="1"/>
          </p:nvPr>
        </p:nvSpPr>
        <p:spPr/>
        <p:txBody>
          <a:bodyPr/>
          <a:lstStyle/>
          <a:p>
            <a:r>
              <a:rPr lang="nb-NO" sz="700"/>
              <a:t>Aller størst mangel i distriktskommuner i og med av befolkningen i yrkesaktiv alder ventes å bli redusert i halvparten av kommunene til 2035.</a:t>
            </a:r>
          </a:p>
          <a:p>
            <a:endParaRPr lang="nb-NO" sz="700"/>
          </a:p>
          <a:p>
            <a:pPr defTabSz="931774">
              <a:defRPr/>
            </a:pPr>
            <a:r>
              <a:rPr lang="nb-NO" sz="800">
                <a:latin typeface="Aptos" panose="020B0004020202020204" pitchFamily="34" charset="0"/>
                <a:ea typeface="Aptos" panose="020B0004020202020204" pitchFamily="34" charset="0"/>
                <a:cs typeface="Arial" panose="020B0604020202020204" pitchFamily="34" charset="0"/>
              </a:rPr>
              <a:t>Særlig usikkerhet på om behovet for IKT-kompetanse vil bli møtt: 4 av 5 statlige virksomheter meldte i 2024 at de hadde hatt utfordringer med å rekruttere IKT-kompetanse (</a:t>
            </a:r>
            <a:r>
              <a:rPr lang="nb-NO" sz="800" u="sng">
                <a:solidFill>
                  <a:srgbClr val="467886"/>
                </a:solidFill>
                <a:latin typeface="Aptos" panose="020B0004020202020204" pitchFamily="34" charset="0"/>
                <a:ea typeface="Aptos" panose="020B0004020202020204" pitchFamily="34" charset="0"/>
                <a:cs typeface="Arial" panose="020B0604020202020204" pitchFamily="34" charset="0"/>
                <a:hlinkClick r:id="rId3"/>
              </a:rPr>
              <a:t>SSB, tabell 10860</a:t>
            </a:r>
            <a:r>
              <a:rPr lang="nb-NO" sz="800">
                <a:latin typeface="Aptos" panose="020B0004020202020204" pitchFamily="34" charset="0"/>
                <a:ea typeface="Aptos" panose="020B0004020202020204" pitchFamily="34" charset="0"/>
                <a:cs typeface="Arial" panose="020B0604020202020204" pitchFamily="34" charset="0"/>
              </a:rPr>
              <a:t>). </a:t>
            </a:r>
            <a:r>
              <a:rPr lang="nb-NO" sz="800" err="1">
                <a:latin typeface="Aptos" panose="020B0004020202020204" pitchFamily="34" charset="0"/>
                <a:ea typeface="Aptos" panose="020B0004020202020204" pitchFamily="34" charset="0"/>
                <a:cs typeface="Arial" panose="020B0604020202020204" pitchFamily="34" charset="0"/>
              </a:rPr>
              <a:t>Future</a:t>
            </a:r>
            <a:r>
              <a:rPr lang="nb-NO" sz="800">
                <a:latin typeface="Aptos" panose="020B0004020202020204" pitchFamily="34" charset="0"/>
                <a:ea typeface="Aptos" panose="020B0004020202020204" pitchFamily="34" charset="0"/>
                <a:cs typeface="Arial" panose="020B0604020202020204" pitchFamily="34" charset="0"/>
              </a:rPr>
              <a:t> </a:t>
            </a:r>
            <a:r>
              <a:rPr lang="nb-NO" sz="800" err="1">
                <a:latin typeface="Aptos" panose="020B0004020202020204" pitchFamily="34" charset="0"/>
                <a:ea typeface="Aptos" panose="020B0004020202020204" pitchFamily="34" charset="0"/>
                <a:cs typeface="Arial" panose="020B0604020202020204" pitchFamily="34" charset="0"/>
              </a:rPr>
              <a:t>of</a:t>
            </a:r>
            <a:r>
              <a:rPr lang="nb-NO" sz="800">
                <a:latin typeface="Aptos" panose="020B0004020202020204" pitchFamily="34" charset="0"/>
                <a:ea typeface="Aptos" panose="020B0004020202020204" pitchFamily="34" charset="0"/>
                <a:cs typeface="Arial" panose="020B0604020202020204" pitchFamily="34" charset="0"/>
              </a:rPr>
              <a:t> Jobs Report 2025 (</a:t>
            </a:r>
            <a:r>
              <a:rPr lang="nb-NO" sz="800" u="sng">
                <a:solidFill>
                  <a:srgbClr val="467886"/>
                </a:solidFill>
                <a:latin typeface="Aptos" panose="020B0004020202020204" pitchFamily="34" charset="0"/>
                <a:ea typeface="Aptos" panose="020B0004020202020204" pitchFamily="34" charset="0"/>
                <a:cs typeface="Arial" panose="020B0604020202020204" pitchFamily="34" charset="0"/>
                <a:hlinkClick r:id="rId4"/>
              </a:rPr>
              <a:t>WEF 2025</a:t>
            </a:r>
            <a:r>
              <a:rPr lang="nb-NO" sz="800">
                <a:latin typeface="Aptos" panose="020B0004020202020204" pitchFamily="34" charset="0"/>
                <a:ea typeface="Aptos" panose="020B0004020202020204" pitchFamily="34" charset="0"/>
                <a:cs typeface="Arial" panose="020B0604020202020204" pitchFamily="34" charset="0"/>
              </a:rPr>
              <a:t>) peker på teknologer som en yrkesgruppe der det ventes særlig høy vekst i etterspørselen framover globalt. Samtidig er utviklingen usikker. SSBs framskriving av tilbud og etterspørsel etter utdanningsgrupper viser faktisk et overskudd av personer med høyere utdanning innen realfag og teknologi fram til 2035. Det er likevel usikker om de klare å fange opp framtidig vekst i etterspørselen med metodene de bruker, og det er også usikkert om de i tilstrekkelig grad klarer å ta høyde for at ansatte som pensjonerer seg ofte blir erstattet av folk med høyere utdanning. </a:t>
            </a:r>
          </a:p>
          <a:p>
            <a:endParaRPr lang="nb-NO" sz="700"/>
          </a:p>
        </p:txBody>
      </p:sp>
      <p:sp>
        <p:nvSpPr>
          <p:cNvPr id="4" name="Slide Number Placeholder 3">
            <a:extLst>
              <a:ext uri="{FF2B5EF4-FFF2-40B4-BE49-F238E27FC236}">
                <a16:creationId xmlns:a16="http://schemas.microsoft.com/office/drawing/2014/main" id="{F16A42EF-DEFB-4459-13D7-F0F132F3B3EC}"/>
              </a:ext>
            </a:extLst>
          </p:cNvPr>
          <p:cNvSpPr>
            <a:spLocks noGrp="1"/>
          </p:cNvSpPr>
          <p:nvPr>
            <p:ph type="sldNum" sz="quarter" idx="5"/>
          </p:nvPr>
        </p:nvSpPr>
        <p:spPr/>
        <p:txBody>
          <a:bodyPr/>
          <a:lstStyle/>
          <a:p>
            <a:pPr defTabSz="931774">
              <a:defRPr/>
            </a:pPr>
            <a:fld id="{071B4BBF-70B9-8047-B02F-2484F1EA6A40}" type="slidenum">
              <a:rPr lang="nb-NO">
                <a:solidFill>
                  <a:prstClr val="black"/>
                </a:solidFill>
                <a:latin typeface="Calibri" panose="020F0502020204030204"/>
              </a:rPr>
              <a:pPr defTabSz="931774">
                <a:defRPr/>
              </a:pPr>
              <a:t>31</a:t>
            </a:fld>
            <a:endParaRPr lang="nb-NO">
              <a:solidFill>
                <a:prstClr val="black"/>
              </a:solidFill>
              <a:latin typeface="Calibri" panose="020F0502020204030204"/>
            </a:endParaRPr>
          </a:p>
        </p:txBody>
      </p:sp>
    </p:spTree>
    <p:extLst>
      <p:ext uri="{BB962C8B-B14F-4D97-AF65-F5344CB8AC3E}">
        <p14:creationId xmlns:p14="http://schemas.microsoft.com/office/powerpoint/2010/main" val="41984102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931774">
              <a:defRPr/>
            </a:pPr>
            <a:r>
              <a:rPr lang="nb-NO" sz="800"/>
              <a:t>Teknologiske framskritt fører til at enkelte jobber forsvinner, og at nye jobber kommer til. Bare de siste 30 årene har det vært betydelige endringer i hvilke yrker folk har, og hvilken kompetanse som kreves for de ulike jobbene.</a:t>
            </a:r>
          </a:p>
          <a:p>
            <a:pPr defTabSz="931774">
              <a:defRPr/>
            </a:pPr>
            <a:endParaRPr lang="nb-NO" sz="800"/>
          </a:p>
          <a:p>
            <a:pPr defTabSz="931774">
              <a:defRPr/>
            </a:pPr>
            <a:r>
              <a:rPr lang="nb-NO" sz="800"/>
              <a:t>Forskere fra OECD anslår at 9 prosent av jobbene i OECD-land har en høy andel automatiserbare oppgaver, her definert som minst 25 prosent. I Norge er andelen lavere, med rundt 6 prosent. Det skyldes at mange automatiserbare jobber allerede er flyttet ut av landet eller automatisert.</a:t>
            </a:r>
          </a:p>
          <a:p>
            <a:pPr defTabSz="931774">
              <a:defRPr/>
            </a:pPr>
            <a:endParaRPr lang="nb-NO" sz="800"/>
          </a:p>
          <a:p>
            <a:pPr defTabSz="931774">
              <a:defRPr/>
            </a:pPr>
            <a:r>
              <a:rPr lang="nb-NO" sz="800"/>
              <a:t>Flere studier viser at de med lav og middels kompetanse historisk sett har vært mest utsatt for å miste jobben som følge av ny teknologi. Men hvilke effekter teknologi har på arbeidsmarkedet er avhengig av teknologiens natur</a:t>
            </a:r>
          </a:p>
          <a:p>
            <a:pPr defTabSz="931774">
              <a:defRPr/>
            </a:pPr>
            <a:endParaRPr lang="nb-NO" sz="800"/>
          </a:p>
          <a:p>
            <a:pPr defTabSz="931774">
              <a:defRPr/>
            </a:pPr>
            <a:r>
              <a:rPr lang="nb-NO" sz="800"/>
              <a:t>KI har vist seg å kunne håndtere mange oppgaver som i dag blir utført av personer med høy kompetanse. Noen eksempler på dette er opptegning av juridiske kontrakter og tolking av MR-bilder.</a:t>
            </a:r>
          </a:p>
          <a:p>
            <a:pPr defTabSz="931774">
              <a:defRPr/>
            </a:pPr>
            <a:endParaRPr lang="nb-NO" sz="800"/>
          </a:p>
          <a:p>
            <a:pPr defTabSz="931774">
              <a:defRPr/>
            </a:pPr>
            <a:r>
              <a:rPr lang="nb-NO" sz="800"/>
              <a:t>Dessuten kan KI bidra til å allmenngjøre ekspertkompetanse, og dermed jevne ut forskjeller i produktivitet. Men det er uklart hvordan dette påvirker det samlede ledighetsnivået. </a:t>
            </a:r>
          </a:p>
          <a:p>
            <a:pPr defTabSz="931774">
              <a:defRPr/>
            </a:pPr>
            <a:endParaRPr lang="nb-NO" sz="2000">
              <a:latin typeface="Arial" panose="020B0604020202020204" pitchFamily="34" charset="0"/>
              <a:cs typeface="Arial" panose="020B0604020202020204" pitchFamily="34" charset="0"/>
            </a:endParaRPr>
          </a:p>
          <a:p>
            <a:endParaRPr lang="nb-NO" sz="800"/>
          </a:p>
          <a:p>
            <a:endParaRPr lang="nb-NO"/>
          </a:p>
        </p:txBody>
      </p:sp>
      <p:sp>
        <p:nvSpPr>
          <p:cNvPr id="4" name="Plassholder for lysbildenummer 3"/>
          <p:cNvSpPr>
            <a:spLocks noGrp="1"/>
          </p:cNvSpPr>
          <p:nvPr>
            <p:ph type="sldNum" sz="quarter" idx="5"/>
          </p:nvPr>
        </p:nvSpPr>
        <p:spPr/>
        <p:txBody>
          <a:bodyPr/>
          <a:lstStyle/>
          <a:p>
            <a:fld id="{071B4BBF-70B9-8047-B02F-2484F1EA6A40}" type="slidenum">
              <a:rPr lang="nb-NO" smtClean="0"/>
              <a:t>32</a:t>
            </a:fld>
            <a:endParaRPr lang="nb-NO"/>
          </a:p>
        </p:txBody>
      </p:sp>
    </p:spTree>
    <p:extLst>
      <p:ext uri="{BB962C8B-B14F-4D97-AF65-F5344CB8AC3E}">
        <p14:creationId xmlns:p14="http://schemas.microsoft.com/office/powerpoint/2010/main" val="13724885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nb-NO" sz="900">
              <a:solidFill>
                <a:srgbClr val="00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defTabSz="931774">
              <a:defRPr/>
            </a:pPr>
            <a:fld id="{071B4BBF-70B9-8047-B02F-2484F1EA6A40}" type="slidenum">
              <a:rPr lang="nb-NO">
                <a:solidFill>
                  <a:prstClr val="black"/>
                </a:solidFill>
                <a:latin typeface="Calibri" panose="020F0502020204030204"/>
              </a:rPr>
              <a:pPr defTabSz="931774">
                <a:defRPr/>
              </a:pPr>
              <a:t>33</a:t>
            </a:fld>
            <a:endParaRPr lang="nb-NO">
              <a:solidFill>
                <a:prstClr val="black"/>
              </a:solidFill>
              <a:latin typeface="Calibri" panose="020F0502020204030204"/>
            </a:endParaRPr>
          </a:p>
        </p:txBody>
      </p:sp>
    </p:spTree>
    <p:extLst>
      <p:ext uri="{BB962C8B-B14F-4D97-AF65-F5344CB8AC3E}">
        <p14:creationId xmlns:p14="http://schemas.microsoft.com/office/powerpoint/2010/main" val="26682310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EE102-BCEE-6A0F-5B7B-4A303DAB90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4FC208-0288-10DA-009B-D97C047362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E8320A-B0EA-0B61-CACC-63F92C39B031}"/>
              </a:ext>
            </a:extLst>
          </p:cNvPr>
          <p:cNvSpPr>
            <a:spLocks noGrp="1"/>
          </p:cNvSpPr>
          <p:nvPr>
            <p:ph type="body" idx="1"/>
          </p:nvPr>
        </p:nvSpPr>
        <p:spPr/>
        <p:txBody>
          <a:bodyPr/>
          <a:lstStyle/>
          <a:p>
            <a:pPr defTabSz="931774">
              <a:defRPr/>
            </a:pPr>
            <a:r>
              <a:rPr lang="nb-NO" sz="1800">
                <a:latin typeface="Aptos" panose="020B0004020202020204" pitchFamily="34" charset="0"/>
                <a:ea typeface="Aptos" panose="020B0004020202020204" pitchFamily="34" charset="0"/>
                <a:cs typeface="Arial" panose="020B0604020202020204" pitchFamily="34" charset="0"/>
              </a:rPr>
              <a:t>Globalisering i revers og geopolitisk fragmentering: Utsikter til varig høyere tollbarrierer ventes å gi redusert internasjonal handel og svakere økonomisk vekst. Det kan påvirke norsk eksport og sysselsetting, men det er usikkert hvor stor de negative konsekvensene kan bli. Økt selvforsyning i Europa, blant annet innen industri, ventes samtidig å gi økt intern europeisk handel, som også vil gi Norge muligheter.</a:t>
            </a:r>
          </a:p>
          <a:p>
            <a:endParaRPr lang="nb-NO" sz="700"/>
          </a:p>
        </p:txBody>
      </p:sp>
      <p:sp>
        <p:nvSpPr>
          <p:cNvPr id="4" name="Slide Number Placeholder 3">
            <a:extLst>
              <a:ext uri="{FF2B5EF4-FFF2-40B4-BE49-F238E27FC236}">
                <a16:creationId xmlns:a16="http://schemas.microsoft.com/office/drawing/2014/main" id="{BC56AEFA-B74E-82DA-7D7D-F5BF4AA39E38}"/>
              </a:ext>
            </a:extLst>
          </p:cNvPr>
          <p:cNvSpPr>
            <a:spLocks noGrp="1"/>
          </p:cNvSpPr>
          <p:nvPr>
            <p:ph type="sldNum" sz="quarter" idx="5"/>
          </p:nvPr>
        </p:nvSpPr>
        <p:spPr/>
        <p:txBody>
          <a:bodyPr/>
          <a:lstStyle/>
          <a:p>
            <a:pPr defTabSz="931774">
              <a:defRPr/>
            </a:pPr>
            <a:fld id="{071B4BBF-70B9-8047-B02F-2484F1EA6A40}" type="slidenum">
              <a:rPr lang="nb-NO">
                <a:solidFill>
                  <a:prstClr val="black"/>
                </a:solidFill>
                <a:latin typeface="Calibri" panose="020F0502020204030204"/>
              </a:rPr>
              <a:pPr defTabSz="931774">
                <a:defRPr/>
              </a:pPr>
              <a:t>35</a:t>
            </a:fld>
            <a:endParaRPr lang="nb-NO">
              <a:solidFill>
                <a:prstClr val="black"/>
              </a:solidFill>
              <a:latin typeface="Calibri" panose="020F0502020204030204"/>
            </a:endParaRPr>
          </a:p>
        </p:txBody>
      </p:sp>
    </p:spTree>
    <p:extLst>
      <p:ext uri="{BB962C8B-B14F-4D97-AF65-F5344CB8AC3E}">
        <p14:creationId xmlns:p14="http://schemas.microsoft.com/office/powerpoint/2010/main" val="20488196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E96C0-3C8F-8A5D-8B79-A67FFD1B31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0F8CE6-580D-7092-0391-4E483AE123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986AFF-E8AC-E1F3-ACB5-7C9EC4E84F2C}"/>
              </a:ext>
            </a:extLst>
          </p:cNvPr>
          <p:cNvSpPr>
            <a:spLocks noGrp="1"/>
          </p:cNvSpPr>
          <p:nvPr>
            <p:ph type="body" idx="1"/>
          </p:nvPr>
        </p:nvSpPr>
        <p:spPr/>
        <p:txBody>
          <a:bodyPr/>
          <a:lstStyle/>
          <a:p>
            <a:pPr defTabSz="931774">
              <a:defRPr/>
            </a:pPr>
            <a:r>
              <a:rPr lang="nb-NO" sz="1800">
                <a:latin typeface="Aptos" panose="020B0004020202020204" pitchFamily="34" charset="0"/>
                <a:ea typeface="Aptos" panose="020B0004020202020204" pitchFamily="34" charset="0"/>
                <a:cs typeface="Arial" panose="020B0604020202020204" pitchFamily="34" charset="0"/>
              </a:rPr>
              <a:t>For å møte utfordringene kreves tilpasninger i arbeidsmarkedspolitikken, og at Nav dreier virkemiddelbruken mot økt satsing på kompetanseutvikling og livslang læring. Opplæringstiltak vil blant annet bli viktigere.</a:t>
            </a:r>
          </a:p>
          <a:p>
            <a:pPr defTabSz="931774">
              <a:defRPr/>
            </a:pPr>
            <a:r>
              <a:rPr lang="nb-NO" sz="1800">
                <a:latin typeface="Aptos" panose="020B0004020202020204" pitchFamily="34" charset="0"/>
                <a:ea typeface="Aptos" panose="020B0004020202020204" pitchFamily="34" charset="0"/>
                <a:cs typeface="Arial" panose="020B0604020202020204" pitchFamily="34" charset="0"/>
              </a:rPr>
              <a:t>Det er også behov for at utdanningstilbudet i større grad blir tilpasset til arbeidsmarkedets behov, bl.a. innen helse- og omsorg</a:t>
            </a:r>
          </a:p>
          <a:p>
            <a:pPr defTabSz="931774">
              <a:defRPr/>
            </a:pPr>
            <a:endParaRPr lang="nb-NO" sz="1800">
              <a:latin typeface="Aptos" panose="020B0004020202020204" pitchFamily="34" charset="0"/>
              <a:ea typeface="Aptos" panose="020B0004020202020204" pitchFamily="34" charset="0"/>
              <a:cs typeface="Arial" panose="020B0604020202020204" pitchFamily="34" charset="0"/>
            </a:endParaRPr>
          </a:p>
          <a:p>
            <a:pPr defTabSz="931774">
              <a:defRPr/>
            </a:pPr>
            <a:r>
              <a:rPr lang="nb-NO" sz="1800">
                <a:latin typeface="Aptos" panose="020B0004020202020204" pitchFamily="34" charset="0"/>
                <a:ea typeface="Aptos" panose="020B0004020202020204" pitchFamily="34" charset="0"/>
                <a:cs typeface="Arial" panose="020B0604020202020204" pitchFamily="34" charset="0"/>
              </a:rPr>
              <a:t> Nav vil spille en sentral rolle i å bistå arbeidstakere og arbeidsgivere i omstillinger, og i å veilede brukere i retning av utdanninger og yrker med gode arbeidsmuligheter framover. Mangelen på arbeidskraft gir gode vilkår for å inkludere flere av de som står utenfor jobb og utdanning, i samarbeid med arbeidsgiverne og samarbeidspartnere i andre sektorer. Den usikre verdenssituasjonen gjør det enda viktigere for Nav å følge tett med på konsekvensene for arbeidsmarkedet og å være beredt på omprioriteringer.</a:t>
            </a:r>
            <a:endParaRPr lang="nb-NO" sz="700"/>
          </a:p>
        </p:txBody>
      </p:sp>
      <p:sp>
        <p:nvSpPr>
          <p:cNvPr id="4" name="Slide Number Placeholder 3">
            <a:extLst>
              <a:ext uri="{FF2B5EF4-FFF2-40B4-BE49-F238E27FC236}">
                <a16:creationId xmlns:a16="http://schemas.microsoft.com/office/drawing/2014/main" id="{F6358E7E-B07B-F7F7-314F-D4558ECDB946}"/>
              </a:ext>
            </a:extLst>
          </p:cNvPr>
          <p:cNvSpPr>
            <a:spLocks noGrp="1"/>
          </p:cNvSpPr>
          <p:nvPr>
            <p:ph type="sldNum" sz="quarter" idx="5"/>
          </p:nvPr>
        </p:nvSpPr>
        <p:spPr/>
        <p:txBody>
          <a:bodyPr/>
          <a:lstStyle/>
          <a:p>
            <a:pPr defTabSz="931774">
              <a:defRPr/>
            </a:pPr>
            <a:fld id="{071B4BBF-70B9-8047-B02F-2484F1EA6A40}" type="slidenum">
              <a:rPr lang="nb-NO">
                <a:solidFill>
                  <a:prstClr val="black"/>
                </a:solidFill>
                <a:latin typeface="Calibri" panose="020F0502020204030204"/>
              </a:rPr>
              <a:pPr defTabSz="931774">
                <a:defRPr/>
              </a:pPr>
              <a:t>36</a:t>
            </a:fld>
            <a:endParaRPr lang="nb-NO">
              <a:solidFill>
                <a:prstClr val="black"/>
              </a:solidFill>
              <a:latin typeface="Calibri" panose="020F0502020204030204"/>
            </a:endParaRPr>
          </a:p>
        </p:txBody>
      </p:sp>
    </p:spTree>
    <p:extLst>
      <p:ext uri="{BB962C8B-B14F-4D97-AF65-F5344CB8AC3E}">
        <p14:creationId xmlns:p14="http://schemas.microsoft.com/office/powerpoint/2010/main" val="832569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F3616D-558A-D472-5A7B-7FC4CB720ED9}"/>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C369CB29-0B39-8710-957D-600B05B62A6D}"/>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5181DE0D-0CE3-D254-BDD3-528A3CDD53B7}"/>
              </a:ext>
            </a:extLst>
          </p:cNvPr>
          <p:cNvSpPr>
            <a:spLocks noGrp="1"/>
          </p:cNvSpPr>
          <p:nvPr>
            <p:ph type="body" idx="1"/>
          </p:nvPr>
        </p:nvSpPr>
        <p:spPr/>
        <p:txBody>
          <a:bodyPr/>
          <a:lstStyle/>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Omverdensanalysen beskriver hovedsakelig de mest sannsynlige samfunnstrendene framover. Samtidig vet vi at usikkerheten er stor på mange områder, og Nav må derfor i strategier og planer ta høyde for at utviklingen kan bli annerledes enn forventet. I dette kapitlet presenterer vi seks framtidshistorier basert på to mulige utfall for tre sentrale usikkerheter som vi vurderer at kan få særlig høy betydning for Nav framover:</a:t>
            </a:r>
          </a:p>
          <a:p>
            <a:pPr marL="342900" lvl="0" indent="-342900">
              <a:lnSpc>
                <a:spcPct val="107000"/>
              </a:lnSpc>
              <a:buFont typeface="Symbol" panose="05050102010706020507" pitchFamily="18" charset="2"/>
              <a:buChar char=""/>
            </a:pPr>
            <a:r>
              <a:rPr lang="nb-NO" sz="1200">
                <a:effectLst/>
                <a:latin typeface="Aptos" panose="020B0004020202020204" pitchFamily="34" charset="0"/>
                <a:ea typeface="Aptos" panose="020B0004020202020204" pitchFamily="34" charset="0"/>
                <a:cs typeface="Arial" panose="020B0604020202020204" pitchFamily="34" charset="0"/>
              </a:rPr>
              <a:t>Utviklingen i levekår og utenforskap fra arbeid og utdanning</a:t>
            </a:r>
          </a:p>
          <a:p>
            <a:pPr marL="342900" lvl="0" indent="-342900">
              <a:lnSpc>
                <a:spcPct val="107000"/>
              </a:lnSpc>
              <a:buFont typeface="Symbol" panose="05050102010706020507" pitchFamily="18" charset="2"/>
              <a:buChar char=""/>
            </a:pPr>
            <a:r>
              <a:rPr lang="nb-NO" sz="1200">
                <a:effectLst/>
                <a:latin typeface="Aptos" panose="020B0004020202020204" pitchFamily="34" charset="0"/>
                <a:ea typeface="Aptos" panose="020B0004020202020204" pitchFamily="34" charset="0"/>
                <a:cs typeface="Arial" panose="020B0604020202020204" pitchFamily="34" charset="0"/>
              </a:rPr>
              <a:t>Utviklingen i innbyggernes forventninger til mer personlig oppfølging og persontilpassede tjenester</a:t>
            </a:r>
          </a:p>
          <a:p>
            <a:pPr marL="342900" lvl="0" indent="-342900">
              <a:lnSpc>
                <a:spcPct val="107000"/>
              </a:lnSpc>
              <a:spcAft>
                <a:spcPts val="800"/>
              </a:spcAft>
              <a:buFont typeface="Symbol" panose="05050102010706020507" pitchFamily="18" charset="2"/>
              <a:buChar char=""/>
            </a:pPr>
            <a:r>
              <a:rPr lang="nb-NO" sz="1200">
                <a:effectLst/>
                <a:latin typeface="Aptos" panose="020B0004020202020204" pitchFamily="34" charset="0"/>
                <a:ea typeface="Aptos" panose="020B0004020202020204" pitchFamily="34" charset="0"/>
                <a:cs typeface="Arial" panose="020B0604020202020204" pitchFamily="34" charset="0"/>
              </a:rPr>
              <a:t>I hvilken grad offentlig sektor klarer å henge med på teknologiutviklingen </a:t>
            </a:r>
          </a:p>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 </a:t>
            </a:r>
          </a:p>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Framtidshistoriene er basert på spørreundersøkelsen blant Nav-ansatte, workshoper med prosjektdeltakerne og vurderingene av samfunnstrender og usikkerhet i kapitlene for de ulike samfunnsområdene.</a:t>
            </a:r>
          </a:p>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 </a:t>
            </a:r>
          </a:p>
          <a:p>
            <a:pPr>
              <a:lnSpc>
                <a:spcPct val="107000"/>
              </a:lnSpc>
              <a:spcAft>
                <a:spcPts val="800"/>
              </a:spcAft>
            </a:pPr>
            <a:r>
              <a:rPr lang="nb-NO" sz="1200">
                <a:effectLst/>
                <a:latin typeface="Aptos" panose="020B0004020202020204" pitchFamily="34" charset="0"/>
                <a:ea typeface="Aptos" panose="020B0004020202020204" pitchFamily="34" charset="0"/>
                <a:cs typeface="Arial" panose="020B0604020202020204" pitchFamily="34" charset="0"/>
              </a:rPr>
              <a:t>I tillegg til disse framtidshistoriene har vi også laget spesifikke scenarioer for hvordan utfallet av den globale handelskrigen kan påvirke arbeidsmarkedet og hvordan den økonomiske utviklingen kan påvirke behovet for sosiale tjenester. </a:t>
            </a:r>
          </a:p>
          <a:p>
            <a:endParaRPr lang="nb-NO" sz="800">
              <a:latin typeface="Calibri" panose="020F0502020204030204" pitchFamily="34" charset="0"/>
              <a:ea typeface="Calibri" panose="020F0502020204030204" pitchFamily="34" charset="0"/>
              <a:cs typeface="Times New Roman" panose="02020603050405020304" pitchFamily="18" charset="0"/>
            </a:endParaRPr>
          </a:p>
          <a:p>
            <a:endParaRPr lang="nb-NO"/>
          </a:p>
        </p:txBody>
      </p:sp>
      <p:sp>
        <p:nvSpPr>
          <p:cNvPr id="4" name="Plassholder for lysbildenummer 3">
            <a:extLst>
              <a:ext uri="{FF2B5EF4-FFF2-40B4-BE49-F238E27FC236}">
                <a16:creationId xmlns:a16="http://schemas.microsoft.com/office/drawing/2014/main" id="{4BF6F2C1-4012-63AA-5A99-DA8F84FD13B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1B4BBF-70B9-8047-B02F-2484F1EA6A4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64795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ACE67-7D92-6FD8-4B26-8198538EDF4A}"/>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8966F3CD-FDF7-7E80-9450-F0653C1FDE55}"/>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FA5C7572-13D8-757A-BD61-9266C59D0ECC}"/>
              </a:ext>
            </a:extLst>
          </p:cNvPr>
          <p:cNvSpPr>
            <a:spLocks noGrp="1"/>
          </p:cNvSpPr>
          <p:nvPr>
            <p:ph type="body" idx="1"/>
          </p:nvPr>
        </p:nvSpPr>
        <p:spPr/>
        <p:txBody>
          <a:bodyPr/>
          <a:lstStyle/>
          <a:p>
            <a:pPr marL="914400" lvl="2" indent="0">
              <a:lnSpc>
                <a:spcPct val="107000"/>
              </a:lnSpc>
              <a:spcBef>
                <a:spcPts val="800"/>
              </a:spcBef>
              <a:spcAft>
                <a:spcPts val="400"/>
              </a:spcAft>
              <a:buFont typeface="Arial" panose="020B0604020202020204" pitchFamily="34" charset="0"/>
              <a:buNone/>
            </a:pPr>
            <a:r>
              <a:rPr lang="nb-NO" sz="1400" b="1">
                <a:solidFill>
                  <a:srgbClr val="0F4761"/>
                </a:solidFill>
                <a:effectLst/>
                <a:latin typeface="Aptos" panose="020B0004020202020204" pitchFamily="34" charset="0"/>
                <a:ea typeface="Yu Gothic Light" panose="020B0300000000000000" pitchFamily="34" charset="-128"/>
                <a:cs typeface="Times New Roman" panose="02020603050405020304" pitchFamily="18" charset="0"/>
              </a:rPr>
              <a:t>Scenario 1: Retur til status </a:t>
            </a:r>
            <a:r>
              <a:rPr lang="nb-NO" sz="1400" b="1" err="1">
                <a:solidFill>
                  <a:srgbClr val="0F4761"/>
                </a:solidFill>
                <a:effectLst/>
                <a:latin typeface="Aptos" panose="020B0004020202020204" pitchFamily="34" charset="0"/>
                <a:ea typeface="Yu Gothic Light" panose="020B0300000000000000" pitchFamily="34" charset="-128"/>
                <a:cs typeface="Times New Roman" panose="02020603050405020304" pitchFamily="18" charset="0"/>
              </a:rPr>
              <a:t>quo</a:t>
            </a:r>
            <a:endParaRPr lang="nb-NO" sz="1400" b="1">
              <a:solidFill>
                <a:srgbClr val="0F4761"/>
              </a:solidFill>
              <a:effectLst/>
              <a:latin typeface="Aptos" panose="020B0004020202020204" pitchFamily="34" charset="0"/>
              <a:ea typeface="Yu Gothic Light" panose="020B0300000000000000" pitchFamily="34" charset="-128"/>
              <a:cs typeface="Times New Roman" panose="02020603050405020304" pitchFamily="18" charset="0"/>
            </a:endParaRPr>
          </a:p>
          <a:p>
            <a:pPr>
              <a:lnSpc>
                <a:spcPct val="107000"/>
              </a:lnSpc>
              <a:spcAft>
                <a:spcPts val="800"/>
              </a:spcAft>
              <a:buNone/>
            </a:pPr>
            <a:r>
              <a:rPr lang="nb-NO" sz="1100">
                <a:effectLst/>
                <a:latin typeface="Aptos" panose="020B0004020202020204" pitchFamily="34" charset="0"/>
                <a:ea typeface="Aptos" panose="020B0004020202020204" pitchFamily="34" charset="0"/>
                <a:cs typeface="Arial" panose="020B0604020202020204" pitchFamily="34" charset="0"/>
              </a:rPr>
              <a:t>Forutsetninger:</a:t>
            </a:r>
          </a:p>
          <a:p>
            <a:pPr marL="342900" lvl="0" indent="-342900">
              <a:lnSpc>
                <a:spcPct val="107000"/>
              </a:lnSpc>
              <a:spcAft>
                <a:spcPts val="800"/>
              </a:spcAft>
              <a:buFont typeface="Symbol" panose="05050102010706020507" pitchFamily="18" charset="2"/>
              <a:buChar char=""/>
            </a:pPr>
            <a:r>
              <a:rPr lang="nb-NO" sz="1100">
                <a:effectLst/>
                <a:latin typeface="Aptos" panose="020B0004020202020204" pitchFamily="34" charset="0"/>
                <a:ea typeface="Aptos" panose="020B0004020202020204" pitchFamily="34" charset="0"/>
                <a:cs typeface="Arial" panose="020B0604020202020204" pitchFamily="34" charset="0"/>
              </a:rPr>
              <a:t>USA og andre aktører lykkes i stor grad med forhandlinger, og tilliten til det globale handelssystemet gjenopprettes.</a:t>
            </a:r>
          </a:p>
          <a:p>
            <a:pPr marL="342900" lvl="0" indent="-342900">
              <a:lnSpc>
                <a:spcPct val="107000"/>
              </a:lnSpc>
              <a:spcAft>
                <a:spcPts val="800"/>
              </a:spcAft>
              <a:buFont typeface="Symbol" panose="05050102010706020507" pitchFamily="18" charset="2"/>
              <a:buChar char=""/>
            </a:pPr>
            <a:r>
              <a:rPr lang="nb-NO" sz="1100">
                <a:effectLst/>
                <a:latin typeface="Aptos" panose="020B0004020202020204" pitchFamily="34" charset="0"/>
                <a:ea typeface="Aptos" panose="020B0004020202020204" pitchFamily="34" charset="0"/>
                <a:cs typeface="Arial" panose="020B0604020202020204" pitchFamily="34" charset="0"/>
              </a:rPr>
              <a:t>Tollnivået reduseres etter hvert tilbake mot utgangspunktene, og konflikten dempes.</a:t>
            </a:r>
          </a:p>
          <a:p>
            <a:pPr marL="457200">
              <a:lnSpc>
                <a:spcPct val="107000"/>
              </a:lnSpc>
              <a:spcAft>
                <a:spcPts val="800"/>
              </a:spcAft>
              <a:buNone/>
            </a:pPr>
            <a:r>
              <a:rPr lang="nb-NO" sz="1100">
                <a:effectLst/>
                <a:latin typeface="Aptos" panose="020B0004020202020204" pitchFamily="34" charset="0"/>
                <a:ea typeface="Aptos" panose="020B0004020202020204" pitchFamily="34" charset="0"/>
                <a:cs typeface="Arial" panose="020B0604020202020204" pitchFamily="34" charset="0"/>
              </a:rPr>
              <a:t> </a:t>
            </a:r>
          </a:p>
          <a:p>
            <a:pPr>
              <a:lnSpc>
                <a:spcPct val="107000"/>
              </a:lnSpc>
              <a:spcAft>
                <a:spcPts val="800"/>
              </a:spcAft>
              <a:buNone/>
            </a:pPr>
            <a:r>
              <a:rPr lang="nb-NO" sz="1100">
                <a:effectLst/>
                <a:latin typeface="Aptos" panose="020B0004020202020204" pitchFamily="34" charset="0"/>
                <a:ea typeface="Aptos" panose="020B0004020202020204" pitchFamily="34" charset="0"/>
                <a:cs typeface="Arial" panose="020B0604020202020204" pitchFamily="34" charset="0"/>
              </a:rPr>
              <a:t>Konsekvenser:</a:t>
            </a:r>
          </a:p>
          <a:p>
            <a:pPr marL="342900" lvl="0" indent="-342900">
              <a:lnSpc>
                <a:spcPct val="107000"/>
              </a:lnSpc>
              <a:spcAft>
                <a:spcPts val="800"/>
              </a:spcAft>
              <a:buFont typeface="Symbol" panose="05050102010706020507" pitchFamily="18" charset="2"/>
              <a:buChar char=""/>
            </a:pPr>
            <a:r>
              <a:rPr lang="nb-NO" sz="1100">
                <a:effectLst/>
                <a:latin typeface="Aptos" panose="020B0004020202020204" pitchFamily="34" charset="0"/>
                <a:ea typeface="Aptos" panose="020B0004020202020204" pitchFamily="34" charset="0"/>
                <a:cs typeface="Arial" panose="020B0604020202020204" pitchFamily="34" charset="0"/>
              </a:rPr>
              <a:t>Internasjonal handel flyter tilnærmet som før.</a:t>
            </a:r>
          </a:p>
          <a:p>
            <a:pPr marL="342900" lvl="0" indent="-342900">
              <a:lnSpc>
                <a:spcPct val="107000"/>
              </a:lnSpc>
              <a:spcAft>
                <a:spcPts val="800"/>
              </a:spcAft>
              <a:buFont typeface="Symbol" panose="05050102010706020507" pitchFamily="18" charset="2"/>
              <a:buChar char=""/>
            </a:pPr>
            <a:r>
              <a:rPr lang="nb-NO" sz="1100">
                <a:effectLst/>
                <a:latin typeface="Aptos" panose="020B0004020202020204" pitchFamily="34" charset="0"/>
                <a:ea typeface="Aptos" panose="020B0004020202020204" pitchFamily="34" charset="0"/>
                <a:cs typeface="Arial" panose="020B0604020202020204" pitchFamily="34" charset="0"/>
              </a:rPr>
              <a:t>Uroen i finansmarkedene blir kortvarig og situasjonen normaliseres raskt, slik at effektene på verdensøkonomien blir små.</a:t>
            </a:r>
          </a:p>
          <a:p>
            <a:pPr marL="342900" lvl="0" indent="-342900">
              <a:lnSpc>
                <a:spcPct val="107000"/>
              </a:lnSpc>
              <a:spcAft>
                <a:spcPts val="800"/>
              </a:spcAft>
              <a:buFont typeface="Symbol" panose="05050102010706020507" pitchFamily="18" charset="2"/>
              <a:buChar char=""/>
            </a:pPr>
            <a:r>
              <a:rPr lang="nb-NO" sz="1100">
                <a:effectLst/>
                <a:latin typeface="Aptos" panose="020B0004020202020204" pitchFamily="34" charset="0"/>
                <a:ea typeface="Aptos" panose="020B0004020202020204" pitchFamily="34" charset="0"/>
                <a:cs typeface="Arial" panose="020B0604020202020204" pitchFamily="34" charset="0"/>
              </a:rPr>
              <a:t>Enkelte eksportbedrifter med eksponering mot USA og svak økonomi kan rammes, men systemiske effekter uteblir.</a:t>
            </a:r>
          </a:p>
          <a:p>
            <a:pPr marL="457200">
              <a:lnSpc>
                <a:spcPct val="107000"/>
              </a:lnSpc>
              <a:spcAft>
                <a:spcPts val="800"/>
              </a:spcAft>
              <a:buNone/>
            </a:pPr>
            <a:r>
              <a:rPr lang="nb-NO" sz="1100">
                <a:effectLst/>
                <a:latin typeface="Aptos" panose="020B0004020202020204" pitchFamily="34" charset="0"/>
                <a:ea typeface="Aptos" panose="020B0004020202020204" pitchFamily="34" charset="0"/>
                <a:cs typeface="Arial" panose="020B0604020202020204" pitchFamily="34" charset="0"/>
              </a:rPr>
              <a:t> </a:t>
            </a:r>
          </a:p>
          <a:p>
            <a:pPr>
              <a:lnSpc>
                <a:spcPct val="107000"/>
              </a:lnSpc>
              <a:spcAft>
                <a:spcPts val="800"/>
              </a:spcAft>
              <a:buNone/>
            </a:pPr>
            <a:r>
              <a:rPr lang="nb-NO" sz="1100">
                <a:effectLst/>
                <a:latin typeface="Aptos" panose="020B0004020202020204" pitchFamily="34" charset="0"/>
                <a:ea typeface="Aptos" panose="020B0004020202020204" pitchFamily="34" charset="0"/>
                <a:cs typeface="Arial" panose="020B0604020202020204" pitchFamily="34" charset="0"/>
              </a:rPr>
              <a:t>Navs respons:</a:t>
            </a:r>
          </a:p>
          <a:p>
            <a:pPr marL="342900" lvl="0" indent="-342900">
              <a:lnSpc>
                <a:spcPct val="107000"/>
              </a:lnSpc>
              <a:spcAft>
                <a:spcPts val="800"/>
              </a:spcAft>
              <a:buFont typeface="Symbol" panose="05050102010706020507" pitchFamily="18" charset="2"/>
              <a:buChar char=""/>
            </a:pPr>
            <a:r>
              <a:rPr lang="nb-NO" sz="1100">
                <a:effectLst/>
                <a:latin typeface="Aptos" panose="020B0004020202020204" pitchFamily="34" charset="0"/>
                <a:ea typeface="Aptos" panose="020B0004020202020204" pitchFamily="34" charset="0"/>
                <a:cs typeface="Arial" panose="020B0604020202020204" pitchFamily="34" charset="0"/>
              </a:rPr>
              <a:t>Ingen ekstraordinære tiltak nødvendige.</a:t>
            </a:r>
          </a:p>
          <a:p>
            <a:pPr marL="342900" lvl="0" indent="-342900">
              <a:lnSpc>
                <a:spcPct val="107000"/>
              </a:lnSpc>
              <a:spcAft>
                <a:spcPts val="800"/>
              </a:spcAft>
              <a:buFont typeface="Symbol" panose="05050102010706020507" pitchFamily="18" charset="2"/>
              <a:buChar char=""/>
            </a:pPr>
            <a:r>
              <a:rPr lang="nb-NO" sz="1100">
                <a:effectLst/>
                <a:latin typeface="Aptos" panose="020B0004020202020204" pitchFamily="34" charset="0"/>
                <a:ea typeface="Aptos" panose="020B0004020202020204" pitchFamily="34" charset="0"/>
                <a:cs typeface="Arial" panose="020B0604020202020204" pitchFamily="34" charset="0"/>
              </a:rPr>
              <a:t>Økt svarberedskap og tett dialog med næringslivet for å kunne reagere raskt ved behov.</a:t>
            </a:r>
          </a:p>
          <a:p>
            <a:pPr>
              <a:lnSpc>
                <a:spcPct val="107000"/>
              </a:lnSpc>
              <a:spcAft>
                <a:spcPts val="800"/>
              </a:spcAft>
              <a:buNone/>
            </a:pPr>
            <a:r>
              <a:rPr lang="nb-NO" sz="1100">
                <a:effectLst/>
                <a:latin typeface="Aptos" panose="020B0004020202020204" pitchFamily="34" charset="0"/>
                <a:ea typeface="Aptos" panose="020B0004020202020204" pitchFamily="34" charset="0"/>
                <a:cs typeface="Arial" panose="020B0604020202020204" pitchFamily="34" charset="0"/>
              </a:rPr>
              <a:t> </a:t>
            </a:r>
          </a:p>
          <a:p>
            <a:pPr marL="1143000" lvl="2" indent="-228600">
              <a:lnSpc>
                <a:spcPct val="107000"/>
              </a:lnSpc>
              <a:spcBef>
                <a:spcPts val="800"/>
              </a:spcBef>
              <a:spcAft>
                <a:spcPts val="400"/>
              </a:spcAft>
              <a:buFont typeface="Arial" panose="020B0604020202020204" pitchFamily="34" charset="0"/>
              <a:buChar char=""/>
            </a:pPr>
            <a:r>
              <a:rPr lang="nb-NO" sz="1400" b="1">
                <a:solidFill>
                  <a:srgbClr val="0F4761"/>
                </a:solidFill>
                <a:effectLst/>
                <a:latin typeface="Aptos" panose="020B0004020202020204" pitchFamily="34" charset="0"/>
                <a:ea typeface="Yu Gothic Light" panose="020B0300000000000000" pitchFamily="34" charset="-128"/>
                <a:cs typeface="Times New Roman" panose="02020603050405020304" pitchFamily="18" charset="0"/>
              </a:rPr>
              <a:t>Scenario 2: Vedvarende tollbarrierer, uten videre eskalering</a:t>
            </a:r>
          </a:p>
          <a:p>
            <a:pPr>
              <a:lnSpc>
                <a:spcPct val="107000"/>
              </a:lnSpc>
              <a:spcAft>
                <a:spcPts val="800"/>
              </a:spcAft>
              <a:buNone/>
            </a:pPr>
            <a:r>
              <a:rPr lang="nb-NO" sz="1100">
                <a:effectLst/>
                <a:latin typeface="Aptos" panose="020B0004020202020204" pitchFamily="34" charset="0"/>
                <a:ea typeface="Aptos" panose="020B0004020202020204" pitchFamily="34" charset="0"/>
                <a:cs typeface="Arial" panose="020B0604020202020204" pitchFamily="34" charset="0"/>
              </a:rPr>
              <a:t>Forutsetninger:</a:t>
            </a:r>
          </a:p>
          <a:p>
            <a:pPr marL="342900" lvl="0" indent="-342900">
              <a:lnSpc>
                <a:spcPct val="107000"/>
              </a:lnSpc>
              <a:spcAft>
                <a:spcPts val="800"/>
              </a:spcAft>
              <a:buFont typeface="Symbol" panose="05050102010706020507" pitchFamily="18" charset="2"/>
              <a:buChar char=""/>
            </a:pPr>
            <a:r>
              <a:rPr lang="nb-NO" sz="1100">
                <a:effectLst/>
                <a:latin typeface="Aptos" panose="020B0004020202020204" pitchFamily="34" charset="0"/>
                <a:ea typeface="Aptos" panose="020B0004020202020204" pitchFamily="34" charset="0"/>
                <a:cs typeface="Arial" panose="020B0604020202020204" pitchFamily="34" charset="0"/>
              </a:rPr>
              <a:t>De varslede tollnivåene opprettholdes over tid.</a:t>
            </a:r>
          </a:p>
          <a:p>
            <a:pPr marL="342900" lvl="0" indent="-342900">
              <a:lnSpc>
                <a:spcPct val="107000"/>
              </a:lnSpc>
              <a:spcAft>
                <a:spcPts val="800"/>
              </a:spcAft>
              <a:buFont typeface="Symbol" panose="05050102010706020507" pitchFamily="18" charset="2"/>
              <a:buChar char=""/>
            </a:pPr>
            <a:r>
              <a:rPr lang="nb-NO" sz="1100">
                <a:effectLst/>
                <a:latin typeface="Aptos" panose="020B0004020202020204" pitchFamily="34" charset="0"/>
                <a:ea typeface="Aptos" panose="020B0004020202020204" pitchFamily="34" charset="0"/>
                <a:cs typeface="Arial" panose="020B0604020202020204" pitchFamily="34" charset="0"/>
              </a:rPr>
              <a:t>Forhandlinger om reduksjon av tollsatser fører ikke fram i noen stor utstrekning, men det skjer ingen vesentlig eskalering fra noen av de store aktørene.</a:t>
            </a:r>
          </a:p>
          <a:p>
            <a:pPr marL="457200">
              <a:lnSpc>
                <a:spcPct val="107000"/>
              </a:lnSpc>
              <a:spcAft>
                <a:spcPts val="800"/>
              </a:spcAft>
              <a:buNone/>
            </a:pPr>
            <a:r>
              <a:rPr lang="nb-NO" sz="1100">
                <a:effectLst/>
                <a:latin typeface="Aptos" panose="020B0004020202020204" pitchFamily="34" charset="0"/>
                <a:ea typeface="Aptos" panose="020B0004020202020204" pitchFamily="34" charset="0"/>
                <a:cs typeface="Arial" panose="020B0604020202020204" pitchFamily="34" charset="0"/>
              </a:rPr>
              <a:t> </a:t>
            </a:r>
          </a:p>
          <a:p>
            <a:pPr>
              <a:lnSpc>
                <a:spcPct val="107000"/>
              </a:lnSpc>
              <a:spcAft>
                <a:spcPts val="800"/>
              </a:spcAft>
              <a:buNone/>
            </a:pPr>
            <a:r>
              <a:rPr lang="nb-NO" sz="1100">
                <a:effectLst/>
                <a:latin typeface="Aptos" panose="020B0004020202020204" pitchFamily="34" charset="0"/>
                <a:ea typeface="Aptos" panose="020B0004020202020204" pitchFamily="34" charset="0"/>
                <a:cs typeface="Arial" panose="020B0604020202020204" pitchFamily="34" charset="0"/>
              </a:rPr>
              <a:t>Konsekvenser:</a:t>
            </a:r>
          </a:p>
          <a:p>
            <a:pPr marL="342900" lvl="0" indent="-342900">
              <a:lnSpc>
                <a:spcPct val="107000"/>
              </a:lnSpc>
              <a:spcAft>
                <a:spcPts val="800"/>
              </a:spcAft>
              <a:buFont typeface="Symbol" panose="05050102010706020507" pitchFamily="18" charset="2"/>
              <a:buChar char=""/>
            </a:pPr>
            <a:r>
              <a:rPr lang="nb-NO" sz="1100">
                <a:effectLst/>
                <a:latin typeface="Aptos" panose="020B0004020202020204" pitchFamily="34" charset="0"/>
                <a:ea typeface="Aptos" panose="020B0004020202020204" pitchFamily="34" charset="0"/>
                <a:cs typeface="Arial" panose="020B0604020202020204" pitchFamily="34" charset="0"/>
              </a:rPr>
              <a:t>Begrenset nedgang i eksporten, særlig innen fisk og utvalgte industrivarer.</a:t>
            </a:r>
          </a:p>
          <a:p>
            <a:pPr marL="342900" lvl="0" indent="-342900">
              <a:lnSpc>
                <a:spcPct val="107000"/>
              </a:lnSpc>
              <a:spcAft>
                <a:spcPts val="800"/>
              </a:spcAft>
              <a:buFont typeface="Symbol" panose="05050102010706020507" pitchFamily="18" charset="2"/>
              <a:buChar char=""/>
            </a:pPr>
            <a:r>
              <a:rPr lang="nb-NO" sz="1100">
                <a:effectLst/>
                <a:latin typeface="Aptos" panose="020B0004020202020204" pitchFamily="34" charset="0"/>
                <a:ea typeface="Aptos" panose="020B0004020202020204" pitchFamily="34" charset="0"/>
                <a:cs typeface="Arial" panose="020B0604020202020204" pitchFamily="34" charset="0"/>
              </a:rPr>
              <a:t>Økt usikkerhet, mindre tillit og mer volatilitet i finansmarkedene, som kan dempe investeringslysten. Dette kan dra ned veksten noe på sikt.</a:t>
            </a:r>
          </a:p>
          <a:p>
            <a:pPr marL="342900" lvl="0" indent="-342900">
              <a:lnSpc>
                <a:spcPct val="107000"/>
              </a:lnSpc>
              <a:spcAft>
                <a:spcPts val="800"/>
              </a:spcAft>
              <a:buFont typeface="Symbol" panose="05050102010706020507" pitchFamily="18" charset="2"/>
              <a:buChar char=""/>
            </a:pPr>
            <a:r>
              <a:rPr lang="nb-NO" sz="1100">
                <a:effectLst/>
                <a:latin typeface="Aptos" panose="020B0004020202020204" pitchFamily="34" charset="0"/>
                <a:ea typeface="Aptos" panose="020B0004020202020204" pitchFamily="34" charset="0"/>
                <a:cs typeface="Arial" panose="020B0604020202020204" pitchFamily="34" charset="0"/>
              </a:rPr>
              <a:t>Regionale handelsmønstre kan etter hvert påvirkes. Norske bedrifter kan påvirkes både positivt og negativt.</a:t>
            </a:r>
          </a:p>
          <a:p>
            <a:pPr marL="342900" lvl="0" indent="-342900">
              <a:lnSpc>
                <a:spcPct val="107000"/>
              </a:lnSpc>
              <a:spcAft>
                <a:spcPts val="800"/>
              </a:spcAft>
              <a:buFont typeface="Symbol" panose="05050102010706020507" pitchFamily="18" charset="2"/>
              <a:buChar char=""/>
            </a:pPr>
            <a:r>
              <a:rPr lang="nb-NO" sz="1100">
                <a:effectLst/>
                <a:latin typeface="Aptos" panose="020B0004020202020204" pitchFamily="34" charset="0"/>
                <a:ea typeface="Aptos" panose="020B0004020202020204" pitchFamily="34" charset="0"/>
                <a:cs typeface="Arial" panose="020B0604020202020204" pitchFamily="34" charset="0"/>
              </a:rPr>
              <a:t>Arbeidsledigheten blir lite påvirket, men enkelte eksportbedrifter opplever redusert ordreinngang. Veksten i sysselsettingen kan reduseres noe etter hvert, og det kan bli noe økt omstilling mellom næringer.</a:t>
            </a:r>
          </a:p>
          <a:p>
            <a:pPr marL="342900" lvl="0" indent="-342900">
              <a:lnSpc>
                <a:spcPct val="107000"/>
              </a:lnSpc>
              <a:spcAft>
                <a:spcPts val="800"/>
              </a:spcAft>
              <a:buFont typeface="Symbol" panose="05050102010706020507" pitchFamily="18" charset="2"/>
              <a:buChar char=""/>
            </a:pPr>
            <a:r>
              <a:rPr lang="nb-NO" sz="1100">
                <a:effectLst/>
                <a:latin typeface="Aptos" panose="020B0004020202020204" pitchFamily="34" charset="0"/>
                <a:ea typeface="Aptos" panose="020B0004020202020204" pitchFamily="34" charset="0"/>
                <a:cs typeface="Arial" panose="020B0604020202020204" pitchFamily="34" charset="0"/>
              </a:rPr>
              <a:t>Økt etterspørsel etter informasjon og veiledning, men begrenset økning i behovet for dagpenger og annen inntektssikring fra Nav.</a:t>
            </a:r>
          </a:p>
          <a:p>
            <a:pPr marL="457200">
              <a:lnSpc>
                <a:spcPct val="107000"/>
              </a:lnSpc>
              <a:spcAft>
                <a:spcPts val="800"/>
              </a:spcAft>
              <a:buNone/>
            </a:pPr>
            <a:r>
              <a:rPr lang="nb-NO" sz="1100">
                <a:effectLst/>
                <a:latin typeface="Aptos" panose="020B0004020202020204" pitchFamily="34" charset="0"/>
                <a:ea typeface="Aptos" panose="020B0004020202020204" pitchFamily="34" charset="0"/>
                <a:cs typeface="Arial" panose="020B0604020202020204" pitchFamily="34" charset="0"/>
              </a:rPr>
              <a:t> </a:t>
            </a:r>
          </a:p>
          <a:p>
            <a:pPr>
              <a:lnSpc>
                <a:spcPct val="107000"/>
              </a:lnSpc>
              <a:spcAft>
                <a:spcPts val="800"/>
              </a:spcAft>
              <a:buNone/>
            </a:pPr>
            <a:r>
              <a:rPr lang="nb-NO" sz="1100">
                <a:effectLst/>
                <a:latin typeface="Aptos" panose="020B0004020202020204" pitchFamily="34" charset="0"/>
                <a:ea typeface="Aptos" panose="020B0004020202020204" pitchFamily="34" charset="0"/>
                <a:cs typeface="Arial" panose="020B0604020202020204" pitchFamily="34" charset="0"/>
              </a:rPr>
              <a:t>Navs respons:</a:t>
            </a:r>
          </a:p>
          <a:p>
            <a:pPr marL="342900" lvl="0" indent="-342900">
              <a:lnSpc>
                <a:spcPct val="107000"/>
              </a:lnSpc>
              <a:spcAft>
                <a:spcPts val="800"/>
              </a:spcAft>
              <a:buFont typeface="Symbol" panose="05050102010706020507" pitchFamily="18" charset="2"/>
              <a:buChar char=""/>
            </a:pPr>
            <a:r>
              <a:rPr lang="nb-NO" sz="1100">
                <a:effectLst/>
                <a:latin typeface="Aptos" panose="020B0004020202020204" pitchFamily="34" charset="0"/>
                <a:ea typeface="Aptos" panose="020B0004020202020204" pitchFamily="34" charset="0"/>
                <a:cs typeface="Arial" panose="020B0604020202020204" pitchFamily="34" charset="0"/>
              </a:rPr>
              <a:t>Økt innsats på omstillingstiltak og veiledning rettet mot berørte bedrifter for opp- eller nedskalering av de som blir arbeidsledige.</a:t>
            </a:r>
          </a:p>
          <a:p>
            <a:pPr marL="342900" lvl="0" indent="-342900">
              <a:lnSpc>
                <a:spcPct val="107000"/>
              </a:lnSpc>
              <a:spcAft>
                <a:spcPts val="800"/>
              </a:spcAft>
              <a:buFont typeface="Symbol" panose="05050102010706020507" pitchFamily="18" charset="2"/>
              <a:buChar char=""/>
            </a:pPr>
            <a:r>
              <a:rPr lang="nb-NO" sz="1100">
                <a:effectLst/>
                <a:latin typeface="Aptos" panose="020B0004020202020204" pitchFamily="34" charset="0"/>
                <a:ea typeface="Aptos" panose="020B0004020202020204" pitchFamily="34" charset="0"/>
                <a:cs typeface="Arial" panose="020B0604020202020204" pitchFamily="34" charset="0"/>
              </a:rPr>
              <a:t>Det blir behov for en begrenset kapasitetsøkning på saksbehandling og oppfølging av mottakere av dagpenger og andre inntektssikringsytelser, og noe økt innsats på kompetanseheving og dialog med næringslivet.</a:t>
            </a:r>
          </a:p>
          <a:p>
            <a:pPr marL="457200">
              <a:lnSpc>
                <a:spcPct val="107000"/>
              </a:lnSpc>
              <a:spcAft>
                <a:spcPts val="800"/>
              </a:spcAft>
              <a:buNone/>
            </a:pPr>
            <a:r>
              <a:rPr lang="nb-NO" sz="1100">
                <a:effectLst/>
                <a:latin typeface="Aptos" panose="020B0004020202020204" pitchFamily="34" charset="0"/>
                <a:ea typeface="Aptos" panose="020B0004020202020204" pitchFamily="34" charset="0"/>
                <a:cs typeface="Arial" panose="020B0604020202020204" pitchFamily="34" charset="0"/>
              </a:rPr>
              <a:t> </a:t>
            </a:r>
          </a:p>
          <a:p>
            <a:pPr marL="1143000" lvl="2" indent="-228600">
              <a:lnSpc>
                <a:spcPct val="107000"/>
              </a:lnSpc>
              <a:spcBef>
                <a:spcPts val="800"/>
              </a:spcBef>
              <a:spcAft>
                <a:spcPts val="400"/>
              </a:spcAft>
              <a:buFont typeface="Arial" panose="020B0604020202020204" pitchFamily="34" charset="0"/>
              <a:buChar char=""/>
            </a:pPr>
            <a:r>
              <a:rPr lang="nb-NO" sz="1400" b="1">
                <a:solidFill>
                  <a:srgbClr val="0F4761"/>
                </a:solidFill>
                <a:effectLst/>
                <a:latin typeface="Aptos" panose="020B0004020202020204" pitchFamily="34" charset="0"/>
                <a:ea typeface="Yu Gothic Light" panose="020B0300000000000000" pitchFamily="34" charset="-128"/>
                <a:cs typeface="Times New Roman" panose="02020603050405020304" pitchFamily="18" charset="0"/>
              </a:rPr>
              <a:t>Scenario 3: Eskalerende handelskrig og global resesjon</a:t>
            </a:r>
          </a:p>
          <a:p>
            <a:pPr>
              <a:lnSpc>
                <a:spcPct val="107000"/>
              </a:lnSpc>
              <a:spcAft>
                <a:spcPts val="800"/>
              </a:spcAft>
              <a:buNone/>
            </a:pPr>
            <a:r>
              <a:rPr lang="nb-NO" sz="1100">
                <a:effectLst/>
                <a:latin typeface="Aptos" panose="020B0004020202020204" pitchFamily="34" charset="0"/>
                <a:ea typeface="Aptos" panose="020B0004020202020204" pitchFamily="34" charset="0"/>
                <a:cs typeface="Arial" panose="020B0604020202020204" pitchFamily="34" charset="0"/>
              </a:rPr>
              <a:t>Forutsetninger:</a:t>
            </a:r>
          </a:p>
          <a:p>
            <a:pPr marL="342900" lvl="0" indent="-342900">
              <a:lnSpc>
                <a:spcPct val="107000"/>
              </a:lnSpc>
              <a:spcAft>
                <a:spcPts val="800"/>
              </a:spcAft>
              <a:buFont typeface="Symbol" panose="05050102010706020507" pitchFamily="18" charset="2"/>
              <a:buChar char=""/>
            </a:pPr>
            <a:r>
              <a:rPr lang="nb-NO" sz="1100">
                <a:effectLst/>
                <a:latin typeface="Aptos" panose="020B0004020202020204" pitchFamily="34" charset="0"/>
                <a:ea typeface="Aptos" panose="020B0004020202020204" pitchFamily="34" charset="0"/>
                <a:cs typeface="Arial" panose="020B0604020202020204" pitchFamily="34" charset="0"/>
              </a:rPr>
              <a:t>Tollbarrierene utvides, og toneangivende land svarer med omfattende mottiltak.</a:t>
            </a:r>
          </a:p>
          <a:p>
            <a:pPr marL="342900" lvl="0" indent="-342900">
              <a:lnSpc>
                <a:spcPct val="107000"/>
              </a:lnSpc>
              <a:spcAft>
                <a:spcPts val="800"/>
              </a:spcAft>
              <a:buFont typeface="Symbol" panose="05050102010706020507" pitchFamily="18" charset="2"/>
              <a:buChar char=""/>
            </a:pPr>
            <a:r>
              <a:rPr lang="nb-NO" sz="1100">
                <a:effectLst/>
                <a:latin typeface="Aptos" panose="020B0004020202020204" pitchFamily="34" charset="0"/>
                <a:ea typeface="Aptos" panose="020B0004020202020204" pitchFamily="34" charset="0"/>
                <a:cs typeface="Arial" panose="020B0604020202020204" pitchFamily="34" charset="0"/>
              </a:rPr>
              <a:t>Den økonomiske usikkerheten sprer seg til finansmarkedene og skaper likviditetsutfordringer som kan ramme både løpende drift og investeringer.</a:t>
            </a:r>
          </a:p>
          <a:p>
            <a:pPr marL="342900" lvl="0" indent="-342900">
              <a:lnSpc>
                <a:spcPct val="107000"/>
              </a:lnSpc>
              <a:spcAft>
                <a:spcPts val="800"/>
              </a:spcAft>
              <a:buFont typeface="Symbol" panose="05050102010706020507" pitchFamily="18" charset="2"/>
              <a:buChar char=""/>
            </a:pPr>
            <a:r>
              <a:rPr lang="nb-NO" sz="1100">
                <a:effectLst/>
                <a:latin typeface="Aptos" panose="020B0004020202020204" pitchFamily="34" charset="0"/>
                <a:ea typeface="Aptos" panose="020B0004020202020204" pitchFamily="34" charset="0"/>
                <a:cs typeface="Arial" panose="020B0604020202020204" pitchFamily="34" charset="0"/>
              </a:rPr>
              <a:t>Tilliten til et stabilt handelssystem undergraves.</a:t>
            </a:r>
          </a:p>
          <a:p>
            <a:pPr marL="457200">
              <a:lnSpc>
                <a:spcPct val="107000"/>
              </a:lnSpc>
              <a:spcAft>
                <a:spcPts val="800"/>
              </a:spcAft>
              <a:buNone/>
            </a:pPr>
            <a:r>
              <a:rPr lang="nb-NO" sz="1100">
                <a:effectLst/>
                <a:latin typeface="Aptos" panose="020B0004020202020204" pitchFamily="34" charset="0"/>
                <a:ea typeface="Aptos" panose="020B0004020202020204" pitchFamily="34" charset="0"/>
                <a:cs typeface="Arial" panose="020B0604020202020204" pitchFamily="34" charset="0"/>
              </a:rPr>
              <a:t> </a:t>
            </a:r>
          </a:p>
          <a:p>
            <a:pPr>
              <a:lnSpc>
                <a:spcPct val="107000"/>
              </a:lnSpc>
              <a:spcAft>
                <a:spcPts val="800"/>
              </a:spcAft>
              <a:buNone/>
            </a:pPr>
            <a:r>
              <a:rPr lang="nb-NO" sz="1100">
                <a:effectLst/>
                <a:latin typeface="Aptos" panose="020B0004020202020204" pitchFamily="34" charset="0"/>
                <a:ea typeface="Aptos" panose="020B0004020202020204" pitchFamily="34" charset="0"/>
                <a:cs typeface="Arial" panose="020B0604020202020204" pitchFamily="34" charset="0"/>
              </a:rPr>
              <a:t>Konsekvenser:</a:t>
            </a:r>
          </a:p>
          <a:p>
            <a:pPr marL="342900" lvl="0" indent="-342900">
              <a:lnSpc>
                <a:spcPct val="107000"/>
              </a:lnSpc>
              <a:spcAft>
                <a:spcPts val="800"/>
              </a:spcAft>
              <a:buFont typeface="Symbol" panose="05050102010706020507" pitchFamily="18" charset="2"/>
              <a:buChar char=""/>
            </a:pPr>
            <a:r>
              <a:rPr lang="nb-NO" sz="1100">
                <a:effectLst/>
                <a:latin typeface="Aptos" panose="020B0004020202020204" pitchFamily="34" charset="0"/>
                <a:ea typeface="Aptos" panose="020B0004020202020204" pitchFamily="34" charset="0"/>
                <a:cs typeface="Arial" panose="020B0604020202020204" pitchFamily="34" charset="0"/>
              </a:rPr>
              <a:t>Direkte: Nedgang i eksport til land hvor Norge møter store handelshindre, særlig innen industri og sjømat.</a:t>
            </a:r>
          </a:p>
          <a:p>
            <a:pPr marL="342900" lvl="0" indent="-342900">
              <a:lnSpc>
                <a:spcPct val="107000"/>
              </a:lnSpc>
              <a:spcAft>
                <a:spcPts val="800"/>
              </a:spcAft>
              <a:buFont typeface="Symbol" panose="05050102010706020507" pitchFamily="18" charset="2"/>
              <a:buChar char=""/>
            </a:pPr>
            <a:r>
              <a:rPr lang="nb-NO" sz="1100">
                <a:effectLst/>
                <a:latin typeface="Aptos" panose="020B0004020202020204" pitchFamily="34" charset="0"/>
                <a:ea typeface="Aptos" panose="020B0004020202020204" pitchFamily="34" charset="0"/>
                <a:cs typeface="Arial" panose="020B0604020202020204" pitchFamily="34" charset="0"/>
              </a:rPr>
              <a:t>Indirekte: Frykt og usikkerhet skaper en negativ spiral i internasjonale markeder, med redusert etterspørsel og lavere global vekst.</a:t>
            </a:r>
          </a:p>
          <a:p>
            <a:pPr marL="342900" lvl="0" indent="-342900">
              <a:lnSpc>
                <a:spcPct val="107000"/>
              </a:lnSpc>
              <a:spcAft>
                <a:spcPts val="800"/>
              </a:spcAft>
              <a:buFont typeface="Symbol" panose="05050102010706020507" pitchFamily="18" charset="2"/>
              <a:buChar char=""/>
            </a:pPr>
            <a:r>
              <a:rPr lang="nb-NO" sz="1100">
                <a:effectLst/>
                <a:latin typeface="Aptos" panose="020B0004020202020204" pitchFamily="34" charset="0"/>
                <a:ea typeface="Aptos" panose="020B0004020202020204" pitchFamily="34" charset="0"/>
                <a:cs typeface="Arial" panose="020B0604020202020204" pitchFamily="34" charset="0"/>
              </a:rPr>
              <a:t>Fall i oljeprisen. </a:t>
            </a:r>
          </a:p>
          <a:p>
            <a:pPr marL="342900" lvl="0" indent="-342900">
              <a:lnSpc>
                <a:spcPct val="107000"/>
              </a:lnSpc>
              <a:spcAft>
                <a:spcPts val="800"/>
              </a:spcAft>
              <a:buFont typeface="Symbol" panose="05050102010706020507" pitchFamily="18" charset="2"/>
              <a:buChar char=""/>
            </a:pPr>
            <a:r>
              <a:rPr lang="nb-NO" sz="1100">
                <a:effectLst/>
                <a:latin typeface="Aptos" panose="020B0004020202020204" pitchFamily="34" charset="0"/>
                <a:ea typeface="Aptos" panose="020B0004020202020204" pitchFamily="34" charset="0"/>
                <a:cs typeface="Arial" panose="020B0604020202020204" pitchFamily="34" charset="0"/>
              </a:rPr>
              <a:t>Ordrebortfall skaper likviditetsutfordringer for bedrifter. Flere bedrifter går konkurs, og risikoen for internasjonal resesjon øker.  </a:t>
            </a:r>
          </a:p>
          <a:p>
            <a:pPr marL="342900" lvl="0" indent="-342900">
              <a:lnSpc>
                <a:spcPct val="107000"/>
              </a:lnSpc>
              <a:spcAft>
                <a:spcPts val="800"/>
              </a:spcAft>
              <a:buFont typeface="Symbol" panose="05050102010706020507" pitchFamily="18" charset="2"/>
              <a:buChar char=""/>
            </a:pPr>
            <a:r>
              <a:rPr lang="nb-NO" sz="1100">
                <a:effectLst/>
                <a:latin typeface="Aptos" panose="020B0004020202020204" pitchFamily="34" charset="0"/>
                <a:ea typeface="Aptos" panose="020B0004020202020204" pitchFamily="34" charset="0"/>
                <a:cs typeface="Arial" panose="020B0604020202020204" pitchFamily="34" charset="0"/>
              </a:rPr>
              <a:t>Økning i arbeidsledigheten i eksportavhengige fylker som Møre og Romsdal, Nordland og Vestland.</a:t>
            </a:r>
          </a:p>
          <a:p>
            <a:pPr marL="342900" lvl="0" indent="-342900">
              <a:lnSpc>
                <a:spcPct val="107000"/>
              </a:lnSpc>
              <a:spcAft>
                <a:spcPts val="800"/>
              </a:spcAft>
              <a:buFont typeface="Symbol" panose="05050102010706020507" pitchFamily="18" charset="2"/>
              <a:buChar char=""/>
            </a:pPr>
            <a:r>
              <a:rPr lang="nb-NO" sz="1100">
                <a:effectLst/>
                <a:latin typeface="Aptos" panose="020B0004020202020204" pitchFamily="34" charset="0"/>
                <a:ea typeface="Aptos" panose="020B0004020202020204" pitchFamily="34" charset="0"/>
                <a:cs typeface="Arial" panose="020B0604020202020204" pitchFamily="34" charset="0"/>
              </a:rPr>
              <a:t>Midlertidig ansatte og unge med kort ansiennitet rammes først.</a:t>
            </a:r>
          </a:p>
          <a:p>
            <a:pPr marL="457200">
              <a:lnSpc>
                <a:spcPct val="107000"/>
              </a:lnSpc>
              <a:spcAft>
                <a:spcPts val="800"/>
              </a:spcAft>
              <a:buNone/>
            </a:pPr>
            <a:r>
              <a:rPr lang="nb-NO" sz="1100">
                <a:effectLst/>
                <a:latin typeface="Aptos" panose="020B0004020202020204" pitchFamily="34" charset="0"/>
                <a:ea typeface="Aptos" panose="020B0004020202020204" pitchFamily="34" charset="0"/>
                <a:cs typeface="Arial" panose="020B0604020202020204" pitchFamily="34" charset="0"/>
              </a:rPr>
              <a:t> </a:t>
            </a:r>
          </a:p>
          <a:p>
            <a:pPr>
              <a:lnSpc>
                <a:spcPct val="107000"/>
              </a:lnSpc>
              <a:spcAft>
                <a:spcPts val="800"/>
              </a:spcAft>
              <a:buNone/>
            </a:pPr>
            <a:r>
              <a:rPr lang="nb-NO" sz="1100">
                <a:effectLst/>
                <a:latin typeface="Aptos" panose="020B0004020202020204" pitchFamily="34" charset="0"/>
                <a:ea typeface="Aptos" panose="020B0004020202020204" pitchFamily="34" charset="0"/>
                <a:cs typeface="Arial" panose="020B0604020202020204" pitchFamily="34" charset="0"/>
              </a:rPr>
              <a:t>Navs respons:</a:t>
            </a:r>
          </a:p>
          <a:p>
            <a:pPr marL="342900" lvl="0" indent="-342900">
              <a:lnSpc>
                <a:spcPct val="107000"/>
              </a:lnSpc>
              <a:spcAft>
                <a:spcPts val="800"/>
              </a:spcAft>
              <a:buFont typeface="Symbol" panose="05050102010706020507" pitchFamily="18" charset="2"/>
              <a:buChar char=""/>
            </a:pPr>
            <a:r>
              <a:rPr lang="nb-NO" sz="1100">
                <a:effectLst/>
                <a:latin typeface="Aptos" panose="020B0004020202020204" pitchFamily="34" charset="0"/>
                <a:ea typeface="Aptos" panose="020B0004020202020204" pitchFamily="34" charset="0"/>
                <a:cs typeface="Arial" panose="020B0604020202020204" pitchFamily="34" charset="0"/>
              </a:rPr>
              <a:t>Økt etterspørsel etter permitteringer, dagpenger og bedriftsrettede tiltak som lønnstilskudd og opplæring.</a:t>
            </a:r>
          </a:p>
          <a:p>
            <a:pPr marL="342900" lvl="0" indent="-342900">
              <a:lnSpc>
                <a:spcPct val="107000"/>
              </a:lnSpc>
              <a:spcAft>
                <a:spcPts val="800"/>
              </a:spcAft>
              <a:buFont typeface="Symbol" panose="05050102010706020507" pitchFamily="18" charset="2"/>
              <a:buChar char=""/>
            </a:pPr>
            <a:r>
              <a:rPr lang="nb-NO" sz="1100">
                <a:effectLst/>
                <a:latin typeface="Aptos" panose="020B0004020202020204" pitchFamily="34" charset="0"/>
                <a:ea typeface="Aptos" panose="020B0004020202020204" pitchFamily="34" charset="0"/>
                <a:cs typeface="Arial" panose="020B0604020202020204" pitchFamily="34" charset="0"/>
              </a:rPr>
              <a:t>Midlertidig styrking av saksbehandlingskapasiteten.</a:t>
            </a:r>
          </a:p>
          <a:p>
            <a:pPr marL="342900" lvl="0" indent="-342900">
              <a:lnSpc>
                <a:spcPct val="107000"/>
              </a:lnSpc>
              <a:spcAft>
                <a:spcPts val="800"/>
              </a:spcAft>
              <a:buFont typeface="Symbol" panose="05050102010706020507" pitchFamily="18" charset="2"/>
              <a:buChar char=""/>
            </a:pPr>
            <a:r>
              <a:rPr lang="nb-NO" sz="1100">
                <a:effectLst/>
                <a:latin typeface="Aptos" panose="020B0004020202020204" pitchFamily="34" charset="0"/>
                <a:ea typeface="Aptos" panose="020B0004020202020204" pitchFamily="34" charset="0"/>
                <a:cs typeface="Arial" panose="020B0604020202020204" pitchFamily="34" charset="0"/>
              </a:rPr>
              <a:t>Samarbeid med rammede bedrifter for å sikre rask hjelp til permitterte og oppsagte arbeidstakere.</a:t>
            </a:r>
          </a:p>
          <a:p>
            <a:pPr marL="342900" lvl="0" indent="-342900">
              <a:lnSpc>
                <a:spcPct val="107000"/>
              </a:lnSpc>
              <a:spcAft>
                <a:spcPts val="800"/>
              </a:spcAft>
              <a:buFont typeface="Symbol" panose="05050102010706020507" pitchFamily="18" charset="2"/>
              <a:buChar char=""/>
            </a:pPr>
            <a:r>
              <a:rPr lang="nb-NO" sz="1100">
                <a:effectLst/>
                <a:latin typeface="Aptos" panose="020B0004020202020204" pitchFamily="34" charset="0"/>
                <a:ea typeface="Aptos" panose="020B0004020202020204" pitchFamily="34" charset="0"/>
                <a:cs typeface="Arial" panose="020B0604020202020204" pitchFamily="34" charset="0"/>
              </a:rPr>
              <a:t>Økt behov for krisehåndtering og koordinering på tvers av sektorer.</a:t>
            </a:r>
          </a:p>
          <a:p>
            <a:endParaRPr lang="nb-NO"/>
          </a:p>
          <a:p>
            <a:pPr marL="0" lvl="0" indent="0">
              <a:lnSpc>
                <a:spcPct val="110000"/>
              </a:lnSpc>
              <a:buFont typeface="Symbol" panose="05050102010706020507" pitchFamily="18" charset="2"/>
              <a:buNone/>
            </a:pPr>
            <a:endParaRPr lang="nb-NO" sz="1800">
              <a:effectLst/>
              <a:latin typeface="Cambria" panose="02040503050406030204" pitchFamily="18" charset="0"/>
              <a:ea typeface="HGMinchoB"/>
              <a:cs typeface="Times New Roman" panose="02020603050405020304" pitchFamily="18" charset="0"/>
            </a:endParaRPr>
          </a:p>
        </p:txBody>
      </p:sp>
      <p:sp>
        <p:nvSpPr>
          <p:cNvPr id="4" name="Plassholder for lysbildenummer 3">
            <a:extLst>
              <a:ext uri="{FF2B5EF4-FFF2-40B4-BE49-F238E27FC236}">
                <a16:creationId xmlns:a16="http://schemas.microsoft.com/office/drawing/2014/main" id="{95915F6E-E515-6E9F-F4E6-3ED42C693E19}"/>
              </a:ext>
            </a:extLst>
          </p:cNvPr>
          <p:cNvSpPr>
            <a:spLocks noGrp="1"/>
          </p:cNvSpPr>
          <p:nvPr>
            <p:ph type="sldNum" sz="quarter" idx="5"/>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DB2F3B07-5A04-864D-B46C-11CA81CFCF23}" type="slidenum">
              <a:rPr kumimoji="0" lang="nb-NO" sz="900" b="0" i="0" u="none" strike="noStrike" kern="1200" cap="none" spc="0" normalizeH="0" baseline="0" noProof="0" smtClean="0">
                <a:ln>
                  <a:noFill/>
                </a:ln>
                <a:solidFill>
                  <a:srgbClr val="7F7F7F"/>
                </a:solidFill>
                <a:effectLst/>
                <a:uLnTx/>
                <a:uFillTx/>
                <a:latin typeface="Arial" charset="0"/>
                <a:ea typeface="+mn-ea"/>
                <a:cs typeface="+mn-cs"/>
              </a:rPr>
              <a:pPr marL="0" marR="0" lvl="0" indent="0" algn="l" defTabSz="457200" rtl="0" eaLnBrk="1" fontAlgn="base" latinLnBrk="0" hangingPunct="1">
                <a:lnSpc>
                  <a:spcPct val="100000"/>
                </a:lnSpc>
                <a:spcBef>
                  <a:spcPct val="0"/>
                </a:spcBef>
                <a:spcAft>
                  <a:spcPct val="0"/>
                </a:spcAft>
                <a:buClrTx/>
                <a:buSzTx/>
                <a:buFontTx/>
                <a:buNone/>
                <a:tabLst/>
                <a:defRPr/>
              </a:pPr>
              <a:t>37</a:t>
            </a:fld>
            <a:endParaRPr kumimoji="0" lang="nb-NO" sz="900" b="0" i="0" u="none" strike="noStrike" kern="1200" cap="none" spc="0" normalizeH="0" baseline="0" noProof="0">
              <a:ln>
                <a:noFill/>
              </a:ln>
              <a:solidFill>
                <a:srgbClr val="7F7F7F"/>
              </a:solidFill>
              <a:effectLst/>
              <a:uLnTx/>
              <a:uFillTx/>
              <a:latin typeface="Arial" charset="0"/>
              <a:ea typeface="+mn-ea"/>
              <a:cs typeface="+mn-cs"/>
            </a:endParaRPr>
          </a:p>
        </p:txBody>
      </p:sp>
    </p:spTree>
    <p:extLst>
      <p:ext uri="{BB962C8B-B14F-4D97-AF65-F5344CB8AC3E}">
        <p14:creationId xmlns:p14="http://schemas.microsoft.com/office/powerpoint/2010/main" val="15571090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FF51E-F2CF-E065-AFE9-FD34F3A53910}"/>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96E57BCF-5006-8F81-BBCC-F612C8B4153A}"/>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2FEC547A-3FB0-4B23-5834-649F845CBF68}"/>
              </a:ext>
            </a:extLst>
          </p:cNvPr>
          <p:cNvSpPr>
            <a:spLocks noGrp="1"/>
          </p:cNvSpPr>
          <p:nvPr>
            <p:ph type="body" idx="1"/>
          </p:nvPr>
        </p:nvSpPr>
        <p:spPr/>
        <p:txBody>
          <a:bodyPr/>
          <a:lstStyle/>
          <a:p>
            <a:r>
              <a:rPr lang="nb-NO" sz="800" b="1" dirty="0">
                <a:solidFill>
                  <a:srgbClr val="0F4761"/>
                </a:solidFill>
                <a:latin typeface="Aptos" panose="020B0004020202020204" pitchFamily="34" charset="0"/>
              </a:rPr>
              <a:t>Enklere og sammenhengende tjenester, langsiktig oppfølging</a:t>
            </a:r>
            <a:endParaRPr lang="nb-NO" sz="800" b="1" dirty="0">
              <a:solidFill>
                <a:srgbClr val="0F4761"/>
              </a:solidFill>
              <a:latin typeface="Times New Roman" panose="02020603050405020304" pitchFamily="18" charset="0"/>
            </a:endParaRPr>
          </a:p>
          <a:p>
            <a:pPr>
              <a:lnSpc>
                <a:spcPct val="107000"/>
              </a:lnSpc>
              <a:spcAft>
                <a:spcPts val="800"/>
              </a:spcAft>
              <a:buNone/>
            </a:pPr>
            <a:r>
              <a:rPr lang="nb-NO" sz="1800" dirty="0">
                <a:effectLst/>
                <a:latin typeface="Aptos" panose="020B0004020202020204" pitchFamily="34" charset="0"/>
                <a:ea typeface="Aptos" panose="020B0004020202020204" pitchFamily="34" charset="0"/>
                <a:cs typeface="Arial" panose="020B0604020202020204" pitchFamily="34" charset="0"/>
              </a:rPr>
              <a:t>Digitalisering og teknologiske framskritt er nærliggende å tenke på når det gjelder brukerforventninger fram mot 2035. I samtaler med brukerrepresentanter er det likevel de mellommenneskelige forventningene til Nav som er mest framtredende. Dette handler særlig om å bli møtt med respekt og tillit og å bli sett som et helt menneske. Forventningene dreier seg i stor grad om enklere, mer persontilpassede og mer sammenhengende tjenester – der mennesket står i sentrum – både i Nav og på tvers av det offentlige. Teknologi kan bidra til å møte noen forventninger i framtiden, eller i det minste forenkle prosesser. Men de to verdenene av det digitale og fysiske vil trolig utfylle hverandre bedre fram mot 2035. En utfordring er å finne den rette balansen. På den ene siden må Nav innfri forventninger om tilpassede tjenester og tett oppfølging til de som trenger det. På den andre siden må vi lykkes med forenkling, automatisering og effektivisering.</a:t>
            </a:r>
          </a:p>
          <a:p>
            <a:pPr>
              <a:lnSpc>
                <a:spcPct val="107000"/>
              </a:lnSpc>
              <a:spcAft>
                <a:spcPts val="800"/>
              </a:spcAft>
              <a:buNone/>
            </a:pPr>
            <a:r>
              <a:rPr lang="nb-NO" sz="1800" dirty="0">
                <a:effectLst/>
                <a:latin typeface="Aptos" panose="020B0004020202020204" pitchFamily="34" charset="0"/>
                <a:ea typeface="Aptos" panose="020B0004020202020204" pitchFamily="34" charset="0"/>
                <a:cs typeface="Arial" panose="020B0604020202020204" pitchFamily="34" charset="0"/>
              </a:rPr>
              <a:t> </a:t>
            </a:r>
          </a:p>
          <a:p>
            <a:pPr>
              <a:lnSpc>
                <a:spcPct val="107000"/>
              </a:lnSpc>
              <a:spcAft>
                <a:spcPts val="800"/>
              </a:spcAft>
              <a:buNone/>
            </a:pPr>
            <a:r>
              <a:rPr lang="nb-NO" sz="1800" dirty="0">
                <a:effectLst/>
                <a:latin typeface="Aptos" panose="020B0004020202020204" pitchFamily="34" charset="0"/>
                <a:ea typeface="Aptos" panose="020B0004020202020204" pitchFamily="34" charset="0"/>
                <a:cs typeface="Arial" panose="020B0604020202020204" pitchFamily="34" charset="0"/>
              </a:rPr>
              <a:t>Spørsmålet om et digitalt generasjonsskifte har vi tatt med oss fra forrige utgave av omverdensanalysen, men med en utvidet refleksjon rundt hvordan det digitale også former hvordan en ny generasjon ser på verden og seg selv – og hvordan dette igjen gir nye forventninger til Nav og omverdenen. </a:t>
            </a:r>
          </a:p>
          <a:p>
            <a:pPr>
              <a:lnSpc>
                <a:spcPct val="107000"/>
              </a:lnSpc>
              <a:spcAft>
                <a:spcPts val="800"/>
              </a:spcAft>
              <a:buNone/>
            </a:pPr>
            <a:r>
              <a:rPr lang="nb-NO" sz="1800" dirty="0">
                <a:effectLst/>
                <a:latin typeface="Aptos" panose="020B0004020202020204" pitchFamily="34" charset="0"/>
                <a:ea typeface="Aptos" panose="020B0004020202020204" pitchFamily="34" charset="0"/>
                <a:cs typeface="Arial" panose="020B0604020202020204" pitchFamily="34" charset="0"/>
              </a:rPr>
              <a:t> </a:t>
            </a:r>
          </a:p>
          <a:p>
            <a:pPr>
              <a:lnSpc>
                <a:spcPct val="107000"/>
              </a:lnSpc>
              <a:spcAft>
                <a:spcPts val="800"/>
              </a:spcAft>
            </a:pPr>
            <a:r>
              <a:rPr lang="nb-NO" sz="1800" dirty="0">
                <a:effectLst/>
                <a:latin typeface="Aptos" panose="020B0004020202020204" pitchFamily="34" charset="0"/>
                <a:ea typeface="Aptos" panose="020B0004020202020204" pitchFamily="34" charset="0"/>
                <a:cs typeface="Arial" panose="020B0604020202020204" pitchFamily="34" charset="0"/>
              </a:rPr>
              <a:t>Den ventede mangelen på arbeidskraft framover gjør inkludering i arbeidslivet enda viktigere. Nav som pådriver for mer målrettet inkludering i arbeidslivet blir derfor nevnt som en tydelig forventning fra både representanter for arbeidsgivere og personbrukere. Forventningen om et mer inkluderende arbeidsliv kommer til syne i samtale med arbeidsgivere, som uttrykker bekymring for manglende kvalifisert arbeidskraft. De peker spesielt på mangel på kvalifisert arbeidskraft i distriktene som en utfordring og en bekymring de ser allerede i dag. En felles forventning fra både arbeidsgivere og personbrukere er at Nav tenker mer langsiktig i oppfølging til jobb for å kvalifisere flere og for å møte behovene i arbeidslivet.</a:t>
            </a:r>
          </a:p>
        </p:txBody>
      </p:sp>
      <p:sp>
        <p:nvSpPr>
          <p:cNvPr id="4" name="Plassholder for lysbildenummer 3">
            <a:extLst>
              <a:ext uri="{FF2B5EF4-FFF2-40B4-BE49-F238E27FC236}">
                <a16:creationId xmlns:a16="http://schemas.microsoft.com/office/drawing/2014/main" id="{F54809CA-AF98-D921-FF11-B36FD775B91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1B4BBF-70B9-8047-B02F-2484F1EA6A4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58585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71199F-13D2-DC3C-0046-44014B4593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B1D46A-9892-F6DC-EEE2-30DA972924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74D1BD-71F4-B179-6CEE-A7E973A9619A}"/>
              </a:ext>
            </a:extLst>
          </p:cNvPr>
          <p:cNvSpPr>
            <a:spLocks noGrp="1"/>
          </p:cNvSpPr>
          <p:nvPr>
            <p:ph type="body" idx="1"/>
          </p:nvPr>
        </p:nvSpPr>
        <p:spPr/>
        <p:txBody>
          <a:bodyPr/>
          <a:lstStyle/>
          <a:p>
            <a:pPr defTabSz="931774">
              <a:defRPr/>
            </a:pPr>
            <a:r>
              <a:rPr lang="nb-NO" b="1">
                <a:ea typeface="Calibri"/>
                <a:cs typeface="Calibri"/>
              </a:rPr>
              <a:t>Overordnede trender</a:t>
            </a:r>
            <a:br>
              <a:rPr lang="nb-NO">
                <a:ea typeface="Calibri"/>
                <a:cs typeface="Calibri"/>
              </a:rPr>
            </a:br>
            <a:r>
              <a:rPr lang="nb-NO">
                <a:ea typeface="Calibri"/>
                <a:cs typeface="Calibri"/>
              </a:rPr>
              <a:t>Sammensmelting av det digitale og analoge: </a:t>
            </a:r>
            <a:r>
              <a:rPr lang="nb-NO">
                <a:latin typeface="Arial"/>
                <a:cs typeface="Arial"/>
              </a:rPr>
              <a:t>Nye former for kommunikasjon, der det fysiske og digitale smelter mer sammen. Mer kunnskap og erfaring vil gjøre at det digitale og analoge spiller bedre sammen</a:t>
            </a:r>
          </a:p>
          <a:p>
            <a:pPr defTabSz="931774">
              <a:defRPr/>
            </a:pPr>
            <a:endParaRPr lang="nb-NO">
              <a:latin typeface="Arial"/>
              <a:cs typeface="Arial"/>
            </a:endParaRPr>
          </a:p>
          <a:p>
            <a:pPr defTabSz="931774">
              <a:defRPr/>
            </a:pPr>
            <a:r>
              <a:rPr lang="nb-NO">
                <a:latin typeface="Arial"/>
                <a:cs typeface="Arial"/>
              </a:rPr>
              <a:t>Ny teknologi kan inkludere flere, men også skape nye barrierer i møte med det digitale</a:t>
            </a:r>
          </a:p>
          <a:p>
            <a:pPr defTabSz="931774">
              <a:defRPr/>
            </a:pPr>
            <a:endParaRPr lang="nb-NO">
              <a:latin typeface="Arial"/>
              <a:cs typeface="Arial"/>
            </a:endParaRPr>
          </a:p>
          <a:p>
            <a:pPr defTabSz="931774">
              <a:defRPr/>
            </a:pPr>
            <a:r>
              <a:rPr lang="nb-NO">
                <a:latin typeface="Arial"/>
                <a:cs typeface="Arial"/>
              </a:rPr>
              <a:t>(Digitalt) generasjonsskifte: En generasjon som formes av å være «digitalt innfødte», påvirker deres bruksmønster. Men også hvordan de ser på seg selv og verden, og deres forventinger til Nav og omverden. Stikkord: Fleksibilitet, effektivitet og det autentiske</a:t>
            </a:r>
          </a:p>
          <a:p>
            <a:endParaRPr lang="nb-NO">
              <a:ea typeface="Calibri"/>
              <a:cs typeface="Calibri"/>
            </a:endParaRPr>
          </a:p>
        </p:txBody>
      </p:sp>
      <p:sp>
        <p:nvSpPr>
          <p:cNvPr id="4" name="Slide Number Placeholder 3">
            <a:extLst>
              <a:ext uri="{FF2B5EF4-FFF2-40B4-BE49-F238E27FC236}">
                <a16:creationId xmlns:a16="http://schemas.microsoft.com/office/drawing/2014/main" id="{5C84F2A4-D736-6378-578B-56955F909DC5}"/>
              </a:ext>
            </a:extLst>
          </p:cNvPr>
          <p:cNvSpPr>
            <a:spLocks noGrp="1"/>
          </p:cNvSpPr>
          <p:nvPr>
            <p:ph type="sldNum" sz="quarter" idx="5"/>
          </p:nvPr>
        </p:nvSpPr>
        <p:spPr/>
        <p:txBody>
          <a:bodyPr/>
          <a:lstStyle/>
          <a:p>
            <a:pPr defTabSz="931774">
              <a:defRPr/>
            </a:pPr>
            <a:fld id="{071B4BBF-70B9-8047-B02F-2484F1EA6A40}" type="slidenum">
              <a:rPr lang="nb-NO">
                <a:solidFill>
                  <a:prstClr val="black"/>
                </a:solidFill>
                <a:latin typeface="Calibri" panose="020F0502020204030204"/>
              </a:rPr>
              <a:pPr defTabSz="931774">
                <a:defRPr/>
              </a:pPr>
              <a:t>39</a:t>
            </a:fld>
            <a:endParaRPr lang="nb-NO">
              <a:solidFill>
                <a:prstClr val="black"/>
              </a:solidFill>
              <a:latin typeface="Calibri" panose="020F0502020204030204"/>
            </a:endParaRPr>
          </a:p>
        </p:txBody>
      </p:sp>
    </p:spTree>
    <p:extLst>
      <p:ext uri="{BB962C8B-B14F-4D97-AF65-F5344CB8AC3E}">
        <p14:creationId xmlns:p14="http://schemas.microsoft.com/office/powerpoint/2010/main" val="15765988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931774">
              <a:defRPr/>
            </a:pPr>
            <a:r>
              <a:rPr lang="nb-NO"/>
              <a:t>Sammenhengende tjenester: </a:t>
            </a:r>
            <a:r>
              <a:rPr lang="nb-NO">
                <a:latin typeface="Arial"/>
                <a:cs typeface="Arial"/>
              </a:rPr>
              <a:t>En økende og tydelig forventing og en ambisjon om mer sammenhengende tjenester på tvers av det offentlige i takt med digitaliseringen</a:t>
            </a:r>
            <a:endParaRPr lang="nb-NO"/>
          </a:p>
          <a:p>
            <a:r>
              <a:rPr lang="nb-NO"/>
              <a:t>De kommende årene tror vi innbyggerne i økende grad vil forvente at offentlig sektor setter mennesket i sentrum i tjenesteutviklingen og jobber aktivt for mer sammenhengende tjenester. Selv om det viser seg å være flere barrierer på veien, som gjør det uklart i hvor vi er i 2035.</a:t>
            </a:r>
          </a:p>
          <a:p>
            <a:endParaRPr lang="nb-NO"/>
          </a:p>
          <a:p>
            <a:pPr defTabSz="931774">
              <a:defRPr/>
            </a:pPr>
            <a:r>
              <a:rPr lang="nb-NO">
                <a:latin typeface="Arial"/>
                <a:cs typeface="Arial"/>
              </a:rPr>
              <a:t>Mer målrettet inkludering i arbeidslivet: Forventer mer langsiktige planer i oppfølging til arbeid, for eksempel gjennom fagbrev/kvalifisering, fremfor kortvarige arbeidsmarkedstiltak uten en plan. Rettigheter gjennom CRPD (</a:t>
            </a:r>
            <a:r>
              <a:rPr lang="nb-NO" b="0" i="0">
                <a:solidFill>
                  <a:srgbClr val="333333"/>
                </a:solidFill>
                <a:effectLst/>
                <a:latin typeface="-apple-system"/>
              </a:rPr>
              <a:t>FN-konvensjonen om rettigheter til mennesker med nedsatt funksjonsevne</a:t>
            </a:r>
            <a:r>
              <a:rPr lang="nb-NO">
                <a:latin typeface="Arial"/>
                <a:cs typeface="Arial"/>
              </a:rPr>
              <a:t>) øker også trolig forventingene og mulighetene.</a:t>
            </a:r>
          </a:p>
          <a:p>
            <a:endParaRPr lang="nb-NO"/>
          </a:p>
          <a:p>
            <a:endParaRPr lang="nb-NO"/>
          </a:p>
        </p:txBody>
      </p:sp>
      <p:sp>
        <p:nvSpPr>
          <p:cNvPr id="4" name="Plassholder for lysbildenummer 3"/>
          <p:cNvSpPr>
            <a:spLocks noGrp="1"/>
          </p:cNvSpPr>
          <p:nvPr>
            <p:ph type="sldNum" sz="quarter" idx="5"/>
          </p:nvPr>
        </p:nvSpPr>
        <p:spPr/>
        <p:txBody>
          <a:bodyPr/>
          <a:lstStyle/>
          <a:p>
            <a:fld id="{071B4BBF-70B9-8047-B02F-2484F1EA6A40}" type="slidenum">
              <a:rPr lang="nb-NO" smtClean="0"/>
              <a:t>40</a:t>
            </a:fld>
            <a:endParaRPr lang="nb-NO"/>
          </a:p>
        </p:txBody>
      </p:sp>
    </p:spTree>
    <p:extLst>
      <p:ext uri="{BB962C8B-B14F-4D97-AF65-F5344CB8AC3E}">
        <p14:creationId xmlns:p14="http://schemas.microsoft.com/office/powerpoint/2010/main" val="6835171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1D2528-32DF-ADF5-FCBB-F9695BD902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A63EEF-7C12-754E-3D05-CDC6798616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06DE5B-AF0B-E7A2-7481-5AE336560AC5}"/>
              </a:ext>
            </a:extLst>
          </p:cNvPr>
          <p:cNvSpPr>
            <a:spLocks noGrp="1"/>
          </p:cNvSpPr>
          <p:nvPr>
            <p:ph type="body" idx="1"/>
          </p:nvPr>
        </p:nvSpPr>
        <p:spPr/>
        <p:txBody>
          <a:bodyPr/>
          <a:lstStyle/>
          <a:p>
            <a:pPr defTabSz="931774">
              <a:defRPr/>
            </a:pPr>
            <a:r>
              <a:rPr lang="nb-NO" sz="900">
                <a:latin typeface="Arial" panose="020B0604020202020204" pitchFamily="34" charset="0"/>
                <a:ea typeface="MS Mincho" panose="02020609040205080304" pitchFamily="49" charset="-128"/>
              </a:rPr>
              <a:t>Klare forventninger til menneskemøter: </a:t>
            </a:r>
            <a:r>
              <a:rPr lang="nb-NO" sz="900">
                <a:latin typeface="Arial"/>
                <a:cs typeface="Arial"/>
              </a:rPr>
              <a:t>Spørsmålet er mer hvor og hvordan fremtidens møter vil være.</a:t>
            </a:r>
          </a:p>
          <a:p>
            <a:pPr defTabSz="931774">
              <a:defRPr/>
            </a:pPr>
            <a:endParaRPr lang="nb-NO" sz="900">
              <a:latin typeface="Arial"/>
              <a:cs typeface="Arial"/>
            </a:endParaRPr>
          </a:p>
          <a:p>
            <a:pPr>
              <a:spcAft>
                <a:spcPts val="611"/>
              </a:spcAft>
            </a:pPr>
            <a:r>
              <a:rPr lang="nb-NO" sz="900">
                <a:latin typeface="Arial"/>
                <a:cs typeface="Arial"/>
              </a:rPr>
              <a:t>De mellommenneskelige forventninger: Forventing om å bli møtt med tillit og respekt, og det å bli sett som et helt menneske</a:t>
            </a:r>
          </a:p>
          <a:p>
            <a:pPr>
              <a:spcAft>
                <a:spcPts val="611"/>
              </a:spcAft>
            </a:pPr>
            <a:r>
              <a:rPr lang="nb-NO" sz="900">
                <a:latin typeface="Arial"/>
                <a:cs typeface="Arial"/>
              </a:rPr>
              <a:t>Å møte eller snakke med et menneske viser seg viktig i starten av møtet med Nav, men også i oppfølging. Selv om teknologien utvikler seg, er det usikkert om KI vil bli mer foretrukket enn mennesker som kundeservice</a:t>
            </a:r>
          </a:p>
          <a:p>
            <a:pPr defTabSz="931774">
              <a:defRPr/>
            </a:pPr>
            <a:endParaRPr lang="nb-NO" sz="900">
              <a:latin typeface="Arial"/>
              <a:cs typeface="Arial"/>
            </a:endParaRPr>
          </a:p>
          <a:p>
            <a:pPr defTabSz="931774">
              <a:defRPr/>
            </a:pPr>
            <a:endParaRPr lang="nb-NO" sz="900">
              <a:latin typeface="Arial"/>
              <a:ea typeface="MS Mincho" panose="02020609040205080304" pitchFamily="49" charset="-128"/>
              <a:cs typeface="Arial"/>
            </a:endParaRPr>
          </a:p>
          <a:p>
            <a:pPr defTabSz="931774">
              <a:defRPr/>
            </a:pPr>
            <a:r>
              <a:rPr lang="nb-NO" sz="900">
                <a:latin typeface="Arial"/>
                <a:ea typeface="MS Mincho" panose="02020609040205080304" pitchFamily="49" charset="-128"/>
                <a:cs typeface="Arial"/>
              </a:rPr>
              <a:t>Persontilpassede tjenester: </a:t>
            </a:r>
            <a:r>
              <a:rPr lang="nb-NO" sz="900">
                <a:latin typeface="Arial"/>
                <a:cs typeface="Arial"/>
              </a:rPr>
              <a:t>Bedre og mer tilgjengelige tjenester i samfunnet øker forventningene i møte med Nav og det offentlige. Det meste blir enklere og mer tilpasset våre behov. Forventer et Nav som er mer tilpasset den enkelte, både i tjenester og oppfølging</a:t>
            </a:r>
            <a:endParaRPr lang="nb-NO" sz="900">
              <a:latin typeface="Arial"/>
              <a:ea typeface="MS Mincho" panose="02020609040205080304" pitchFamily="49" charset="-128"/>
              <a:cs typeface="Arial"/>
            </a:endParaRPr>
          </a:p>
          <a:p>
            <a:r>
              <a:rPr lang="nb-NO" sz="900">
                <a:latin typeface="Arial"/>
                <a:ea typeface="MS Mincho" panose="02020609040205080304" pitchFamily="49" charset="-128"/>
                <a:cs typeface="Arial"/>
              </a:rPr>
              <a:t>Medvirkning på alle nivåer: </a:t>
            </a:r>
            <a:r>
              <a:rPr lang="nb-NO" sz="900">
                <a:latin typeface="Arial"/>
                <a:cs typeface="Arial"/>
              </a:rPr>
              <a:t>Et Nav som tilrettelegger for at alle kan medvirke, både i utvikling og i møtet med Nav. For eksempel tilpasse møtet til et språk den enkelte forstår</a:t>
            </a:r>
            <a:endParaRPr lang="nb-NO" sz="900">
              <a:latin typeface="Arial"/>
              <a:ea typeface="MS Mincho" panose="02020609040205080304" pitchFamily="49" charset="-128"/>
              <a:cs typeface="Arial"/>
            </a:endParaRPr>
          </a:p>
        </p:txBody>
      </p:sp>
      <p:sp>
        <p:nvSpPr>
          <p:cNvPr id="4" name="Slide Number Placeholder 3">
            <a:extLst>
              <a:ext uri="{FF2B5EF4-FFF2-40B4-BE49-F238E27FC236}">
                <a16:creationId xmlns:a16="http://schemas.microsoft.com/office/drawing/2014/main" id="{D585DC98-0E21-B635-26C1-1698A1664F49}"/>
              </a:ext>
            </a:extLst>
          </p:cNvPr>
          <p:cNvSpPr>
            <a:spLocks noGrp="1"/>
          </p:cNvSpPr>
          <p:nvPr>
            <p:ph type="sldNum" sz="quarter" idx="5"/>
          </p:nvPr>
        </p:nvSpPr>
        <p:spPr/>
        <p:txBody>
          <a:bodyPr/>
          <a:lstStyle/>
          <a:p>
            <a:pPr defTabSz="931774">
              <a:defRPr/>
            </a:pPr>
            <a:fld id="{071B4BBF-70B9-8047-B02F-2484F1EA6A40}" type="slidenum">
              <a:rPr lang="nb-NO">
                <a:solidFill>
                  <a:prstClr val="black"/>
                </a:solidFill>
                <a:latin typeface="Calibri" panose="020F0502020204030204"/>
              </a:rPr>
              <a:pPr defTabSz="931774">
                <a:defRPr/>
              </a:pPr>
              <a:t>41</a:t>
            </a:fld>
            <a:endParaRPr lang="nb-NO">
              <a:solidFill>
                <a:prstClr val="black"/>
              </a:solidFill>
              <a:latin typeface="Calibri" panose="020F0502020204030204"/>
            </a:endParaRPr>
          </a:p>
        </p:txBody>
      </p:sp>
    </p:spTree>
    <p:extLst>
      <p:ext uri="{BB962C8B-B14F-4D97-AF65-F5344CB8AC3E}">
        <p14:creationId xmlns:p14="http://schemas.microsoft.com/office/powerpoint/2010/main" val="20505724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253C59-334E-192D-943B-7087836788BA}"/>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9F025DBA-98DE-B2EB-18CD-1533062F7FAA}"/>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E925ECBD-BFD9-E04C-80C0-C170F970F0BD}"/>
              </a:ext>
            </a:extLst>
          </p:cNvPr>
          <p:cNvSpPr>
            <a:spLocks noGrp="1"/>
          </p:cNvSpPr>
          <p:nvPr>
            <p:ph type="body" idx="1"/>
          </p:nvPr>
        </p:nvSpPr>
        <p:spPr/>
        <p:txBody>
          <a:bodyPr/>
          <a:lstStyle/>
          <a:p>
            <a:pPr>
              <a:spcAft>
                <a:spcPts val="815"/>
              </a:spcAft>
            </a:pPr>
            <a:r>
              <a:rPr lang="nb-NO" sz="1800" b="1">
                <a:latin typeface="Aptos" panose="020B0004020202020204" pitchFamily="34" charset="0"/>
                <a:ea typeface="Aptos" panose="020B0004020202020204" pitchFamily="34" charset="0"/>
                <a:cs typeface="Arial" panose="020B0604020202020204" pitchFamily="34" charset="0"/>
              </a:rPr>
              <a:t>Øke arbeidsmarkedsdeltakelsen:</a:t>
            </a:r>
          </a:p>
          <a:p>
            <a:pPr defTabSz="931774">
              <a:spcAft>
                <a:spcPts val="815"/>
              </a:spcAft>
              <a:defRPr/>
            </a:pPr>
            <a:r>
              <a:rPr lang="nb-NO" sz="1800">
                <a:latin typeface="Arial"/>
                <a:ea typeface="Aptos" panose="020B0004020202020204" pitchFamily="34" charset="0"/>
                <a:cs typeface="Arial"/>
              </a:rPr>
              <a:t>Flere eldre i arbeid, redusert overgang til uføretrygd, mer gradert uføretrygd, mer bruk av varig tilrettelagt arbeid og lønnstilskudd – vil kreve ekstra oppfølging fra Nav</a:t>
            </a:r>
            <a:endParaRPr lang="nb-NO" sz="1800"/>
          </a:p>
          <a:p>
            <a:pPr>
              <a:spcAft>
                <a:spcPts val="815"/>
              </a:spcAft>
            </a:pPr>
            <a:endParaRPr lang="nb-NO" sz="1800" b="1">
              <a:latin typeface="Aptos" panose="020B0004020202020204" pitchFamily="34" charset="0"/>
              <a:ea typeface="Aptos" panose="020B0004020202020204" pitchFamily="34" charset="0"/>
              <a:cs typeface="Arial" panose="020B0604020202020204" pitchFamily="34" charset="0"/>
            </a:endParaRPr>
          </a:p>
          <a:p>
            <a:pPr marL="291179" indent="-291179">
              <a:spcAft>
                <a:spcPts val="815"/>
              </a:spcAft>
              <a:buFont typeface="Arial" panose="020B0604020202020204" pitchFamily="34" charset="0"/>
              <a:buChar char="•"/>
            </a:pPr>
            <a:r>
              <a:rPr lang="nb-NO" sz="1800">
                <a:latin typeface="Aptos" panose="020B0004020202020204" pitchFamily="34" charset="0"/>
                <a:ea typeface="Aptos" panose="020B0004020202020204" pitchFamily="34" charset="0"/>
                <a:cs typeface="Arial" panose="020B0604020202020204" pitchFamily="34" charset="0"/>
              </a:rPr>
              <a:t>Pensjonsforliket fra 2024: Gradvis økte aldersgrenser</a:t>
            </a:r>
          </a:p>
          <a:p>
            <a:pPr marL="291179" indent="-291179">
              <a:spcAft>
                <a:spcPts val="815"/>
              </a:spcAft>
              <a:buFont typeface="Arial" panose="020B0604020202020204" pitchFamily="34" charset="0"/>
              <a:buChar char="•"/>
            </a:pPr>
            <a:r>
              <a:rPr lang="nb-NO" sz="1800" u="sng">
                <a:solidFill>
                  <a:srgbClr val="467886"/>
                </a:solidFill>
                <a:latin typeface="Aptos" panose="020B0004020202020204" pitchFamily="34" charset="0"/>
                <a:ea typeface="Aptos" panose="020B0004020202020204" pitchFamily="34" charset="0"/>
                <a:cs typeface="Arial" panose="020B0604020202020204" pitchFamily="34" charset="0"/>
                <a:hlinkClick r:id="rId3"/>
              </a:rPr>
              <a:t>Perspektivmeldingen 2024</a:t>
            </a:r>
            <a:r>
              <a:rPr lang="nb-NO" sz="1800">
                <a:latin typeface="Aptos" panose="020B0004020202020204" pitchFamily="34" charset="0"/>
                <a:ea typeface="Aptos" panose="020B0004020202020204" pitchFamily="34" charset="0"/>
                <a:cs typeface="Arial" panose="020B0604020202020204" pitchFamily="34" charset="0"/>
              </a:rPr>
              <a:t> : Legge til rette for at flere eldre kan stå lengre i arbeid. Økt deltakelse i arbeidslivet for de eldre som er i stand til det vil styrke finansieringen av velferdsstaten</a:t>
            </a:r>
          </a:p>
          <a:p>
            <a:pPr marL="291179" indent="-291179">
              <a:lnSpc>
                <a:spcPct val="107000"/>
              </a:lnSpc>
              <a:spcAft>
                <a:spcPts val="815"/>
              </a:spcAft>
              <a:buFont typeface="Arial" panose="020B0604020202020204" pitchFamily="34" charset="0"/>
              <a:buChar char="•"/>
            </a:pPr>
            <a:r>
              <a:rPr lang="nb-NO" sz="1800" u="sng">
                <a:solidFill>
                  <a:srgbClr val="467886"/>
                </a:solidFill>
                <a:latin typeface="Aptos" panose="020B0004020202020204" pitchFamily="34" charset="0"/>
                <a:ea typeface="Aptos" panose="020B0004020202020204" pitchFamily="34" charset="0"/>
                <a:cs typeface="Arial" panose="020B0604020202020204" pitchFamily="34" charset="0"/>
                <a:hlinkClick r:id="rId3"/>
              </a:rPr>
              <a:t>Perspektivmeldingen 2024</a:t>
            </a:r>
            <a:r>
              <a:rPr lang="nb-NO" sz="1800" u="sng">
                <a:solidFill>
                  <a:srgbClr val="467886"/>
                </a:solidFill>
                <a:latin typeface="Aptos" panose="020B0004020202020204" pitchFamily="34" charset="0"/>
                <a:ea typeface="Aptos" panose="020B0004020202020204" pitchFamily="34" charset="0"/>
                <a:cs typeface="Arial" panose="020B0604020202020204" pitchFamily="34" charset="0"/>
              </a:rPr>
              <a:t>: R</a:t>
            </a:r>
            <a:r>
              <a:rPr lang="nb-NO" sz="1800">
                <a:latin typeface="Aptos" panose="020B0004020202020204" pitchFamily="34" charset="0"/>
                <a:ea typeface="Aptos" panose="020B0004020202020204" pitchFamily="34" charset="0"/>
                <a:cs typeface="Arial" panose="020B0604020202020204" pitchFamily="34" charset="0"/>
              </a:rPr>
              <a:t>edusert overgang til uføretrygd har det største potensialet for å øke sysselsettingen</a:t>
            </a:r>
          </a:p>
          <a:p>
            <a:pPr marL="291179" indent="-291179">
              <a:lnSpc>
                <a:spcPct val="107000"/>
              </a:lnSpc>
              <a:spcAft>
                <a:spcPts val="815"/>
              </a:spcAft>
              <a:buFont typeface="Arial" panose="020B0604020202020204" pitchFamily="34" charset="0"/>
              <a:buChar char="•"/>
            </a:pPr>
            <a:r>
              <a:rPr lang="nb-NO" sz="1800">
                <a:latin typeface="Aptos" panose="020B0004020202020204" pitchFamily="34" charset="0"/>
                <a:ea typeface="Aptos" panose="020B0004020202020204" pitchFamily="34" charset="0"/>
                <a:cs typeface="Arial" panose="020B0604020202020204" pitchFamily="34" charset="0"/>
              </a:rPr>
              <a:t>Vi kan forvente en politikk som har som mål å legge bedre til rette for gradert uføretrygd, der de som er stand til det kan delta i arbeidslivet. Dette gjelder spesielt unge uføre. </a:t>
            </a:r>
          </a:p>
          <a:p>
            <a:pPr>
              <a:spcAft>
                <a:spcPts val="815"/>
              </a:spcAft>
            </a:pPr>
            <a:endParaRPr lang="nb-NO" sz="1800">
              <a:latin typeface="Aptos" panose="020B0004020202020204" pitchFamily="34" charset="0"/>
              <a:ea typeface="Aptos" panose="020B0004020202020204" pitchFamily="34" charset="0"/>
              <a:cs typeface="Arial" panose="020B0604020202020204" pitchFamily="34" charset="0"/>
            </a:endParaRPr>
          </a:p>
          <a:p>
            <a:pPr defTabSz="931774">
              <a:defRPr/>
            </a:pPr>
            <a:r>
              <a:rPr lang="nb-NO" b="1">
                <a:latin typeface="Aptos" panose="020B0004020202020204" pitchFamily="34" charset="0"/>
                <a:ea typeface="Aptos" panose="020B0004020202020204" pitchFamily="34" charset="0"/>
                <a:cs typeface="Arial" panose="020B0604020202020204" pitchFamily="34" charset="0"/>
              </a:rPr>
              <a:t>Effektivisering av offentlig sektor:</a:t>
            </a:r>
          </a:p>
          <a:p>
            <a:pPr defTabSz="931774">
              <a:defRPr/>
            </a:pPr>
            <a:r>
              <a:rPr lang="nb-NO">
                <a:latin typeface="Arial"/>
                <a:ea typeface="Aptos" panose="020B0004020202020204" pitchFamily="34" charset="0"/>
                <a:cs typeface="Arial"/>
              </a:rPr>
              <a:t>Kan forvente sterkere krav til Nav. Nye måte å løse oppgaver på, bedre samhandling på tvers av sektorer og forvaltningsnivåer, nye arbeidsformer og mer hensiktsmessig utvikling og bruk av teknologi</a:t>
            </a:r>
            <a:endParaRPr lang="nb-NO">
              <a:latin typeface="Arial"/>
              <a:cs typeface="Arial"/>
            </a:endParaRPr>
          </a:p>
          <a:p>
            <a:pPr defTabSz="931774">
              <a:defRPr/>
            </a:pPr>
            <a:endParaRPr lang="nb-NO" b="1">
              <a:latin typeface="Aptos" panose="020B0004020202020204" pitchFamily="34" charset="0"/>
              <a:ea typeface="Aptos" panose="020B0004020202020204" pitchFamily="34" charset="0"/>
              <a:cs typeface="Arial" panose="020B0604020202020204" pitchFamily="34" charset="0"/>
            </a:endParaRPr>
          </a:p>
          <a:p>
            <a:pPr marL="291179" indent="-291179" defTabSz="931774">
              <a:buFont typeface="Arial" panose="020B0604020202020204" pitchFamily="34" charset="0"/>
              <a:buChar char="•"/>
              <a:defRPr/>
            </a:pPr>
            <a:r>
              <a:rPr lang="nb-NO" sz="1800">
                <a:latin typeface="Aptos" panose="020B0004020202020204" pitchFamily="34" charset="0"/>
                <a:ea typeface="Aptos" panose="020B0004020202020204" pitchFamily="34" charset="0"/>
                <a:cs typeface="Arial" panose="020B0604020202020204" pitchFamily="34" charset="0"/>
              </a:rPr>
              <a:t>Vi kan forvente at både politikerne og befolkningen vil stille større krav til sammenhengende og helhetlige tjenester gjennom tverrsektorielt samarbeid.</a:t>
            </a:r>
          </a:p>
          <a:p>
            <a:pPr marL="291179" indent="-291179" defTabSz="931774">
              <a:buFont typeface="Arial" panose="020B0604020202020204" pitchFamily="34" charset="0"/>
              <a:buChar char="•"/>
              <a:defRPr/>
            </a:pPr>
            <a:r>
              <a:rPr lang="nb-NO" sz="1800" u="sng">
                <a:solidFill>
                  <a:srgbClr val="467886"/>
                </a:solidFill>
                <a:latin typeface="Aptos" panose="020B0004020202020204" pitchFamily="34" charset="0"/>
                <a:ea typeface="Aptos" panose="020B0004020202020204" pitchFamily="34" charset="0"/>
                <a:cs typeface="Arial" panose="020B0604020202020204" pitchFamily="34" charset="0"/>
              </a:rPr>
              <a:t>Det vil forventes at Navs tjenester ses i sammenheng med andre tilbud</a:t>
            </a:r>
            <a:r>
              <a:rPr lang="nb-NO" sz="1800">
                <a:latin typeface="Aptos" panose="020B0004020202020204" pitchFamily="34" charset="0"/>
                <a:ea typeface="Aptos" panose="020B0004020202020204" pitchFamily="34" charset="0"/>
                <a:cs typeface="Arial" panose="020B0604020202020204" pitchFamily="34" charset="0"/>
              </a:rPr>
              <a:t>, blant annet gjennom tettere samarbeid mellom Nav og tilstøtende sektorer. Bedre oppfølging og samarbeid mellom Nav, helsevesenet og utdanningssektoren kan bidra til at flere kommer i arbeid, spesielt når det gjelder unge på helserelaterte ytelser </a:t>
            </a:r>
            <a:r>
              <a:rPr lang="nb-NO" sz="1800" u="sng">
                <a:solidFill>
                  <a:srgbClr val="467886"/>
                </a:solidFill>
                <a:latin typeface="Aptos" panose="020B0004020202020204" pitchFamily="34" charset="0"/>
                <a:ea typeface="Aptos" panose="020B0004020202020204" pitchFamily="34" charset="0"/>
                <a:cs typeface="Arial" panose="020B0604020202020204" pitchFamily="34" charset="0"/>
                <a:hlinkClick r:id="rId3"/>
              </a:rPr>
              <a:t>Perspektivmeldingen 2024</a:t>
            </a:r>
            <a:r>
              <a:rPr lang="nb-NO" sz="1800" u="sng">
                <a:solidFill>
                  <a:srgbClr val="467886"/>
                </a:solidFill>
                <a:latin typeface="Aptos" panose="020B0004020202020204" pitchFamily="34" charset="0"/>
                <a:ea typeface="Aptos" panose="020B0004020202020204" pitchFamily="34" charset="0"/>
                <a:cs typeface="Arial" panose="020B0604020202020204" pitchFamily="34" charset="0"/>
              </a:rPr>
              <a:t>)</a:t>
            </a:r>
            <a:r>
              <a:rPr lang="nb-NO" sz="1800">
                <a:latin typeface="Aptos" panose="020B0004020202020204" pitchFamily="34" charset="0"/>
                <a:ea typeface="Aptos" panose="020B0004020202020204" pitchFamily="34" charset="0"/>
                <a:cs typeface="Arial" panose="020B0604020202020204" pitchFamily="34" charset="0"/>
              </a:rPr>
              <a:t>. </a:t>
            </a:r>
            <a:endParaRPr lang="nb-NO"/>
          </a:p>
        </p:txBody>
      </p:sp>
      <p:sp>
        <p:nvSpPr>
          <p:cNvPr id="4" name="Plassholder for lysbildenummer 3">
            <a:extLst>
              <a:ext uri="{FF2B5EF4-FFF2-40B4-BE49-F238E27FC236}">
                <a16:creationId xmlns:a16="http://schemas.microsoft.com/office/drawing/2014/main" id="{4537ED44-ED14-45C7-B1B1-CF0053748644}"/>
              </a:ext>
            </a:extLst>
          </p:cNvPr>
          <p:cNvSpPr>
            <a:spLocks noGrp="1"/>
          </p:cNvSpPr>
          <p:nvPr>
            <p:ph type="sldNum" sz="quarter" idx="5"/>
          </p:nvPr>
        </p:nvSpPr>
        <p:spPr/>
        <p:txBody>
          <a:bodyPr/>
          <a:lstStyle/>
          <a:p>
            <a:fld id="{071B4BBF-70B9-8047-B02F-2484F1EA6A40}" type="slidenum">
              <a:rPr lang="nb-NO" smtClean="0"/>
              <a:t>42</a:t>
            </a:fld>
            <a:endParaRPr lang="nb-NO"/>
          </a:p>
        </p:txBody>
      </p:sp>
    </p:spTree>
    <p:extLst>
      <p:ext uri="{BB962C8B-B14F-4D97-AF65-F5344CB8AC3E}">
        <p14:creationId xmlns:p14="http://schemas.microsoft.com/office/powerpoint/2010/main" val="33868268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CFF98F-F117-DBE8-7E4F-A5A8328A5D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6942F6-54F3-D53D-06A4-9218767103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9D0B70-AECC-45F9-3FEF-7BC15BDBC28C}"/>
              </a:ext>
            </a:extLst>
          </p:cNvPr>
          <p:cNvSpPr>
            <a:spLocks noGrp="1"/>
          </p:cNvSpPr>
          <p:nvPr>
            <p:ph type="body" idx="1"/>
          </p:nvPr>
        </p:nvSpPr>
        <p:spPr/>
        <p:txBody>
          <a:bodyPr/>
          <a:lstStyle/>
          <a:p>
            <a:pPr defTabSz="931774">
              <a:defRPr/>
            </a:pPr>
            <a:r>
              <a:rPr lang="nb-NO" sz="900">
                <a:latin typeface="Arial"/>
                <a:ea typeface="MS Mincho" panose="02020609040205080304" pitchFamily="49" charset="-128"/>
                <a:cs typeface="Arial"/>
              </a:rPr>
              <a:t>Tilrettelegger for mer inkludering: </a:t>
            </a:r>
            <a:r>
              <a:rPr lang="nb-NO" sz="900">
                <a:latin typeface="Arial"/>
                <a:cs typeface="Arial"/>
              </a:rPr>
              <a:t>Arbeidsgivere forventer et Nav som tar kontakt og viser muligheter, og tilrettelegger for å kunne inkludere flere. Muligheter for å rekruttere flere, for eksempel de som får uføretrygd. Forventer et Nav som kjenner det lokale næringslivet og tenker langsiktig for å kvalifisere til behovene.</a:t>
            </a:r>
          </a:p>
          <a:p>
            <a:pPr defTabSz="931774">
              <a:defRPr/>
            </a:pPr>
            <a:endParaRPr lang="nb-NO" sz="900">
              <a:latin typeface="Arial"/>
              <a:cs typeface="Arial"/>
            </a:endParaRPr>
          </a:p>
          <a:p>
            <a:pPr defTabSz="931774">
              <a:defRPr/>
            </a:pPr>
            <a:r>
              <a:rPr lang="nb-NO" sz="900">
                <a:latin typeface="Arial"/>
                <a:cs typeface="Arial"/>
              </a:rPr>
              <a:t>Følger opp og forebygger sykefravær: </a:t>
            </a:r>
            <a:r>
              <a:rPr lang="nb-NO" sz="1600">
                <a:latin typeface="Arial"/>
                <a:cs typeface="Arial"/>
              </a:rPr>
              <a:t>Arbeidsgivere forventer et Nav som viser mulighetene som ligger i Nav, og bidrar for å forebygge sykefravær</a:t>
            </a:r>
            <a:endParaRPr lang="nb-NO" sz="3700"/>
          </a:p>
          <a:p>
            <a:pPr defTabSz="931774">
              <a:defRPr/>
            </a:pPr>
            <a:endParaRPr lang="nb-NO" sz="1600"/>
          </a:p>
          <a:p>
            <a:endParaRPr lang="nb-NO" sz="900">
              <a:latin typeface="Arial"/>
              <a:ea typeface="MS Mincho" panose="02020609040205080304" pitchFamily="49" charset="-128"/>
              <a:cs typeface="Arial"/>
            </a:endParaRPr>
          </a:p>
        </p:txBody>
      </p:sp>
      <p:sp>
        <p:nvSpPr>
          <p:cNvPr id="4" name="Slide Number Placeholder 3">
            <a:extLst>
              <a:ext uri="{FF2B5EF4-FFF2-40B4-BE49-F238E27FC236}">
                <a16:creationId xmlns:a16="http://schemas.microsoft.com/office/drawing/2014/main" id="{104E1510-954C-7DB7-9074-6EFA65B4A7BB}"/>
              </a:ext>
            </a:extLst>
          </p:cNvPr>
          <p:cNvSpPr>
            <a:spLocks noGrp="1"/>
          </p:cNvSpPr>
          <p:nvPr>
            <p:ph type="sldNum" sz="quarter" idx="5"/>
          </p:nvPr>
        </p:nvSpPr>
        <p:spPr/>
        <p:txBody>
          <a:bodyPr/>
          <a:lstStyle/>
          <a:p>
            <a:pPr defTabSz="931774">
              <a:defRPr/>
            </a:pPr>
            <a:fld id="{071B4BBF-70B9-8047-B02F-2484F1EA6A40}" type="slidenum">
              <a:rPr lang="nb-NO">
                <a:solidFill>
                  <a:prstClr val="black"/>
                </a:solidFill>
                <a:latin typeface="Calibri" panose="020F0502020204030204"/>
              </a:rPr>
              <a:pPr defTabSz="931774">
                <a:defRPr/>
              </a:pPr>
              <a:t>43</a:t>
            </a:fld>
            <a:endParaRPr lang="nb-NO">
              <a:solidFill>
                <a:prstClr val="black"/>
              </a:solidFill>
              <a:latin typeface="Calibri" panose="020F0502020204030204"/>
            </a:endParaRPr>
          </a:p>
        </p:txBody>
      </p:sp>
    </p:spTree>
    <p:extLst>
      <p:ext uri="{BB962C8B-B14F-4D97-AF65-F5344CB8AC3E}">
        <p14:creationId xmlns:p14="http://schemas.microsoft.com/office/powerpoint/2010/main" val="33745024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C5CE0-E23B-0CE8-AA95-3D784A266B83}"/>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56A221DE-097B-DAC2-A3CE-27C35A78B046}"/>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576708F8-73ED-3B0F-111D-3F21C02ACE71}"/>
              </a:ext>
            </a:extLst>
          </p:cNvPr>
          <p:cNvSpPr>
            <a:spLocks noGrp="1"/>
          </p:cNvSpPr>
          <p:nvPr>
            <p:ph type="body" idx="1"/>
          </p:nvPr>
        </p:nvSpPr>
        <p:spPr/>
        <p:txBody>
          <a:bodyPr/>
          <a:lstStyle/>
          <a:p>
            <a:r>
              <a:rPr lang="nb-NO" sz="1100" b="1" dirty="0">
                <a:solidFill>
                  <a:srgbClr val="0F4761"/>
                </a:solidFill>
                <a:latin typeface="Aptos Display" panose="020B0004020202020204" pitchFamily="34" charset="0"/>
              </a:rPr>
              <a:t>Sentral rolle for kunstig intelligens i tjenesteutvikling og for å lette arbeidshverdagen</a:t>
            </a:r>
            <a:endParaRPr lang="nb-NO" sz="1100" b="1" dirty="0">
              <a:solidFill>
                <a:srgbClr val="0F4761"/>
              </a:solidFill>
              <a:latin typeface="Times New Roman" panose="02020603050405020304" pitchFamily="18" charset="0"/>
            </a:endParaRPr>
          </a:p>
          <a:p>
            <a:pPr>
              <a:lnSpc>
                <a:spcPct val="107000"/>
              </a:lnSpc>
              <a:spcAft>
                <a:spcPts val="800"/>
              </a:spcAft>
              <a:buNone/>
            </a:pPr>
            <a:r>
              <a:rPr lang="nb-NO" sz="1800" dirty="0">
                <a:effectLst/>
                <a:latin typeface="Aptos" panose="020B0004020202020204" pitchFamily="34" charset="0"/>
                <a:ea typeface="Aptos" panose="020B0004020202020204" pitchFamily="34" charset="0"/>
                <a:cs typeface="Arial" panose="020B0604020202020204" pitchFamily="34" charset="0"/>
              </a:rPr>
              <a:t>Den omfattende digitaliseringen som har preget de siste tiårene, viser ingen tegn til å avta. Mens datadrevne nettjenester har vært dominerende det foregående tiåret, forventes kunstig intelligens (KI) å innta en sentral rolle i den videre digitaliseringen i årene som kommer.</a:t>
            </a:r>
          </a:p>
          <a:p>
            <a:pPr>
              <a:lnSpc>
                <a:spcPct val="107000"/>
              </a:lnSpc>
              <a:spcAft>
                <a:spcPts val="800"/>
              </a:spcAft>
              <a:buNone/>
            </a:pPr>
            <a:r>
              <a:rPr lang="nb-NO" sz="1800" dirty="0">
                <a:effectLst/>
                <a:latin typeface="Aptos" panose="020B0004020202020204" pitchFamily="34" charset="0"/>
                <a:ea typeface="Aptos" panose="020B0004020202020204" pitchFamily="34" charset="0"/>
                <a:cs typeface="Arial" panose="020B0604020202020204" pitchFamily="34" charset="0"/>
              </a:rPr>
              <a:t> </a:t>
            </a:r>
          </a:p>
          <a:p>
            <a:pPr>
              <a:lnSpc>
                <a:spcPct val="107000"/>
              </a:lnSpc>
              <a:spcAft>
                <a:spcPts val="800"/>
              </a:spcAft>
              <a:buNone/>
            </a:pPr>
            <a:r>
              <a:rPr lang="nb-NO" sz="1800" dirty="0">
                <a:effectLst/>
                <a:latin typeface="Aptos" panose="020B0004020202020204" pitchFamily="34" charset="0"/>
                <a:ea typeface="Aptos" panose="020B0004020202020204" pitchFamily="34" charset="0"/>
                <a:cs typeface="Arial" panose="020B0604020202020204" pitchFamily="34" charset="0"/>
              </a:rPr>
              <a:t>For Nav venter vi at KI vil bli stadig mer integrert i støtteverktøy og lette arbeidshverdagen for ansatte. KI kan forbedre kommunikasjon og språk, lete fram informasjon, transkribere møter, fungere som kodeassistent og gi beslutningsstøtte i saksbehandling eller ved vurdering av oppfølgingsbehov. KI gir bedre muligheter for persontilpassede tjenester, som rekruttering og jobbsøk, eller gjennom mikrolæringsmoduler. Det kan også gi universell utforming et løft og bidra til nye hjelpemidler både i dagliglivet og arbeidslivet, blant annet for språk-, hørsels- og synstolking. Forskning viser at digitale tjenester gjør Nav mer tilgjengelig for de som greier å bruke dem, men mindre tilgjengelig for de som trenger andre former for kommunikasjon. Digitaliseringen vil derfor kreve både nytenkning og innovasjon, og at Nav fortsatt tilbyr gode alternative kanaler der det er nødvendig for å sikre et godt tilbud for alle.</a:t>
            </a:r>
          </a:p>
          <a:p>
            <a:pPr>
              <a:lnSpc>
                <a:spcPct val="107000"/>
              </a:lnSpc>
              <a:spcAft>
                <a:spcPts val="800"/>
              </a:spcAft>
              <a:buNone/>
            </a:pPr>
            <a:r>
              <a:rPr lang="nb-NO" sz="1800" dirty="0">
                <a:effectLst/>
                <a:latin typeface="Aptos" panose="020B0004020202020204" pitchFamily="34" charset="0"/>
                <a:ea typeface="Aptos" panose="020B0004020202020204" pitchFamily="34" charset="0"/>
                <a:cs typeface="Arial" panose="020B0604020202020204" pitchFamily="34" charset="0"/>
              </a:rPr>
              <a:t> </a:t>
            </a:r>
          </a:p>
          <a:p>
            <a:pPr>
              <a:lnSpc>
                <a:spcPct val="107000"/>
              </a:lnSpc>
              <a:spcAft>
                <a:spcPts val="800"/>
              </a:spcAft>
              <a:buNone/>
            </a:pPr>
            <a:r>
              <a:rPr lang="nb-NO" sz="1800" dirty="0">
                <a:effectLst/>
                <a:latin typeface="Aptos" panose="020B0004020202020204" pitchFamily="34" charset="0"/>
                <a:ea typeface="Aptos" panose="020B0004020202020204" pitchFamily="34" charset="0"/>
                <a:cs typeface="Arial" panose="020B0604020202020204" pitchFamily="34" charset="0"/>
              </a:rPr>
              <a:t>Vi forventer at høy digitaliseringstakt i det offentlige fortsatt vil være et prioritert tverrpolitisk mål. Digitaliseringsstrategien viderefører ambisjonen om mer sammenhengende digitale tjenester til innbyggere og næringsliv og setter høye ambisjoner for bruken av KI i offentlig forvaltning. Offentlige data vil spille en stadig større rolle i verdiskapingen i framtidens digitale samfunn.</a:t>
            </a:r>
          </a:p>
          <a:p>
            <a:pPr>
              <a:lnSpc>
                <a:spcPct val="107000"/>
              </a:lnSpc>
              <a:spcAft>
                <a:spcPts val="800"/>
              </a:spcAft>
              <a:buNone/>
            </a:pPr>
            <a:r>
              <a:rPr lang="nb-NO" sz="1800" dirty="0">
                <a:effectLst/>
                <a:latin typeface="Aptos" panose="020B0004020202020204" pitchFamily="34" charset="0"/>
                <a:ea typeface="Aptos" panose="020B0004020202020204" pitchFamily="34" charset="0"/>
                <a:cs typeface="Arial" panose="020B0604020202020204" pitchFamily="34" charset="0"/>
              </a:rPr>
              <a:t> </a:t>
            </a:r>
          </a:p>
          <a:p>
            <a:pPr>
              <a:lnSpc>
                <a:spcPct val="107000"/>
              </a:lnSpc>
              <a:spcAft>
                <a:spcPts val="800"/>
              </a:spcAft>
              <a:buNone/>
            </a:pPr>
            <a:r>
              <a:rPr lang="nb-NO" sz="1800" dirty="0">
                <a:effectLst/>
                <a:latin typeface="Aptos" panose="020B0004020202020204" pitchFamily="34" charset="0"/>
                <a:ea typeface="Aptos" panose="020B0004020202020204" pitchFamily="34" charset="0"/>
                <a:cs typeface="Arial" panose="020B0604020202020204" pitchFamily="34" charset="0"/>
              </a:rPr>
              <a:t>For å bevare tillit er det avgjørende at digital utvikling og bruk av KI i Nav skjer innenfor rettslige rammer og på en ansvarlig og åpen måte. Rettsutvikling, nye lovverk som EUs KI-forordning og diskusjoner om hvordan digitaliseringen av offentlig forvaltning kan gjøres på måter som ivaretar rettsikkerheten vil være med på å prege digital utvikling i Nav. Med ny teknologi vokser også nye sårbarheter fram. Generativ KI gjør det lettere å begå svindel, spre desinformasjon og utføre cyberangrep. Valg av digitale verktøy og tjenester vil framover få nye geopolitiske og sikkerhetsmessige dimensjoner. Det blir derfor viktig for Nav å styrke kompetanse og utvikle mekanismer for å identifisere og håndtere nye sårbarheter og utfordringer</a:t>
            </a:r>
          </a:p>
          <a:p>
            <a:pPr>
              <a:lnSpc>
                <a:spcPct val="107000"/>
              </a:lnSpc>
              <a:spcAft>
                <a:spcPts val="800"/>
              </a:spcAft>
              <a:buNone/>
            </a:pPr>
            <a:r>
              <a:rPr lang="nb-NO" sz="1800" dirty="0">
                <a:effectLst/>
                <a:latin typeface="Aptos" panose="020B0004020202020204" pitchFamily="34" charset="0"/>
                <a:ea typeface="Aptos" panose="020B0004020202020204" pitchFamily="34" charset="0"/>
                <a:cs typeface="Arial" panose="020B0604020202020204" pitchFamily="34" charset="0"/>
              </a:rPr>
              <a:t> </a:t>
            </a:r>
          </a:p>
          <a:p>
            <a:pPr>
              <a:buNone/>
            </a:pPr>
            <a:r>
              <a:rPr lang="nb-NO" sz="1800" dirty="0">
                <a:effectLst/>
                <a:latin typeface="Aptos" panose="020B0004020202020204" pitchFamily="34" charset="0"/>
                <a:ea typeface="Aptos" panose="020B0004020202020204" pitchFamily="34" charset="0"/>
                <a:cs typeface="Arial" panose="020B0604020202020204" pitchFamily="34" charset="0"/>
              </a:rPr>
              <a:t>Fremover vil Nav kunne møte større utfordringer knyttet til begrenset tilgang på kompetanse og finansiering i utviklingen av digitale løsninger.  Samtidig vil strammere budsjetter kunne føre til høyere krav til effektivitet og produktivitet i tjenesteleveransen. Til tross for at de gjøres store fremskritt og investeringer i utvikling av KI globalt, er det fremdeles usikkert om teknologien vil levere de forventede produktivitetsgevinstene. I tillegg kan usikkerhet rundt handlingsrom, regelverk, samt styring og finansierings av digitaliseringsinitiativer påvirke både fremdriften og kvaliteten i tjenesteutviklingen.</a:t>
            </a:r>
            <a:endParaRPr lang="nb-NO" sz="800" dirty="0">
              <a:effectLst/>
              <a:latin typeface="Aptos" panose="020B0004020202020204" pitchFamily="34" charset="0"/>
              <a:ea typeface="Aptos" panose="020B0004020202020204" pitchFamily="34" charset="0"/>
              <a:cs typeface="Arial" panose="020B0604020202020204" pitchFamily="34" charset="0"/>
            </a:endParaRPr>
          </a:p>
        </p:txBody>
      </p:sp>
      <p:sp>
        <p:nvSpPr>
          <p:cNvPr id="4" name="Plassholder for lysbildenummer 3">
            <a:extLst>
              <a:ext uri="{FF2B5EF4-FFF2-40B4-BE49-F238E27FC236}">
                <a16:creationId xmlns:a16="http://schemas.microsoft.com/office/drawing/2014/main" id="{BD234C55-9DED-DB7E-12BF-0F89E313205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1B4BBF-70B9-8047-B02F-2484F1EA6A4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19493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 typeface="Arial" panose="020B0604020202020204" pitchFamily="34" charset="0"/>
              <a:buNone/>
            </a:pPr>
            <a:r>
              <a:rPr lang="nb-NO">
                <a:latin typeface="Arial" panose="020B0604020202020204" pitchFamily="34" charset="0"/>
              </a:rPr>
              <a:t>Her er noen viktige teknologiske drivere legge premisser for fremtidens samfunn. </a:t>
            </a:r>
          </a:p>
          <a:p>
            <a:pPr marL="171450" indent="-171450">
              <a:buFont typeface="Arial" panose="020B0604020202020204" pitchFamily="34" charset="0"/>
              <a:buChar char="•"/>
            </a:pPr>
            <a:r>
              <a:rPr lang="nb-NO">
                <a:latin typeface="Arial" panose="020B0604020202020204" pitchFamily="34" charset="0"/>
              </a:rPr>
              <a:t>Klimakrisen tvinger næringer til omstilling og stimulerer til innovasjon innen elektrifisering, alternative energikilder og andre former for grønn teknologi. </a:t>
            </a:r>
          </a:p>
          <a:p>
            <a:pPr marL="171450" indent="-171450">
              <a:buFont typeface="Arial" panose="020B0604020202020204" pitchFamily="34" charset="0"/>
              <a:buChar char="•"/>
            </a:pPr>
            <a:r>
              <a:rPr lang="nb-NO">
                <a:latin typeface="Arial" panose="020B0604020202020204" pitchFamily="34" charset="0"/>
              </a:rPr>
              <a:t>Det fysiske og digitale smelter sammen: Nettverkskoblede sensorer og digitale tvillinger gjør det mulig å effektivisere produksjonsløp, forbedre vedlikehold og forandre hvordan design og utvikling av nye produkter foregår.</a:t>
            </a:r>
          </a:p>
          <a:p>
            <a:pPr marL="171450" indent="-171450">
              <a:buFont typeface="Arial" panose="020B0604020202020204" pitchFamily="34" charset="0"/>
              <a:buChar char="•"/>
            </a:pPr>
            <a:r>
              <a:rPr lang="nb-NO" err="1">
                <a:latin typeface="Arial" panose="020B0604020202020204" pitchFamily="34" charset="0"/>
              </a:rPr>
              <a:t>Roboter</a:t>
            </a:r>
            <a:r>
              <a:rPr lang="nb-NO">
                <a:latin typeface="Arial" panose="020B0604020202020204" pitchFamily="34" charset="0"/>
              </a:rPr>
              <a:t> og automatiserte systemer fortsetter å gjøre sitt inntog i fabrikker, landbruk, transport og </a:t>
            </a:r>
            <a:r>
              <a:rPr lang="nb-NO" u="sng">
                <a:solidFill>
                  <a:srgbClr val="467886"/>
                </a:solidFill>
                <a:latin typeface="Arial" panose="020B0604020202020204" pitchFamily="34" charset="0"/>
                <a:hlinkClick r:id="rId3"/>
              </a:rPr>
              <a:t>helsevesenet</a:t>
            </a:r>
            <a:r>
              <a:rPr lang="nb-NO">
                <a:solidFill>
                  <a:srgbClr val="467886"/>
                </a:solidFill>
                <a:latin typeface="Arial" panose="020B0604020202020204" pitchFamily="34" charset="0"/>
                <a:hlinkClick r:id="rId3"/>
              </a:rPr>
              <a:t>.</a:t>
            </a:r>
          </a:p>
          <a:p>
            <a:pPr marL="171450" indent="-171450">
              <a:buFont typeface="Arial" panose="020B0604020202020204" pitchFamily="34" charset="0"/>
              <a:buChar char="•"/>
            </a:pPr>
            <a:r>
              <a:rPr lang="nb-NO">
                <a:latin typeface="Arial" panose="020B0604020202020204" pitchFamily="34" charset="0"/>
              </a:rPr>
              <a:t>Innovasjon innen persontilpasset medisin og nanomedisin vil gi oss nye behandlingsformer, samtidig som en aldrende befolkning i den rike verden vil stimulere til teknologi som muliggjør telemedisin, digital </a:t>
            </a:r>
            <a:r>
              <a:rPr lang="nb-NO" err="1">
                <a:latin typeface="Arial" panose="020B0604020202020204" pitchFamily="34" charset="0"/>
              </a:rPr>
              <a:t>hjemmeoppfølging</a:t>
            </a:r>
            <a:r>
              <a:rPr lang="nb-NO">
                <a:latin typeface="Arial" panose="020B0604020202020204" pitchFamily="34" charset="0"/>
              </a:rPr>
              <a:t> og </a:t>
            </a:r>
            <a:r>
              <a:rPr lang="nb-NO" u="sng">
                <a:solidFill>
                  <a:srgbClr val="467886"/>
                </a:solidFill>
                <a:latin typeface="Arial" panose="020B0604020202020204" pitchFamily="34" charset="0"/>
                <a:hlinkClick r:id="rId4"/>
              </a:rPr>
              <a:t>annen velferdsteknologi</a:t>
            </a:r>
            <a:r>
              <a:rPr lang="nb-NO">
                <a:solidFill>
                  <a:srgbClr val="467886"/>
                </a:solidFill>
                <a:latin typeface="Arial" panose="020B0604020202020204" pitchFamily="34" charset="0"/>
                <a:hlinkClick r:id="rId4"/>
              </a:rPr>
              <a:t> som for Nav blant annet gir nye muligheter på hjelpemiddelområdet.  </a:t>
            </a:r>
          </a:p>
          <a:p>
            <a:pPr marL="171450" indent="-171450">
              <a:buFont typeface="Arial" panose="020B0604020202020204" pitchFamily="34" charset="0"/>
              <a:buChar char="•"/>
            </a:pPr>
            <a:r>
              <a:rPr lang="nb-NO">
                <a:latin typeface="Arial" panose="020B0604020202020204" pitchFamily="34" charset="0"/>
              </a:rPr>
              <a:t>Kvantedatamaskiner vil tilby regnekraft som langt overgår dagens kraftigste mikrobrikker, med konsekvenser for alt fra utvikling av nye medisiner og materialer til kunstig intelligens til datasikkerhet.</a:t>
            </a: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nb-NO"/>
          </a:p>
          <a:p>
            <a:pPr marL="171450" indent="-171450">
              <a:buFont typeface="Arial" panose="020B0604020202020204" pitchFamily="34" charset="0"/>
              <a:buChar char="•"/>
            </a:pPr>
            <a:endParaRPr lang="nb-NO"/>
          </a:p>
          <a:p>
            <a:endParaRPr lang="nb-NO"/>
          </a:p>
        </p:txBody>
      </p:sp>
      <p:sp>
        <p:nvSpPr>
          <p:cNvPr id="4" name="Plassholder for lysbildenummer 3"/>
          <p:cNvSpPr>
            <a:spLocks noGrp="1"/>
          </p:cNvSpPr>
          <p:nvPr>
            <p:ph type="sldNum" sz="quarter" idx="5"/>
          </p:nvPr>
        </p:nvSpPr>
        <p:spPr/>
        <p:txBody>
          <a:bodyPr/>
          <a:lstStyle/>
          <a:p>
            <a:fld id="{071B4BBF-70B9-8047-B02F-2484F1EA6A40}" type="slidenum">
              <a:rPr lang="nb-NO" smtClean="0"/>
              <a:t>45</a:t>
            </a:fld>
            <a:endParaRPr lang="nb-NO"/>
          </a:p>
        </p:txBody>
      </p:sp>
    </p:spTree>
    <p:extLst>
      <p:ext uri="{BB962C8B-B14F-4D97-AF65-F5344CB8AC3E}">
        <p14:creationId xmlns:p14="http://schemas.microsoft.com/office/powerpoint/2010/main" val="26844813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latin typeface="Arial" panose="020B0604020202020204" pitchFamily="34" charset="0"/>
              </a:rPr>
              <a:t>Samtidig som generativ KI gir oss nye måter å kommunisere med digitale verktøy, utvikles det også hurtig ny teknologi for såkalt «virtuell», «utvidet» og «blandet virkelighet». En fellesnevner for slike teknologier, er at de forsøker å legge digital informasjon over synsfeltet vårt. I noen tilfeller fjerner de omgivelsene fullstendig og tar med brukeren inn i en fullstendig simulert, digital verden. Andre ganger, fungerer de som briller, som forsøker å berike det vi ser i vår omgang med omgivelsene med digital informasjon. Andre er utstyrt med kamera som registrerer omgivelsene og viser deg en digitalt manipulert videostrøm av det som er fanget opp.</a:t>
            </a:r>
          </a:p>
          <a:p>
            <a:endParaRPr lang="nb-NO">
              <a:latin typeface="Arial" panose="020B0604020202020204" pitchFamily="34" charset="0"/>
            </a:endParaRPr>
          </a:p>
          <a:p>
            <a:r>
              <a:rPr lang="nb-NO">
                <a:latin typeface="Arial" panose="020B0604020202020204" pitchFamily="34" charset="0"/>
              </a:rPr>
              <a:t>Selv om utbredelsen foreløpig har vært beskjeden, satses det stadig på videreutvikling av teknologien. Både Microsoft og Meta har sine produkter, og i 2024 lanserte Apple sin variant (for mange var dette av symbolsk betydning, fordi Apple har vært så betydningsfulle i utviklingen av personlige datamaskiner og smarttelefoner).  Selv om disse produktene foreløpig er relativt dyre, blir de stadig bedre og åpner sammen med andre teknologier som generativ KI og digitale tvillinger mange spennende muligheter. Investeringene fra teknologigigantene antyder kanskje også en dreining fra det «flate» internettet til idéen om et 3D-internett, eller et metavers, som er tuftet på idéen om at våre digitale liv og opplevelser fremover vil være vel så viktige som de vi har «offline» (</a:t>
            </a:r>
            <a:r>
              <a:rPr lang="nb-NO" u="sng">
                <a:solidFill>
                  <a:srgbClr val="467886"/>
                </a:solidFill>
                <a:latin typeface="Arial" panose="020B0604020202020204" pitchFamily="34" charset="0"/>
                <a:hlinkClick r:id="rId3"/>
              </a:rPr>
              <a:t>Forbes 2024</a:t>
            </a:r>
            <a:r>
              <a:rPr lang="nb-NO">
                <a:solidFill>
                  <a:srgbClr val="467886"/>
                </a:solidFill>
                <a:latin typeface="Arial" panose="020B0604020202020204" pitchFamily="34" charset="0"/>
                <a:hlinkClick r:id="rId3"/>
              </a:rPr>
              <a:t>).</a:t>
            </a:r>
          </a:p>
          <a:p>
            <a:endParaRPr lang="nb-NO">
              <a:latin typeface="Arial" panose="020B0604020202020204" pitchFamily="34" charset="0"/>
            </a:endParaRPr>
          </a:p>
          <a:p>
            <a:r>
              <a:rPr lang="nb-NO">
                <a:latin typeface="Arial" panose="020B0604020202020204" pitchFamily="34" charset="0"/>
              </a:rPr>
              <a:t>Ikke ulikt en flysimulator, gir virtuelle verdener spennende muligheter for å trene på både vanlige og krevende situasjoner man ellers bare kan få gjennom praktisk erfaring. Nav-veiledere kan for eksempel trene på krevende brukermøter, og arbeidssøkere kan kanskje få en digital praksiserfaring.</a:t>
            </a:r>
          </a:p>
          <a:p>
            <a:endParaRPr lang="nb-NO">
              <a:latin typeface="Arial" panose="020B0604020202020204" pitchFamily="34" charset="0"/>
            </a:endParaRPr>
          </a:p>
          <a:p>
            <a:r>
              <a:rPr lang="nb-NO">
                <a:latin typeface="Arial" panose="020B0604020202020204" pitchFamily="34" charset="0"/>
              </a:rPr>
              <a:t>Kanskje er det i slike virtuelle verdener at fremtidens kirurger eller tekniske reparatører trenes opp (</a:t>
            </a:r>
            <a:r>
              <a:rPr lang="nb-NO" u="sng">
                <a:solidFill>
                  <a:srgbClr val="467886"/>
                </a:solidFill>
                <a:latin typeface="Arial" panose="020B0604020202020204" pitchFamily="34" charset="0"/>
                <a:hlinkClick r:id="rId4"/>
              </a:rPr>
              <a:t>Washington Post 2023</a:t>
            </a:r>
            <a:r>
              <a:rPr lang="nb-NO">
                <a:solidFill>
                  <a:srgbClr val="467886"/>
                </a:solidFill>
                <a:latin typeface="Arial" panose="020B0604020202020204" pitchFamily="34" charset="0"/>
                <a:hlinkClick r:id="rId4"/>
              </a:rPr>
              <a:t>)? Kanskje vil vi i fremtiden ta på oss et VR-</a:t>
            </a:r>
            <a:r>
              <a:rPr lang="nb-NO" err="1">
                <a:solidFill>
                  <a:srgbClr val="467886"/>
                </a:solidFill>
                <a:latin typeface="Arial" panose="020B0604020202020204" pitchFamily="34" charset="0"/>
                <a:hlinkClick r:id="rId4"/>
              </a:rPr>
              <a:t>headsett</a:t>
            </a:r>
            <a:r>
              <a:rPr lang="nb-NO">
                <a:solidFill>
                  <a:srgbClr val="467886"/>
                </a:solidFill>
                <a:latin typeface="Arial" panose="020B0604020202020204" pitchFamily="34" charset="0"/>
                <a:hlinkClick r:id="rId4"/>
              </a:rPr>
              <a:t> med samme selvfølgelighet som vi i dag bruker hodetelefoner, og kanskje vil det være like vanskelig å ta den av som det er å la smarttelefonen få ligge fred? </a:t>
            </a:r>
          </a:p>
          <a:p>
            <a:endParaRPr lang="nb-NO"/>
          </a:p>
          <a:p>
            <a:endParaRPr lang="nb-NO"/>
          </a:p>
        </p:txBody>
      </p:sp>
      <p:sp>
        <p:nvSpPr>
          <p:cNvPr id="4" name="Plassholder for lysbildenummer 3"/>
          <p:cNvSpPr>
            <a:spLocks noGrp="1"/>
          </p:cNvSpPr>
          <p:nvPr>
            <p:ph type="sldNum" sz="quarter" idx="5"/>
          </p:nvPr>
        </p:nvSpPr>
        <p:spPr/>
        <p:txBody>
          <a:bodyPr/>
          <a:lstStyle/>
          <a:p>
            <a:fld id="{071B4BBF-70B9-8047-B02F-2484F1EA6A40}" type="slidenum">
              <a:rPr lang="nb-NO" smtClean="0"/>
              <a:t>46</a:t>
            </a:fld>
            <a:endParaRPr lang="nb-NO"/>
          </a:p>
        </p:txBody>
      </p:sp>
    </p:spTree>
    <p:extLst>
      <p:ext uri="{BB962C8B-B14F-4D97-AF65-F5344CB8AC3E}">
        <p14:creationId xmlns:p14="http://schemas.microsoft.com/office/powerpoint/2010/main" val="2488486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071B4BBF-70B9-8047-B02F-2484F1EA6A40}" type="slidenum">
              <a:rPr lang="nb-NO" smtClean="0"/>
              <a:t>4</a:t>
            </a:fld>
            <a:endParaRPr lang="nb-NO"/>
          </a:p>
        </p:txBody>
      </p:sp>
    </p:spTree>
    <p:extLst>
      <p:ext uri="{BB962C8B-B14F-4D97-AF65-F5344CB8AC3E}">
        <p14:creationId xmlns:p14="http://schemas.microsoft.com/office/powerpoint/2010/main" val="30050946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931774">
              <a:defRPr/>
            </a:pPr>
            <a:r>
              <a:rPr lang="nb-NO" sz="1800">
                <a:latin typeface="Aptos" panose="020B0004020202020204" pitchFamily="34" charset="0"/>
                <a:ea typeface="Aptos" panose="020B0004020202020204" pitchFamily="34" charset="0"/>
                <a:cs typeface="Arial" panose="020B0604020202020204" pitchFamily="34" charset="0"/>
              </a:rPr>
              <a:t>Mens fremveksten av internettet, nett- og skybaserte tjenester og utnyttelse av data har dominert de siste tiårene, spås kunstig intelligens en helt sentral rolle i digitaliseringen det neste tiåret. Det er en driver som spås en gjennomgripende og tverrgående betydning på tvers av alle teknologitrendene.</a:t>
            </a:r>
          </a:p>
          <a:p>
            <a:pPr defTabSz="931774">
              <a:defRPr/>
            </a:pPr>
            <a:endParaRPr lang="nb-NO" sz="1800">
              <a:latin typeface="Aptos" panose="020B0004020202020204" pitchFamily="34" charset="0"/>
              <a:ea typeface="Aptos" panose="020B0004020202020204" pitchFamily="34" charset="0"/>
              <a:cs typeface="Arial" panose="020B0604020202020204" pitchFamily="34" charset="0"/>
            </a:endParaRPr>
          </a:p>
          <a:p>
            <a:r>
              <a:rPr lang="nb-NO" sz="1800">
                <a:latin typeface="Arial" panose="020B0604020202020204" pitchFamily="34" charset="0"/>
              </a:rPr>
              <a:t>I kjølvannet av </a:t>
            </a:r>
            <a:r>
              <a:rPr lang="nb-NO" sz="1800" err="1">
                <a:latin typeface="Arial" panose="020B0604020202020204" pitchFamily="34" charset="0"/>
              </a:rPr>
              <a:t>ChatGPT</a:t>
            </a:r>
            <a:r>
              <a:rPr lang="nb-NO" sz="1800">
                <a:latin typeface="Arial" panose="020B0604020202020204" pitchFamily="34" charset="0"/>
              </a:rPr>
              <a:t> har en rekke såkalte g</a:t>
            </a:r>
            <a:r>
              <a:rPr lang="nb-NO" sz="1800" i="1">
                <a:latin typeface="Arial" panose="020B0604020202020204" pitchFamily="34" charset="0"/>
              </a:rPr>
              <a:t>enerative modeller </a:t>
            </a:r>
            <a:r>
              <a:rPr lang="nb-NO" sz="1800">
                <a:latin typeface="Arial" panose="020B0604020202020204" pitchFamily="34" charset="0"/>
              </a:rPr>
              <a:t>blitt lansert av både teknologiselskaper og forskningsinstitusjoner. Mens de første modellene gjerne håndterte </a:t>
            </a:r>
            <a:r>
              <a:rPr lang="nb-NO" sz="1800" i="1">
                <a:latin typeface="Arial" panose="020B0604020202020204" pitchFamily="34" charset="0"/>
              </a:rPr>
              <a:t>enten</a:t>
            </a:r>
            <a:r>
              <a:rPr lang="nb-NO" sz="1800">
                <a:latin typeface="Arial" panose="020B0604020202020204" pitchFamily="34" charset="0"/>
              </a:rPr>
              <a:t> tekst eller bilde, ser vi nå fremveksten av såkalte </a:t>
            </a:r>
            <a:r>
              <a:rPr lang="nb-NO" sz="1800" i="1" err="1">
                <a:latin typeface="Arial" panose="020B0604020202020204" pitchFamily="34" charset="0"/>
              </a:rPr>
              <a:t>mulitimodale</a:t>
            </a:r>
            <a:r>
              <a:rPr lang="nb-NO" sz="1800">
                <a:latin typeface="Arial" panose="020B0604020202020204" pitchFamily="34" charset="0"/>
              </a:rPr>
              <a:t> modeller. Disse kan håndtere innhold på tvers av ulike datatyper, slik som tekst, bilde, lyd, video med mer. En og samme modell kan for eksempel benyttes til å beskrive et bilde eller en graf, generere en film fra en tekst eller generere et musikkspor til filmen.</a:t>
            </a:r>
          </a:p>
          <a:p>
            <a:endParaRPr lang="nb-NO" sz="1800">
              <a:latin typeface="Arial" panose="020B0604020202020204" pitchFamily="34" charset="0"/>
            </a:endParaRPr>
          </a:p>
          <a:p>
            <a:r>
              <a:rPr lang="nb-NO" sz="1800">
                <a:highlight>
                  <a:srgbClr val="00FF00"/>
                </a:highlight>
                <a:latin typeface="Aptos" panose="020B0004020202020204" pitchFamily="34" charset="0"/>
              </a:rPr>
              <a:t>Såkalte «generative modeller» er dyplæringsmodeller trent på store mengder tekst, bilder, lydfiler og lignende fra internett.</a:t>
            </a:r>
          </a:p>
          <a:p>
            <a:endParaRPr lang="nb-NO" sz="1800">
              <a:highlight>
                <a:srgbClr val="00FF00"/>
              </a:highlight>
              <a:latin typeface="Aptos" panose="020B0004020202020204" pitchFamily="34" charset="0"/>
            </a:endParaRPr>
          </a:p>
          <a:p>
            <a:r>
              <a:rPr lang="nb-NO" sz="1800">
                <a:highlight>
                  <a:srgbClr val="00FF00"/>
                </a:highlight>
                <a:latin typeface="Aptos" panose="020B0004020202020204" pitchFamily="34" charset="0"/>
              </a:rPr>
              <a:t>Mulige barrierer for bruk i Nav:</a:t>
            </a:r>
          </a:p>
          <a:p>
            <a:r>
              <a:rPr lang="nb-NO" sz="1400">
                <a:solidFill>
                  <a:srgbClr val="000000"/>
                </a:solidFill>
                <a:latin typeface="Arial" panose="020B0604020202020204" pitchFamily="34" charset="0"/>
                <a:cs typeface="Arial" panose="020B0604020202020204" pitchFamily="34" charset="0"/>
              </a:rPr>
              <a:t>Norsk språk? Forvaltningsspråk? Kulturelle og etiske perspektiver? </a:t>
            </a:r>
            <a:r>
              <a:rPr lang="nb-NO" sz="1400" err="1">
                <a:solidFill>
                  <a:srgbClr val="000000"/>
                </a:solidFill>
                <a:latin typeface="Arial" panose="020B0604020202020204" pitchFamily="34" charset="0"/>
                <a:cs typeface="Arial" panose="020B0604020202020204" pitchFamily="34" charset="0"/>
              </a:rPr>
              <a:t>Bærekraftshensyn</a:t>
            </a:r>
            <a:r>
              <a:rPr lang="nb-NO" sz="1400">
                <a:solidFill>
                  <a:srgbClr val="000000"/>
                </a:solidFill>
                <a:latin typeface="Arial" panose="020B0604020202020204" pitchFamily="34" charset="0"/>
                <a:cs typeface="Arial" panose="020B0604020202020204" pitchFamily="34" charset="0"/>
              </a:rPr>
              <a:t>?</a:t>
            </a:r>
          </a:p>
          <a:p>
            <a:pPr marL="698830" lvl="1" indent="-232943" defTabSz="931774">
              <a:lnSpc>
                <a:spcPct val="90000"/>
              </a:lnSpc>
              <a:spcBef>
                <a:spcPts val="510"/>
              </a:spcBef>
              <a:buClr>
                <a:srgbClr val="C30000"/>
              </a:buClr>
              <a:buFont typeface="Arial" panose="020B0604020202020204" pitchFamily="34" charset="0"/>
              <a:buChar char="•"/>
              <a:defRPr/>
            </a:pPr>
            <a:endParaRPr lang="nb-NO" sz="1400">
              <a:solidFill>
                <a:srgbClr val="000000"/>
              </a:solidFill>
              <a:latin typeface="Arial" panose="020B0604020202020204" pitchFamily="34" charset="0"/>
              <a:cs typeface="Arial" panose="020B0604020202020204" pitchFamily="34" charset="0"/>
            </a:endParaRPr>
          </a:p>
          <a:p>
            <a:pPr defTabSz="931774">
              <a:lnSpc>
                <a:spcPct val="90000"/>
              </a:lnSpc>
              <a:spcBef>
                <a:spcPts val="1019"/>
              </a:spcBef>
              <a:buClr>
                <a:srgbClr val="C30000"/>
              </a:buClr>
              <a:defRPr/>
            </a:pPr>
            <a:r>
              <a:rPr lang="nb-NO" sz="1700">
                <a:solidFill>
                  <a:srgbClr val="000000"/>
                </a:solidFill>
                <a:latin typeface="Arial" panose="020B0604020202020204" pitchFamily="34" charset="0"/>
                <a:cs typeface="Arial" panose="020B0604020202020204" pitchFamily="34" charset="0"/>
              </a:rPr>
              <a:t>Nasjonal infrastruktur? </a:t>
            </a:r>
          </a:p>
          <a:p>
            <a:pPr defTabSz="931774">
              <a:lnSpc>
                <a:spcPct val="90000"/>
              </a:lnSpc>
              <a:spcBef>
                <a:spcPts val="1019"/>
              </a:spcBef>
              <a:buClr>
                <a:srgbClr val="C30000"/>
              </a:buClr>
              <a:defRPr/>
            </a:pPr>
            <a:r>
              <a:rPr lang="nb-NO" sz="1300">
                <a:solidFill>
                  <a:srgbClr val="000000"/>
                </a:solidFill>
                <a:latin typeface="Arial" panose="020B0604020202020204" pitchFamily="34" charset="0"/>
                <a:cs typeface="Arial" panose="020B0604020202020204" pitchFamily="34" charset="0"/>
              </a:rPr>
              <a:t>Trenger vi modeller trent på norsk, tilpasset norske forhold? Hvilken rolle skal det offentlige spille?</a:t>
            </a:r>
          </a:p>
          <a:p>
            <a:endParaRPr lang="nb-NO"/>
          </a:p>
        </p:txBody>
      </p:sp>
      <p:sp>
        <p:nvSpPr>
          <p:cNvPr id="4" name="Plassholder for lysbildenummer 3"/>
          <p:cNvSpPr>
            <a:spLocks noGrp="1"/>
          </p:cNvSpPr>
          <p:nvPr>
            <p:ph type="sldNum" sz="quarter" idx="5"/>
          </p:nvPr>
        </p:nvSpPr>
        <p:spPr/>
        <p:txBody>
          <a:bodyPr/>
          <a:lstStyle/>
          <a:p>
            <a:fld id="{071B4BBF-70B9-8047-B02F-2484F1EA6A40}" type="slidenum">
              <a:rPr lang="nb-NO" smtClean="0"/>
              <a:t>47</a:t>
            </a:fld>
            <a:endParaRPr lang="nb-NO"/>
          </a:p>
        </p:txBody>
      </p:sp>
    </p:spTree>
    <p:extLst>
      <p:ext uri="{BB962C8B-B14F-4D97-AF65-F5344CB8AC3E}">
        <p14:creationId xmlns:p14="http://schemas.microsoft.com/office/powerpoint/2010/main" val="9522652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latin typeface="Arial" panose="020B0604020202020204" pitchFamily="34" charset="0"/>
              </a:rPr>
              <a:t>Flere av de generative modellene bygges inn i løsninger vi allerede benytter, slik som Microsoft Office 365 eller søkemotorer som Google og Bing. For IT-utviklere gjøres nye og kraftige språkmodeller enkelt tilgjengelig for </a:t>
            </a:r>
            <a:r>
              <a:rPr lang="nb-NO" err="1">
                <a:latin typeface="Arial" panose="020B0604020202020204" pitchFamily="34" charset="0"/>
              </a:rPr>
              <a:t>viderebruk</a:t>
            </a:r>
            <a:r>
              <a:rPr lang="nb-NO">
                <a:latin typeface="Arial" panose="020B0604020202020204" pitchFamily="34" charset="0"/>
              </a:rPr>
              <a:t> gjennom skytjenester det offentlig allerede benytter, slik som f.eks. Google </a:t>
            </a:r>
            <a:r>
              <a:rPr lang="nb-NO" err="1">
                <a:latin typeface="Arial" panose="020B0604020202020204" pitchFamily="34" charset="0"/>
              </a:rPr>
              <a:t>Cloud</a:t>
            </a:r>
            <a:r>
              <a:rPr lang="nb-NO">
                <a:latin typeface="Arial" panose="020B0604020202020204" pitchFamily="34" charset="0"/>
              </a:rPr>
              <a:t> Platform, Microsoft </a:t>
            </a:r>
            <a:r>
              <a:rPr lang="nb-NO" err="1">
                <a:latin typeface="Arial" panose="020B0604020202020204" pitchFamily="34" charset="0"/>
              </a:rPr>
              <a:t>Azure</a:t>
            </a:r>
            <a:r>
              <a:rPr lang="nb-NO">
                <a:latin typeface="Arial" panose="020B0604020202020204" pitchFamily="34" charset="0"/>
              </a:rPr>
              <a:t> eller Amazon AWS. Modellene blir også lettere å ta i bruk – der hvor </a:t>
            </a:r>
            <a:r>
              <a:rPr lang="nb-NO" err="1">
                <a:latin typeface="Arial" panose="020B0604020202020204" pitchFamily="34" charset="0"/>
              </a:rPr>
              <a:t>ChatGPT</a:t>
            </a:r>
            <a:r>
              <a:rPr lang="nb-NO">
                <a:latin typeface="Arial" panose="020B0604020202020204" pitchFamily="34" charset="0"/>
              </a:rPr>
              <a:t> kjørte på dedikerte servere, kan nyere modeller nå kjøre på smarttelefonen din. Uønskede elementer i et bilde kan redigeres bort i en håndvending, du kan enkelt lage en virkelighetstro video eller få oppskriften til en deilig middagsrett gjennom et bilde.</a:t>
            </a:r>
          </a:p>
          <a:p>
            <a:endParaRPr lang="nb-NO">
              <a:latin typeface="Arial" panose="020B0604020202020204" pitchFamily="34" charset="0"/>
            </a:endParaRPr>
          </a:p>
          <a:p>
            <a:r>
              <a:rPr lang="nb-NO">
                <a:latin typeface="Arial" panose="020B0604020202020204" pitchFamily="34" charset="0"/>
              </a:rPr>
              <a:t>I tiden fremover vil vi trolig se flere «resonnerende modeller» og «LLM-agenter» (se faktaboks), som kombinerer generative modeller med ulike verktøy for å planlegge, resonnere, huske tidligere lærdom og utføre ulike handlinger. Disse agentene bryter ned komplekse oppgaver i mindre steg og gjennomfører disse enten steg-for-steg eller ved å resonnere seg videre til neste steg – alt uten menneskelig inngripen.</a:t>
            </a:r>
          </a:p>
          <a:p>
            <a:br>
              <a:rPr lang="nb-NO">
                <a:latin typeface="Arial" panose="020B0604020202020204" pitchFamily="34" charset="0"/>
              </a:rPr>
            </a:br>
            <a:br>
              <a:rPr lang="nb-NO">
                <a:latin typeface="Arial" panose="020B0604020202020204" pitchFamily="34" charset="0"/>
              </a:rPr>
            </a:br>
            <a:r>
              <a:rPr lang="nb-NO">
                <a:latin typeface="Arial" panose="020B0604020202020204" pitchFamily="34" charset="0"/>
              </a:rPr>
              <a:t>Slike LLM-agenter brukes i dag til alt fra å organisere møter og lage tilpasset innhold til sosiale medier, til rekruttering (</a:t>
            </a:r>
            <a:r>
              <a:rPr lang="nb-NO" u="sng">
                <a:solidFill>
                  <a:srgbClr val="467886"/>
                </a:solidFill>
                <a:latin typeface="Arial" panose="020B0604020202020204" pitchFamily="34" charset="0"/>
                <a:hlinkClick r:id="rId3"/>
              </a:rPr>
              <a:t>Casper mfl. 2025</a:t>
            </a:r>
            <a:r>
              <a:rPr lang="nb-NO">
                <a:solidFill>
                  <a:srgbClr val="467886"/>
                </a:solidFill>
                <a:latin typeface="Arial" panose="020B0604020202020204" pitchFamily="34" charset="0"/>
                <a:hlinkClick r:id="rId3"/>
              </a:rPr>
              <a:t>) </a:t>
            </a:r>
            <a:r>
              <a:rPr lang="nb-NO">
                <a:latin typeface="Arial" panose="020B0604020202020204" pitchFamily="34" charset="0"/>
                <a:hlinkClick r:id="rId3">
                  <a:extLst>
                    <a:ext uri="{A12FA001-AC4F-418D-AE19-62706E023703}">
                      <ahyp:hlinkClr xmlns:ahyp="http://schemas.microsoft.com/office/drawing/2018/hyperlinkcolor" val="tx"/>
                    </a:ext>
                  </a:extLst>
                </a:hlinkClick>
              </a:rPr>
              <a:t>og til å skrive rapporter. Til forskjell fra tradisjonell programvare, utviser agenter en viss grad av autonomi i hvordan de løser en oppgave – de velger selv fremgangsmåte, finner alternativer når det ikke bærer frem og kan lære av tidligere feil. I tillegg «forstår» de menneskelig språk. Det gjør de gjerne mer fleksible, tilpasningsdyktige og allsidige enn tradisjonell programvare. Gartner spår at slike agenter vil bygges inn i stadig flere systemer vi møter og utvikler i fremtiden</a:t>
            </a:r>
            <a:r>
              <a:rPr lang="nb-NO">
                <a:solidFill>
                  <a:srgbClr val="467886"/>
                </a:solidFill>
                <a:latin typeface="Arial" panose="020B0604020202020204" pitchFamily="34" charset="0"/>
                <a:hlinkClick r:id="rId3"/>
              </a:rPr>
              <a:t> (</a:t>
            </a:r>
            <a:r>
              <a:rPr lang="nb-NO" u="sng">
                <a:solidFill>
                  <a:srgbClr val="467886"/>
                </a:solidFill>
                <a:latin typeface="Arial" panose="020B0604020202020204" pitchFamily="34" charset="0"/>
                <a:hlinkClick r:id="rId4"/>
              </a:rPr>
              <a:t>Gartner 2024</a:t>
            </a:r>
            <a:r>
              <a:rPr lang="nb-NO">
                <a:solidFill>
                  <a:srgbClr val="467886"/>
                </a:solidFill>
                <a:latin typeface="Arial" panose="020B0604020202020204" pitchFamily="34" charset="0"/>
                <a:hlinkClick r:id="rId4"/>
              </a:rPr>
              <a:t>). </a:t>
            </a:r>
            <a:r>
              <a:rPr lang="nb-NO" err="1">
                <a:solidFill>
                  <a:srgbClr val="467886"/>
                </a:solidFill>
                <a:latin typeface="Arial" panose="020B0604020202020204" pitchFamily="34" charset="0"/>
                <a:hlinkClick r:id="rId4"/>
              </a:rPr>
              <a:t>Citi</a:t>
            </a:r>
            <a:r>
              <a:rPr lang="nb-NO">
                <a:solidFill>
                  <a:srgbClr val="467886"/>
                </a:solidFill>
                <a:latin typeface="Arial" panose="020B0604020202020204" pitchFamily="34" charset="0"/>
                <a:hlinkClick r:id="rId4"/>
              </a:rPr>
              <a:t> spår fremveksten av en «gjør-det-for-meg»-økonomi, hvor vi setter stadig flere oppgaver ut til slike agenter (</a:t>
            </a:r>
            <a:r>
              <a:rPr lang="nb-NO" u="sng" err="1">
                <a:solidFill>
                  <a:srgbClr val="467886"/>
                </a:solidFill>
                <a:latin typeface="Arial" panose="020B0604020202020204" pitchFamily="34" charset="0"/>
                <a:hlinkClick r:id="rId5"/>
              </a:rPr>
              <a:t>Citi</a:t>
            </a:r>
            <a:r>
              <a:rPr lang="nb-NO" u="sng">
                <a:solidFill>
                  <a:srgbClr val="467886"/>
                </a:solidFill>
                <a:latin typeface="Arial" panose="020B0604020202020204" pitchFamily="34" charset="0"/>
                <a:hlinkClick r:id="rId5"/>
              </a:rPr>
              <a:t> 2025</a:t>
            </a:r>
            <a:r>
              <a:rPr lang="nb-NO">
                <a:solidFill>
                  <a:srgbClr val="467886"/>
                </a:solidFill>
                <a:latin typeface="Arial" panose="020B0604020202020204" pitchFamily="34" charset="0"/>
                <a:hlinkClick r:id="rId5"/>
              </a:rPr>
              <a:t>) – private </a:t>
            </a:r>
            <a:r>
              <a:rPr lang="nb-NO" err="1">
                <a:solidFill>
                  <a:srgbClr val="467886"/>
                </a:solidFill>
                <a:latin typeface="Arial" panose="020B0604020202020204" pitchFamily="34" charset="0"/>
                <a:hlinkClick r:id="rId5"/>
              </a:rPr>
              <a:t>formuesforvaltere</a:t>
            </a:r>
            <a:r>
              <a:rPr lang="nb-NO">
                <a:solidFill>
                  <a:srgbClr val="467886"/>
                </a:solidFill>
                <a:latin typeface="Arial" panose="020B0604020202020204" pitchFamily="34" charset="0"/>
                <a:hlinkClick r:id="rId5"/>
              </a:rPr>
              <a:t> vil i fremtiden kanskje ikke bare være noe velbemidlede kan nyte godt av. Det reiser også nye spørsmål om ansvar, kontroll og etterrettelighet når KI går fra å være et verktøy til en aktør som påvirker større vurderinger og beslutninger vi gjør i hverdagen (</a:t>
            </a:r>
            <a:r>
              <a:rPr lang="nb-NO" u="sng">
                <a:solidFill>
                  <a:srgbClr val="467886"/>
                </a:solidFill>
                <a:latin typeface="Arial" panose="020B0604020202020204" pitchFamily="34" charset="0"/>
                <a:hlinkClick r:id="rId6"/>
              </a:rPr>
              <a:t>Montreal AI-</a:t>
            </a:r>
            <a:r>
              <a:rPr lang="nb-NO" u="sng" err="1">
                <a:solidFill>
                  <a:srgbClr val="467886"/>
                </a:solidFill>
                <a:latin typeface="Arial" panose="020B0604020202020204" pitchFamily="34" charset="0"/>
                <a:hlinkClick r:id="rId6"/>
              </a:rPr>
              <a:t>ethics</a:t>
            </a:r>
            <a:r>
              <a:rPr lang="nb-NO" u="sng">
                <a:solidFill>
                  <a:srgbClr val="467886"/>
                </a:solidFill>
                <a:latin typeface="Arial" panose="020B0604020202020204" pitchFamily="34" charset="0"/>
                <a:hlinkClick r:id="rId6"/>
              </a:rPr>
              <a:t> </a:t>
            </a:r>
            <a:r>
              <a:rPr lang="nb-NO" u="sng" err="1">
                <a:solidFill>
                  <a:srgbClr val="467886"/>
                </a:solidFill>
                <a:latin typeface="Arial" panose="020B0604020202020204" pitchFamily="34" charset="0"/>
                <a:hlinkClick r:id="rId6"/>
              </a:rPr>
              <a:t>Institute</a:t>
            </a:r>
            <a:r>
              <a:rPr lang="nb-NO" u="sng">
                <a:solidFill>
                  <a:srgbClr val="467886"/>
                </a:solidFill>
                <a:latin typeface="Arial" panose="020B0604020202020204" pitchFamily="34" charset="0"/>
                <a:hlinkClick r:id="rId6"/>
              </a:rPr>
              <a:t> 2025</a:t>
            </a:r>
            <a:r>
              <a:rPr lang="nb-NO">
                <a:solidFill>
                  <a:srgbClr val="467886"/>
                </a:solidFill>
                <a:latin typeface="Arial" panose="020B0604020202020204" pitchFamily="34" charset="0"/>
                <a:hlinkClick r:id="rId6"/>
              </a:rPr>
              <a:t>).</a:t>
            </a:r>
          </a:p>
          <a:p>
            <a:endParaRPr lang="nb-NO">
              <a:latin typeface="Arial" panose="020B0604020202020204" pitchFamily="34" charset="0"/>
            </a:endParaRPr>
          </a:p>
          <a:p>
            <a:r>
              <a:rPr lang="nb-NO">
                <a:latin typeface="Arial" panose="020B0604020202020204" pitchFamily="34" charset="0"/>
              </a:rPr>
              <a:t>Generativ KI bygges i så måte inn i de digitale verktøyene vi benytter i hverdagen. Når en så kraftig teknologi er så bredt anvendelig og tilgjengelig, gir det mange nye muligheter og utfordringer som utvilsomt vil være med på å prege det digitale samfunnet i årene som kommer. Fremfor å «klikke og </a:t>
            </a:r>
            <a:r>
              <a:rPr lang="nb-NO" err="1">
                <a:latin typeface="Arial" panose="020B0604020202020204" pitchFamily="34" charset="0"/>
              </a:rPr>
              <a:t>scrolle</a:t>
            </a:r>
            <a:r>
              <a:rPr lang="nb-NO">
                <a:latin typeface="Arial" panose="020B0604020202020204" pitchFamily="34" charset="0"/>
              </a:rPr>
              <a:t>», får vi med generativ KI mulighet til å «snakke» mer direkte med digitale verktøy i hverdagen. Dette vil utvilsomt forandre måten vi benytter digitale verktøy i hverdagen, og med det måten vi jobber på. Det kan senke barrierer for bruk og gjøre alt fra programmering, bildebehandling, oversettelser og analysearbeid tilgjengelig for flere. [Bilderedigeringsverktøy som for eksempel Adobe Photoshop tilbyr løsninger som lar brukeren redigere bilder med naturlig språk. Dermed trenger ikke brukeren ha inngående kjennskap til verktøyet og dets ulike funksjonaliteter for å ta det i bruk. Selv om teknologien ikke vil erstatte mennesker fullt ut, vil den for mange enklere anvendelser trolig levere resultater som er «gode nok». Hvordan dette forandrer samfunnet i årene som kommer, gjenstår å se. Noen mener at endringene vil være like dyptgripende som de vi så med internettet, smarttelefonen og PC-en (</a:t>
            </a:r>
            <a:r>
              <a:rPr lang="nb-NO" u="sng">
                <a:solidFill>
                  <a:srgbClr val="467886"/>
                </a:solidFill>
                <a:latin typeface="Arial" panose="020B0604020202020204" pitchFamily="34" charset="0"/>
                <a:hlinkClick r:id="rId7"/>
              </a:rPr>
              <a:t>Forbes 2023</a:t>
            </a:r>
            <a:r>
              <a:rPr lang="nb-NO">
                <a:solidFill>
                  <a:srgbClr val="467886"/>
                </a:solidFill>
                <a:latin typeface="Arial" panose="020B0604020202020204" pitchFamily="34" charset="0"/>
                <a:hlinkClick r:id="rId7"/>
              </a:rPr>
              <a:t>). Hvilke muligheter teknologien gir Nav er diskutert mer utførlig i avsnittet «Hva betyr det for Nav» under.</a:t>
            </a:r>
          </a:p>
          <a:p>
            <a:endParaRPr lang="nb-NO">
              <a:solidFill>
                <a:srgbClr val="467886"/>
              </a:solidFill>
              <a:latin typeface="Arial" panose="020B0604020202020204" pitchFamily="34" charset="0"/>
              <a:hlinkClick r:id="rId7"/>
            </a:endParaRPr>
          </a:p>
          <a:p>
            <a:r>
              <a:rPr lang="nb-NO">
                <a:latin typeface="Arial" panose="020B0604020202020204" pitchFamily="34" charset="0"/>
              </a:rPr>
              <a:t>Når KI senker terskelen for mange oppgaver, kan det på den ene siden redusere forskjeller, ved at oppgaver som tidligere var forbeholdt eksperter kan løses av mange flere. Men på den annen side kan det blir større forskjeller mellom de som har tilgang til og kjenner mulighetene ved KI i arbeidshverdagen.</a:t>
            </a:r>
            <a:endParaRPr lang="nb-NO">
              <a:solidFill>
                <a:srgbClr val="467886"/>
              </a:solidFill>
              <a:latin typeface="Arial" panose="020B0604020202020204" pitchFamily="34" charset="0"/>
              <a:hlinkClick r:id="rId7"/>
            </a:endParaRPr>
          </a:p>
          <a:p>
            <a:endParaRPr lang="nb-NO"/>
          </a:p>
        </p:txBody>
      </p:sp>
      <p:sp>
        <p:nvSpPr>
          <p:cNvPr id="4" name="Plassholder for lysbildenummer 3"/>
          <p:cNvSpPr>
            <a:spLocks noGrp="1"/>
          </p:cNvSpPr>
          <p:nvPr>
            <p:ph type="sldNum" sz="quarter" idx="5"/>
          </p:nvPr>
        </p:nvSpPr>
        <p:spPr/>
        <p:txBody>
          <a:bodyPr/>
          <a:lstStyle/>
          <a:p>
            <a:fld id="{071B4BBF-70B9-8047-B02F-2484F1EA6A40}" type="slidenum">
              <a:rPr lang="nb-NO" smtClean="0"/>
              <a:t>48</a:t>
            </a:fld>
            <a:endParaRPr lang="nb-NO"/>
          </a:p>
        </p:txBody>
      </p:sp>
    </p:spTree>
    <p:extLst>
      <p:ext uri="{BB962C8B-B14F-4D97-AF65-F5344CB8AC3E}">
        <p14:creationId xmlns:p14="http://schemas.microsoft.com/office/powerpoint/2010/main" val="7566230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76AA2D-303F-79E8-EC2A-B877D35A4B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8103A5-79CA-FE2C-EEA2-8D4C46E8D3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CD50C6-8008-B054-B4E8-669BA018A399}"/>
              </a:ext>
            </a:extLst>
          </p:cNvPr>
          <p:cNvSpPr>
            <a:spLocks noGrp="1"/>
          </p:cNvSpPr>
          <p:nvPr>
            <p:ph type="body" idx="1"/>
          </p:nvPr>
        </p:nvSpPr>
        <p:spPr/>
        <p:txBody>
          <a:bodyPr/>
          <a:lstStyle/>
          <a:p>
            <a:endParaRPr lang="nb-NO" sz="800">
              <a:highlight>
                <a:srgbClr val="00FF00"/>
              </a:highlight>
              <a:latin typeface="Arial" panose="020B0604020202020204" pitchFamily="34" charset="0"/>
            </a:endParaRPr>
          </a:p>
          <a:p>
            <a:r>
              <a:rPr lang="nb-NO" sz="800" b="1">
                <a:highlight>
                  <a:srgbClr val="00FF00"/>
                </a:highlight>
                <a:latin typeface="Arial" panose="020B0604020202020204" pitchFamily="34" charset="0"/>
              </a:rPr>
              <a:t>Som en personlig bibliotekar for NKS-veiledere:</a:t>
            </a:r>
          </a:p>
          <a:p>
            <a:r>
              <a:rPr lang="nb-NO" sz="800">
                <a:highlight>
                  <a:srgbClr val="00FF00"/>
                </a:highlight>
                <a:latin typeface="Arial" panose="020B0604020202020204" pitchFamily="34" charset="0"/>
              </a:rPr>
              <a:t>Veiledere på Nav Kontaktsenter (NKS) håndterer årlig millioner av brukermøter i ulike kanaler. Noen henvendelser kan være komplekse og sammensatte og krever oppsøk i et eget «bibliotek» med dokumenter utviklet for å avhjelpe veiledere med å finne informasjon og gi riktige svar. KI-assistenten Bob lar NKS-veilederne i stedet stille spørsmål i naturlig språk, henter dokumenter fra kunnskapsbasen og returnerer et svar basert på og med referanse kun til dokumentene i kunnskapsbasen. Løsningen piloteres høsten 2024, og tidlige erfaringer hentyder at veiledere opplever at Bob både fungerer raskere enn oppslag og forenkler arbeidshverdagen.</a:t>
            </a:r>
          </a:p>
          <a:p>
            <a:endParaRPr lang="nb-NO" sz="800">
              <a:highlight>
                <a:srgbClr val="00FF00"/>
              </a:highlight>
              <a:latin typeface="Arial" panose="020B0604020202020204" pitchFamily="34" charset="0"/>
            </a:endParaRPr>
          </a:p>
          <a:p>
            <a:r>
              <a:rPr lang="nb-NO" sz="800" i="1">
                <a:solidFill>
                  <a:srgbClr val="0F4761"/>
                </a:solidFill>
                <a:highlight>
                  <a:srgbClr val="00FF00"/>
                </a:highlight>
                <a:latin typeface="Aptos" panose="020B0004020202020204" pitchFamily="34" charset="0"/>
              </a:rPr>
              <a:t>som personvernvakt</a:t>
            </a:r>
            <a:endParaRPr lang="nb-NO" sz="800" i="1">
              <a:solidFill>
                <a:srgbClr val="0F4761"/>
              </a:solidFill>
              <a:highlight>
                <a:srgbClr val="00FF00"/>
              </a:highlight>
              <a:latin typeface="Times New Roman" panose="02020603050405020304" pitchFamily="18" charset="0"/>
            </a:endParaRPr>
          </a:p>
          <a:p>
            <a:r>
              <a:rPr lang="nb-NO" sz="800">
                <a:highlight>
                  <a:srgbClr val="00FF00"/>
                </a:highlight>
                <a:latin typeface="Arial" panose="020B0604020202020204" pitchFamily="34" charset="0"/>
              </a:rPr>
              <a:t>Samtalereferater i Nav blir av naturlig årsaker personlige, og inneholder raskt personopplysninger. Selv om det ofte er nødvendig å inkludere personopplysninger for å ivareta oppfølgingsbehov, kan det i noen tilfeller tas med flere opplysninger enn det som strengt tatt er nødvendig. </a:t>
            </a:r>
            <a:r>
              <a:rPr lang="nb-NO" sz="800" i="1" err="1">
                <a:highlight>
                  <a:srgbClr val="00FF00"/>
                </a:highlight>
                <a:latin typeface="Arial" panose="020B0604020202020204" pitchFamily="34" charset="0"/>
              </a:rPr>
              <a:t>TryggTekst</a:t>
            </a:r>
            <a:r>
              <a:rPr lang="nb-NO" sz="800">
                <a:highlight>
                  <a:srgbClr val="00FF00"/>
                </a:highlight>
                <a:latin typeface="Arial" panose="020B0604020202020204" pitchFamily="34" charset="0"/>
              </a:rPr>
              <a:t> er en løsning i utvikling som benytter språkmodeller for å identifisere og flagge særlige kategorier av personopplysninger i tekst slik at veilederen gjøres oppmerksom på disse og kan gjøre en vurdering av om de skal med eller ikke.</a:t>
            </a:r>
          </a:p>
          <a:p>
            <a:endParaRPr lang="nb-NO" sz="800">
              <a:solidFill>
                <a:srgbClr val="0F4761"/>
              </a:solidFill>
              <a:highlight>
                <a:srgbClr val="00FF00"/>
              </a:highlight>
              <a:latin typeface="Arial" panose="020B0604020202020204" pitchFamily="34" charset="0"/>
              <a:ea typeface="Yu Gothic Light" panose="020B0300000000000000" pitchFamily="34" charset="-128"/>
              <a:cs typeface="Times New Roman" panose="02020603050405020304" pitchFamily="18" charset="0"/>
            </a:endParaRPr>
          </a:p>
          <a:p>
            <a:r>
              <a:rPr lang="nb-NO" sz="1100" b="1" i="1">
                <a:solidFill>
                  <a:srgbClr val="0F4761"/>
                </a:solidFill>
                <a:highlight>
                  <a:srgbClr val="00FF00"/>
                </a:highlight>
                <a:latin typeface="Aptos" panose="020B0004020202020204" pitchFamily="34" charset="0"/>
                <a:ea typeface="Yu Gothic Light" panose="020B0300000000000000" pitchFamily="34" charset="-128"/>
                <a:cs typeface="Times New Roman" panose="02020603050405020304" pitchFamily="18" charset="0"/>
              </a:rPr>
              <a:t>som transkriberingsstøtte</a:t>
            </a:r>
            <a:endParaRPr lang="nb-NO" sz="1100" b="1" i="1">
              <a:solidFill>
                <a:srgbClr val="0F4761"/>
              </a:solidFill>
              <a:latin typeface="Aptos" panose="020B0004020202020204" pitchFamily="34" charset="0"/>
              <a:ea typeface="Yu Gothic Light" panose="020B0300000000000000" pitchFamily="34" charset="-128"/>
              <a:cs typeface="Times New Roman" panose="02020603050405020304" pitchFamily="18" charset="0"/>
            </a:endParaRPr>
          </a:p>
          <a:p>
            <a:pPr>
              <a:lnSpc>
                <a:spcPct val="107000"/>
              </a:lnSpc>
              <a:spcAft>
                <a:spcPts val="815"/>
              </a:spcAft>
            </a:pPr>
            <a:r>
              <a:rPr lang="nb-NO" sz="1100">
                <a:highlight>
                  <a:srgbClr val="00FF00"/>
                </a:highlight>
                <a:latin typeface="Aptos" panose="020B0004020202020204" pitchFamily="34" charset="0"/>
                <a:ea typeface="Aptos" panose="020B0004020202020204" pitchFamily="34" charset="0"/>
                <a:cs typeface="Arial" panose="020B0604020202020204" pitchFamily="34" charset="0"/>
              </a:rPr>
              <a:t>Det utforskes også hvilke muligheter generative modeller gir i transkribering av tale-til-tekst, det være seg fra intervjuer designere og design-</a:t>
            </a:r>
            <a:r>
              <a:rPr lang="nb-NO" sz="1100" err="1">
                <a:highlight>
                  <a:srgbClr val="00FF00"/>
                </a:highlight>
                <a:latin typeface="Aptos" panose="020B0004020202020204" pitchFamily="34" charset="0"/>
                <a:ea typeface="Aptos" panose="020B0004020202020204" pitchFamily="34" charset="0"/>
                <a:cs typeface="Arial" panose="020B0604020202020204" pitchFamily="34" charset="0"/>
              </a:rPr>
              <a:t>researchere</a:t>
            </a:r>
            <a:r>
              <a:rPr lang="nb-NO" sz="1100">
                <a:highlight>
                  <a:srgbClr val="00FF00"/>
                </a:highlight>
                <a:latin typeface="Aptos" panose="020B0004020202020204" pitchFamily="34" charset="0"/>
                <a:ea typeface="Aptos" panose="020B0004020202020204" pitchFamily="34" charset="0"/>
                <a:cs typeface="Arial" panose="020B0604020202020204" pitchFamily="34" charset="0"/>
              </a:rPr>
              <a:t> gjennomfører for å høste innsikt fra brukere, telefonsamtaler til Nav Kontaktsenter slik at disse kan brukes som pålitelig underlag for forvaltningsnotater i oppfølging eller i videomøter og brukermøter på Nav-kontorene. Målet er ikke bare å frigjøre administrativ kapasitet, men også sikre </a:t>
            </a:r>
            <a:r>
              <a:rPr lang="nb-NO" sz="1100" err="1">
                <a:highlight>
                  <a:srgbClr val="00FF00"/>
                </a:highlight>
                <a:latin typeface="Aptos" panose="020B0004020202020204" pitchFamily="34" charset="0"/>
                <a:ea typeface="Aptos" panose="020B0004020202020204" pitchFamily="34" charset="0"/>
                <a:cs typeface="Arial" panose="020B0604020202020204" pitchFamily="34" charset="0"/>
              </a:rPr>
              <a:t>notoritet</a:t>
            </a:r>
            <a:r>
              <a:rPr lang="nb-NO" sz="1100">
                <a:highlight>
                  <a:srgbClr val="00FF00"/>
                </a:highlight>
                <a:latin typeface="Aptos" panose="020B0004020202020204" pitchFamily="34" charset="0"/>
                <a:ea typeface="Aptos" panose="020B0004020202020204" pitchFamily="34" charset="0"/>
                <a:cs typeface="Arial" panose="020B0604020202020204" pitchFamily="34" charset="0"/>
              </a:rPr>
              <a:t> gjennom styrket dokumentasjon.</a:t>
            </a:r>
          </a:p>
          <a:p>
            <a:pPr>
              <a:lnSpc>
                <a:spcPct val="107000"/>
              </a:lnSpc>
              <a:spcAft>
                <a:spcPts val="815"/>
              </a:spcAft>
            </a:pPr>
            <a:endParaRPr lang="nb-NO" sz="1100">
              <a:highlight>
                <a:srgbClr val="00FF00"/>
              </a:highlight>
              <a:latin typeface="Aptos" panose="020B0004020202020204" pitchFamily="34" charset="0"/>
              <a:ea typeface="Aptos" panose="020B0004020202020204" pitchFamily="34" charset="0"/>
              <a:cs typeface="Arial" panose="020B0604020202020204" pitchFamily="34" charset="0"/>
            </a:endParaRPr>
          </a:p>
          <a:p>
            <a:r>
              <a:rPr lang="nb-NO" sz="1100" b="1">
                <a:solidFill>
                  <a:srgbClr val="0F4761"/>
                </a:solidFill>
                <a:highlight>
                  <a:srgbClr val="00FF00"/>
                </a:highlight>
                <a:latin typeface="Aptos" panose="020B0004020202020204" pitchFamily="34" charset="0"/>
              </a:rPr>
              <a:t>Forbedre stillingsannonser</a:t>
            </a:r>
            <a:endParaRPr lang="nb-NO" sz="1100" b="1">
              <a:solidFill>
                <a:srgbClr val="0F4761"/>
              </a:solidFill>
              <a:highlight>
                <a:srgbClr val="00FF00"/>
              </a:highlight>
              <a:latin typeface="Times New Roman" panose="02020603050405020304" pitchFamily="18" charset="0"/>
            </a:endParaRPr>
          </a:p>
          <a:p>
            <a:r>
              <a:rPr lang="nb-NO" sz="1100">
                <a:highlight>
                  <a:srgbClr val="00FF00"/>
                </a:highlight>
                <a:latin typeface="Arial" panose="020B0604020202020204" pitchFamily="34" charset="0"/>
              </a:rPr>
              <a:t>I løsningen Superrask søknad på arbeidsplassen.no, kan annonsør av en ny stillingsutlysning benytte KI-genererte forslag til ønskede kvalifikasjoner og egenskaper til stillingen. Forslagene er generert med utgangspunkt i et utkast forfattet av annonsøren, og annonsøren velger selv om disse benyttes videre.</a:t>
            </a:r>
            <a:endParaRPr lang="nb-NO" sz="1100">
              <a:solidFill>
                <a:srgbClr val="FF0000"/>
              </a:solidFill>
              <a:highlight>
                <a:srgbClr val="00FF00"/>
              </a:highlight>
              <a:latin typeface="Arial" panose="020B0604020202020204" pitchFamily="34" charset="0"/>
            </a:endParaRPr>
          </a:p>
          <a:p>
            <a:pPr>
              <a:lnSpc>
                <a:spcPct val="107000"/>
              </a:lnSpc>
              <a:spcAft>
                <a:spcPts val="815"/>
              </a:spcAft>
            </a:pPr>
            <a:endParaRPr lang="nb-NO" sz="1100">
              <a:latin typeface="Aptos" panose="020B0004020202020204" pitchFamily="34" charset="0"/>
              <a:ea typeface="Aptos" panose="020B0004020202020204" pitchFamily="34" charset="0"/>
              <a:cs typeface="Arial" panose="020B0604020202020204" pitchFamily="34" charset="0"/>
            </a:endParaRPr>
          </a:p>
          <a:p>
            <a:r>
              <a:rPr lang="nb-NO" sz="800" i="1">
                <a:solidFill>
                  <a:srgbClr val="0F4761"/>
                </a:solidFill>
                <a:highlight>
                  <a:srgbClr val="00FF00"/>
                </a:highlight>
                <a:latin typeface="Aptos" panose="020B0004020202020204" pitchFamily="34" charset="0"/>
              </a:rPr>
              <a:t>Som kodeassistenter</a:t>
            </a:r>
            <a:endParaRPr lang="nb-NO" sz="800" i="1">
              <a:solidFill>
                <a:srgbClr val="0F4761"/>
              </a:solidFill>
              <a:highlight>
                <a:srgbClr val="00FF00"/>
              </a:highlight>
              <a:latin typeface="Times New Roman" panose="02020603050405020304" pitchFamily="18" charset="0"/>
            </a:endParaRPr>
          </a:p>
          <a:p>
            <a:r>
              <a:rPr lang="nb-NO" sz="800">
                <a:highlight>
                  <a:srgbClr val="00FF00"/>
                </a:highlight>
                <a:latin typeface="Arial" panose="020B0604020202020204" pitchFamily="34" charset="0"/>
              </a:rPr>
              <a:t>Generativ KI kan ikke bare brukes til å produsere tekst, men også programkode. Nav IT benytter løsningen </a:t>
            </a:r>
            <a:r>
              <a:rPr lang="nb-NO" sz="800" err="1">
                <a:highlight>
                  <a:srgbClr val="00FF00"/>
                </a:highlight>
                <a:latin typeface="Arial" panose="020B0604020202020204" pitchFamily="34" charset="0"/>
              </a:rPr>
              <a:t>Github</a:t>
            </a:r>
            <a:r>
              <a:rPr lang="nb-NO" sz="800">
                <a:highlight>
                  <a:srgbClr val="00FF00"/>
                </a:highlight>
                <a:latin typeface="Arial" panose="020B0604020202020204" pitchFamily="34" charset="0"/>
              </a:rPr>
              <a:t> </a:t>
            </a:r>
            <a:r>
              <a:rPr lang="nb-NO" sz="800" err="1">
                <a:highlight>
                  <a:srgbClr val="00FF00"/>
                </a:highlight>
                <a:latin typeface="Arial" panose="020B0604020202020204" pitchFamily="34" charset="0"/>
              </a:rPr>
              <a:t>Copilot</a:t>
            </a:r>
            <a:r>
              <a:rPr lang="nb-NO" sz="800">
                <a:highlight>
                  <a:srgbClr val="00FF00"/>
                </a:highlight>
                <a:latin typeface="Arial" panose="020B0604020202020204" pitchFamily="34" charset="0"/>
              </a:rPr>
              <a:t>. Integrert i </a:t>
            </a:r>
            <a:r>
              <a:rPr lang="nb-NO" sz="800" err="1">
                <a:highlight>
                  <a:srgbClr val="00FF00"/>
                </a:highlight>
                <a:latin typeface="Arial" panose="020B0604020202020204" pitchFamily="34" charset="0"/>
              </a:rPr>
              <a:t>programmeringverktøyene</a:t>
            </a:r>
            <a:r>
              <a:rPr lang="nb-NO" sz="800">
                <a:highlight>
                  <a:srgbClr val="00FF00"/>
                </a:highlight>
                <a:latin typeface="Arial" panose="020B0604020202020204" pitchFamily="34" charset="0"/>
              </a:rPr>
              <a:t> utviklerne bruker i hverdagen, kan løsningen komme forslag til kode, skrive dokumentasjon, forklare kodesnutter og feil som oppstår, komme med forslag til løsninger, foreslå tester, m.m. Ifølge studier gjennomført av SINTEF (</a:t>
            </a:r>
            <a:r>
              <a:rPr lang="nb-NO" sz="800" err="1">
                <a:highlight>
                  <a:srgbClr val="00FF00"/>
                </a:highlight>
                <a:latin typeface="Arial" panose="020B0604020202020204" pitchFamily="34" charset="0"/>
              </a:rPr>
              <a:t>Wiwestad</a:t>
            </a:r>
            <a:r>
              <a:rPr lang="nb-NO" sz="800">
                <a:highlight>
                  <a:srgbClr val="00FF00"/>
                </a:highlight>
                <a:latin typeface="Arial" panose="020B0604020202020204" pitchFamily="34" charset="0"/>
              </a:rPr>
              <a:t> 2024), rapporter brukere som har tatt i bruk løsningen i sitt arbeid høyere opplevd produktivitet, bedre arbeidsflyt og mer tilfredshet med oppgaveløsningen.</a:t>
            </a:r>
          </a:p>
          <a:p>
            <a:endParaRPr lang="nb-NO" sz="800">
              <a:highlight>
                <a:srgbClr val="00FF00"/>
              </a:highlight>
              <a:latin typeface="Arial" panose="020B0604020202020204" pitchFamily="34" charset="0"/>
            </a:endParaRPr>
          </a:p>
          <a:p>
            <a:r>
              <a:rPr lang="nb-NO" sz="800" b="1">
                <a:highlight>
                  <a:srgbClr val="00FF00"/>
                </a:highlight>
                <a:latin typeface="Arial" panose="020B0604020202020204" pitchFamily="34" charset="0"/>
              </a:rPr>
              <a:t>Universell utforming</a:t>
            </a:r>
          </a:p>
          <a:p>
            <a:r>
              <a:rPr lang="nb-NO" sz="800">
                <a:highlight>
                  <a:srgbClr val="00FF00"/>
                </a:highlight>
                <a:latin typeface="Arial" panose="020B0604020202020204" pitchFamily="34" charset="0"/>
              </a:rPr>
              <a:t>Generative modeller kan gi universell utforming et løft (Teknologirådet 2024) og tilby økt støtte til brukere med ulike funksjonsnedsettelser (World </a:t>
            </a:r>
            <a:r>
              <a:rPr lang="nb-NO" sz="800" err="1">
                <a:highlight>
                  <a:srgbClr val="00FF00"/>
                </a:highlight>
                <a:latin typeface="Arial" panose="020B0604020202020204" pitchFamily="34" charset="0"/>
              </a:rPr>
              <a:t>Economic</a:t>
            </a:r>
            <a:r>
              <a:rPr lang="nb-NO" sz="800">
                <a:highlight>
                  <a:srgbClr val="00FF00"/>
                </a:highlight>
                <a:latin typeface="Arial" panose="020B0604020202020204" pitchFamily="34" charset="0"/>
              </a:rPr>
              <a:t> Forum 2023). Funksjonalitet som tekst-til-tale, alternativ tekst for bilder, transkribere podkaster, undertitler på videoer, m.m. er viktige elementer for å sikre universell tilgang til informasjon Nav deler. Generative modeller senker barrieren for slik funksjonalitet. På sikt er det også tenkelig at generative modeller kan teste og inspisere i hvilken grad websider imøtekommer og etterlever krav til universell utforming.</a:t>
            </a:r>
          </a:p>
          <a:p>
            <a:endParaRPr lang="nb-NO" sz="800">
              <a:highlight>
                <a:srgbClr val="00FF00"/>
              </a:highlight>
              <a:latin typeface="Arial" panose="020B0604020202020204" pitchFamily="34" charset="0"/>
            </a:endParaRPr>
          </a:p>
          <a:p>
            <a:r>
              <a:rPr lang="nb-NO" sz="800" b="1">
                <a:highlight>
                  <a:srgbClr val="00FF00"/>
                </a:highlight>
                <a:latin typeface="Arial" panose="020B0604020202020204" pitchFamily="34" charset="0"/>
              </a:rPr>
              <a:t>Nye hjelpemidler</a:t>
            </a:r>
          </a:p>
          <a:p>
            <a:r>
              <a:rPr lang="nb-NO" sz="800">
                <a:highlight>
                  <a:srgbClr val="00FF00"/>
                </a:highlight>
                <a:latin typeface="Arial" panose="020B0604020202020204" pitchFamily="34" charset="0"/>
              </a:rPr>
              <a:t>Generative modeller kan også tolke bilder og videoinnhold og å gi en beskrivelse på ønsket format. Apper som benytter slik teknologi, kan tilby situasjonstilpasset synstolking for blinde og svaksynte (</a:t>
            </a:r>
            <a:r>
              <a:rPr lang="nb-NO" sz="800" err="1">
                <a:highlight>
                  <a:srgbClr val="00FF00"/>
                </a:highlight>
                <a:latin typeface="Arial" panose="020B0604020202020204" pitchFamily="34" charset="0"/>
              </a:rPr>
              <a:t>OsloMet</a:t>
            </a:r>
            <a:r>
              <a:rPr lang="nb-NO" sz="800">
                <a:highlight>
                  <a:srgbClr val="00FF00"/>
                </a:highlight>
                <a:latin typeface="Arial" panose="020B0604020202020204" pitchFamily="34" charset="0"/>
              </a:rPr>
              <a:t> 2024), blant annet for å navigere i kollektivtrafikken, mellom varer i butikken eller mellom dame- og herretoalett (NRK 2024).</a:t>
            </a:r>
          </a:p>
          <a:p>
            <a:endParaRPr lang="nb-NO" sz="800">
              <a:highlight>
                <a:srgbClr val="00FF00"/>
              </a:highlight>
              <a:latin typeface="Arial" panose="020B0604020202020204" pitchFamily="34" charset="0"/>
            </a:endParaRPr>
          </a:p>
          <a:p>
            <a:r>
              <a:rPr lang="nb-NO" sz="800">
                <a:highlight>
                  <a:srgbClr val="00FF00"/>
                </a:highlight>
                <a:latin typeface="Arial" panose="020B0604020202020204" pitchFamily="34" charset="0"/>
              </a:rPr>
              <a:t>Personer med høre- og talevansker kan også få støtte av live-transkribering og syntetiske stemmer. KI benyttes også til bedre lydprosessering i høreapparater og mikrofoner som skal øke utbyttet av høreapparatene, og vi venter at ny teknologi vil være en viktig driver av endringer i hørselsomsorgen.</a:t>
            </a:r>
          </a:p>
          <a:p>
            <a:endParaRPr lang="nb-NO" sz="800">
              <a:highlight>
                <a:srgbClr val="00FF00"/>
              </a:highlight>
              <a:latin typeface="Arial" panose="020B0604020202020204" pitchFamily="34" charset="0"/>
            </a:endParaRPr>
          </a:p>
          <a:p>
            <a:r>
              <a:rPr lang="nb-NO" sz="800">
                <a:highlight>
                  <a:srgbClr val="00FF00"/>
                </a:highlight>
                <a:latin typeface="Arial" panose="020B0604020202020204" pitchFamily="34" charset="0"/>
              </a:rPr>
              <a:t>Oversettelse, tolking og flerspråklig kommunikasjon</a:t>
            </a:r>
          </a:p>
          <a:p>
            <a:r>
              <a:rPr lang="nb-NO" sz="800">
                <a:highlight>
                  <a:srgbClr val="00FF00"/>
                </a:highlight>
                <a:latin typeface="Arial" panose="020B0604020202020204" pitchFamily="34" charset="0"/>
              </a:rPr>
              <a:t>Generative modeller viser en forbløffende evne til å oversette, ikke bare mellom ulike språk, men også mellom ulike kommunikasjonsformer og uttrykk. Dette gir Nav spennende muligheter for å styrke digital kommunikasjonen på minoritetsspråk:</a:t>
            </a:r>
          </a:p>
          <a:p>
            <a:r>
              <a:rPr lang="nb-NO" sz="800">
                <a:highlight>
                  <a:srgbClr val="00FF00"/>
                </a:highlight>
                <a:latin typeface="Arial" panose="020B0604020202020204" pitchFamily="34" charset="0"/>
              </a:rPr>
              <a:t>•Videoer kan transkriberes og suppleres med en visuell gjengivelse på tegnspråk. Både oversettelse – og dialogbaserte løsninger er allerede på markedet. Etter hvert som teknologien styrkes også på nordiske språk, kan Nav i fremtiden kanskje tilby integrerte tegnspråkassistenter i digitale møter og løsninger.</a:t>
            </a:r>
          </a:p>
          <a:p>
            <a:r>
              <a:rPr lang="nb-NO" sz="800">
                <a:highlight>
                  <a:srgbClr val="00FF00"/>
                </a:highlight>
                <a:latin typeface="Arial" panose="020B0604020202020204" pitchFamily="34" charset="0"/>
              </a:rPr>
              <a:t>•Digitale tolketjenester: I tilfeller hvor Nav som tjenesteyter og innbyggeren som skal motta tjenesten mangler et felles språk, vil det ofte være behov for tolk. Etter hvert som teknologien modnes, vil generative modeller trolig senke barrierer for tilgang til digitale tolketjenester til minoritetsspråk som f.eks. samisk, kvensk eller nyere minoritetsspråk hvor tilgang til tolk kan være begrenset. Slike verktøy kan også bygges inn i Navs digitale flater, slik som nav.no.</a:t>
            </a:r>
          </a:p>
          <a:p>
            <a:endParaRPr lang="nb-NO" sz="800">
              <a:highlight>
                <a:srgbClr val="00FF00"/>
              </a:highlight>
              <a:latin typeface="Arial" panose="020B0604020202020204" pitchFamily="34" charset="0"/>
            </a:endParaRPr>
          </a:p>
          <a:p>
            <a:r>
              <a:rPr lang="nb-NO" sz="800">
                <a:highlight>
                  <a:srgbClr val="00FF00"/>
                </a:highlight>
                <a:latin typeface="Arial" panose="020B0604020202020204" pitchFamily="34" charset="0"/>
              </a:rPr>
              <a:t>Læringsmoduler og kurs</a:t>
            </a:r>
          </a:p>
          <a:p>
            <a:r>
              <a:rPr lang="nb-NO" sz="800">
                <a:highlight>
                  <a:srgbClr val="00FF00"/>
                </a:highlight>
                <a:latin typeface="Arial" panose="020B0604020202020204" pitchFamily="34" charset="0"/>
              </a:rPr>
              <a:t>Evnen til å sammenstille og pakke inn informasjon på nye måter gir også spennende muligheter for læringspakker og kurs. I fremtiden ser vi kanskje løsninger som lager mikrolæringsmoduler som kombinerer ulike formater som tekst, video, grafikk, oppgaver og spill tilpasset ulike behov. Løsninger som eksperimenterer i denne retningen finnes allerede: </a:t>
            </a:r>
            <a:r>
              <a:rPr lang="nb-NO" sz="800" err="1">
                <a:highlight>
                  <a:srgbClr val="00FF00"/>
                </a:highlight>
                <a:latin typeface="Arial" panose="020B0604020202020204" pitchFamily="34" charset="0"/>
              </a:rPr>
              <a:t>NotebookLM</a:t>
            </a:r>
            <a:r>
              <a:rPr lang="nb-NO" sz="800">
                <a:highlight>
                  <a:srgbClr val="00FF00"/>
                </a:highlight>
                <a:latin typeface="Arial" panose="020B0604020202020204" pitchFamily="34" charset="0"/>
              </a:rPr>
              <a:t> fra Google kan med utgangspunkt i vilkårlige kilder som </a:t>
            </a:r>
            <a:r>
              <a:rPr lang="nb-NO" sz="800" err="1">
                <a:highlight>
                  <a:srgbClr val="00FF00"/>
                </a:highlight>
                <a:latin typeface="Arial" panose="020B0604020202020204" pitchFamily="34" charset="0"/>
              </a:rPr>
              <a:t>powerpoint</a:t>
            </a:r>
            <a:r>
              <a:rPr lang="nb-NO" sz="800">
                <a:highlight>
                  <a:srgbClr val="00FF00"/>
                </a:highlight>
                <a:latin typeface="Arial" panose="020B0604020202020204" pitchFamily="34" charset="0"/>
              </a:rPr>
              <a:t>-presentasjoner, rapporter, websider, m.m. produsere en oppsummering i form av for eksempel en podkast. </a:t>
            </a:r>
            <a:r>
              <a:rPr lang="nb-NO" sz="800" err="1">
                <a:highlight>
                  <a:srgbClr val="00FF00"/>
                </a:highlight>
                <a:latin typeface="Arial" panose="020B0604020202020204" pitchFamily="34" charset="0"/>
              </a:rPr>
              <a:t>Khanmigo</a:t>
            </a:r>
            <a:r>
              <a:rPr lang="nb-NO" sz="800">
                <a:highlight>
                  <a:srgbClr val="00FF00"/>
                </a:highlight>
                <a:latin typeface="Arial" panose="020B0604020202020204" pitchFamily="34" charset="0"/>
              </a:rPr>
              <a:t> er en eksperimentell dialogbasert læringsassistent som kan hjelpe elever med skolearbeid (Teknologirådet 2024). Ulike tjenester som tilbyr KI-baserte mikrolærings-videoer og kurspakker m.m. har begynt å dukke opp.  I fremtiden vil vi kanskje se lignende integrasjoner i persontilpassede digitale arbeidsrettede kurspakker fra Nav?</a:t>
            </a:r>
          </a:p>
        </p:txBody>
      </p:sp>
      <p:sp>
        <p:nvSpPr>
          <p:cNvPr id="4" name="Slide Number Placeholder 3">
            <a:extLst>
              <a:ext uri="{FF2B5EF4-FFF2-40B4-BE49-F238E27FC236}">
                <a16:creationId xmlns:a16="http://schemas.microsoft.com/office/drawing/2014/main" id="{2E3B1E1A-0EB8-0A26-83F2-50635D40C419}"/>
              </a:ext>
            </a:extLst>
          </p:cNvPr>
          <p:cNvSpPr>
            <a:spLocks noGrp="1"/>
          </p:cNvSpPr>
          <p:nvPr>
            <p:ph type="sldNum" sz="quarter" idx="5"/>
          </p:nvPr>
        </p:nvSpPr>
        <p:spPr/>
        <p:txBody>
          <a:bodyPr/>
          <a:lstStyle/>
          <a:p>
            <a:pPr defTabSz="931774">
              <a:defRPr/>
            </a:pPr>
            <a:fld id="{071B4BBF-70B9-8047-B02F-2484F1EA6A40}" type="slidenum">
              <a:rPr lang="nb-NO">
                <a:solidFill>
                  <a:prstClr val="black"/>
                </a:solidFill>
                <a:latin typeface="Calibri" panose="020F0502020204030204"/>
              </a:rPr>
              <a:pPr defTabSz="931774">
                <a:defRPr/>
              </a:pPr>
              <a:t>49</a:t>
            </a:fld>
            <a:endParaRPr lang="nb-NO">
              <a:solidFill>
                <a:prstClr val="black"/>
              </a:solidFill>
              <a:latin typeface="Calibri" panose="020F0502020204030204"/>
            </a:endParaRPr>
          </a:p>
        </p:txBody>
      </p:sp>
    </p:spTree>
    <p:extLst>
      <p:ext uri="{BB962C8B-B14F-4D97-AF65-F5344CB8AC3E}">
        <p14:creationId xmlns:p14="http://schemas.microsoft.com/office/powerpoint/2010/main" val="10584033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931774">
              <a:defRPr/>
            </a:pPr>
            <a:r>
              <a:rPr lang="nb-NO" sz="1800">
                <a:latin typeface="Aptos" panose="020B0004020202020204" pitchFamily="34" charset="0"/>
                <a:ea typeface="Aptos" panose="020B0004020202020204" pitchFamily="34" charset="0"/>
                <a:cs typeface="Arial" panose="020B0604020202020204" pitchFamily="34" charset="0"/>
              </a:rPr>
              <a:t>Med mulighetene som følger ny teknologi vokser også nye sårbarheter frem. Når generativ KI senker terskelen for å produsere troverdig, falskt innhold, åpner dette for svindel, misbruk og desinformasjon. Det blir enklere for </a:t>
            </a:r>
            <a:r>
              <a:rPr lang="nb-NO" sz="1800" err="1">
                <a:latin typeface="Aptos" panose="020B0004020202020204" pitchFamily="34" charset="0"/>
                <a:ea typeface="Aptos" panose="020B0004020202020204" pitchFamily="34" charset="0"/>
                <a:cs typeface="Arial" panose="020B0604020202020204" pitchFamily="34" charset="0"/>
              </a:rPr>
              <a:t>trusselaktører</a:t>
            </a:r>
            <a:r>
              <a:rPr lang="nb-NO" sz="1800">
                <a:latin typeface="Aptos" panose="020B0004020202020204" pitchFamily="34" charset="0"/>
                <a:ea typeface="Aptos" panose="020B0004020202020204" pitchFamily="34" charset="0"/>
                <a:cs typeface="Arial" panose="020B0604020202020204" pitchFamily="34" charset="0"/>
              </a:rPr>
              <a:t> både å lage og bruke tilsynelatende troverdige e-poster, bilder, websider, kunstige identiteter eller kode som utnytter sårbarheter eller omgår antivirus. Den brede tilgjengeligheten gjør at både statlige og ikke-statlige aktører villet kan ta teknologien i bruk for skadelige formål. Sårbarheten skyldes ikke bare ny teknologi, men påvirkes også av den usikre verdenssituasjonen, og at flere demokratier er under press.</a:t>
            </a:r>
          </a:p>
          <a:p>
            <a:endParaRPr lang="nb-NO"/>
          </a:p>
        </p:txBody>
      </p:sp>
      <p:sp>
        <p:nvSpPr>
          <p:cNvPr id="4" name="Plassholder for lysbildenummer 3"/>
          <p:cNvSpPr>
            <a:spLocks noGrp="1"/>
          </p:cNvSpPr>
          <p:nvPr>
            <p:ph type="sldNum" sz="quarter" idx="5"/>
          </p:nvPr>
        </p:nvSpPr>
        <p:spPr/>
        <p:txBody>
          <a:bodyPr/>
          <a:lstStyle/>
          <a:p>
            <a:fld id="{071B4BBF-70B9-8047-B02F-2484F1EA6A40}" type="slidenum">
              <a:rPr lang="nb-NO" smtClean="0"/>
              <a:t>50</a:t>
            </a:fld>
            <a:endParaRPr lang="nb-NO"/>
          </a:p>
        </p:txBody>
      </p:sp>
    </p:spTree>
    <p:extLst>
      <p:ext uri="{BB962C8B-B14F-4D97-AF65-F5344CB8AC3E}">
        <p14:creationId xmlns:p14="http://schemas.microsoft.com/office/powerpoint/2010/main" val="1156577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t>Norge har en befolkning med høy digital adopsjonsiver og kompetanse. Dette gir norsk offentlig sektor et godt utgangspunkt. Samtidig har Norge de siste årene falt bak flere andre land i Nord-Europa, som for eksempel Danmark (Digitaliseringsdirektoratet 2024). Nasjonal digitaliseringsstrategi 2024-2030 (Digitaliserings- og forvaltningsdepartementet 2024) har som ambisjon at offentlig digitalisering innen 2030 igjen skal anta ha en topplassering blant OECD-land, med bedre og mer sammenhengende digitale tjenester. Digitalisering skal bidra til avbyråkratisering, personellbesparing og til å frigjøre fagkompetanse til å øke kvaliteten på de offentlige tjenestene.</a:t>
            </a:r>
          </a:p>
          <a:p>
            <a:endParaRPr lang="nb-NO"/>
          </a:p>
        </p:txBody>
      </p:sp>
      <p:sp>
        <p:nvSpPr>
          <p:cNvPr id="4" name="Plassholder for lysbildenummer 3"/>
          <p:cNvSpPr>
            <a:spLocks noGrp="1"/>
          </p:cNvSpPr>
          <p:nvPr>
            <p:ph type="sldNum" sz="quarter" idx="5"/>
          </p:nvPr>
        </p:nvSpPr>
        <p:spPr/>
        <p:txBody>
          <a:bodyPr/>
          <a:lstStyle/>
          <a:p>
            <a:fld id="{071B4BBF-70B9-8047-B02F-2484F1EA6A40}" type="slidenum">
              <a:rPr lang="nb-NO" smtClean="0"/>
              <a:t>51</a:t>
            </a:fld>
            <a:endParaRPr lang="nb-NO"/>
          </a:p>
        </p:txBody>
      </p:sp>
    </p:spTree>
    <p:extLst>
      <p:ext uri="{BB962C8B-B14F-4D97-AF65-F5344CB8AC3E}">
        <p14:creationId xmlns:p14="http://schemas.microsoft.com/office/powerpoint/2010/main" val="42509042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Digitaliseringen gir Nav mange nye muligheter, men økt bruk av automatisering, data og algoritmiske systemer som KI reiser samtidig en rekke større rettslige og etiske spørsmål. Selv om teknologien lar oss løse oppgaver på nye måter, kan den også legge press på grunnleggende rettsprinsipper som saklighet, forutberegnelighet, likebehandling og retten til et privatliv. Når digitaliseringen av samfunnet tiltar, forsterkes også behovet for demokratisk forankring og kontroll med utviklingen. I tiden framover vil vi se flere forsøk på å gi digitaliseringen en passende rettslig innramming.</a:t>
            </a:r>
          </a:p>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 </a:t>
            </a:r>
          </a:p>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De siste årene har det kommet en rekke rettsakter fra EU som søker å regulere hvor og hvordan teknologien skal få forme samfunnet. </a:t>
            </a:r>
            <a:r>
              <a:rPr lang="nb-NO" sz="1200" i="1" u="sng">
                <a:solidFill>
                  <a:srgbClr val="467886"/>
                </a:solidFill>
                <a:effectLst/>
                <a:latin typeface="Aptos" panose="020B0004020202020204" pitchFamily="34" charset="0"/>
                <a:ea typeface="Aptos" panose="020B0004020202020204" pitchFamily="34" charset="0"/>
                <a:cs typeface="Arial" panose="020B0604020202020204" pitchFamily="34" charset="0"/>
                <a:hlinkClick r:id="rId3"/>
              </a:rPr>
              <a:t>Digital Markets </a:t>
            </a:r>
            <a:r>
              <a:rPr lang="nb-NO" sz="1200" i="1" u="sng" err="1">
                <a:solidFill>
                  <a:srgbClr val="467886"/>
                </a:solidFill>
                <a:effectLst/>
                <a:latin typeface="Aptos" panose="020B0004020202020204" pitchFamily="34" charset="0"/>
                <a:ea typeface="Aptos" panose="020B0004020202020204" pitchFamily="34" charset="0"/>
                <a:cs typeface="Arial" panose="020B0604020202020204" pitchFamily="34" charset="0"/>
                <a:hlinkClick r:id="rId3"/>
              </a:rPr>
              <a:t>Act</a:t>
            </a:r>
            <a:r>
              <a:rPr lang="nb-NO" sz="1200">
                <a:effectLst/>
                <a:latin typeface="Aptos" panose="020B0004020202020204" pitchFamily="34" charset="0"/>
                <a:ea typeface="Aptos" panose="020B0004020202020204" pitchFamily="34" charset="0"/>
                <a:cs typeface="Arial" panose="020B0604020202020204" pitchFamily="34" charset="0"/>
              </a:rPr>
              <a:t> søker å motvirke monopoldannelser og fremme digital konkurranse. </a:t>
            </a:r>
            <a:r>
              <a:rPr lang="nb-NO" sz="1200" i="1" u="sng">
                <a:solidFill>
                  <a:srgbClr val="467886"/>
                </a:solidFill>
                <a:effectLst/>
                <a:latin typeface="Aptos" panose="020B0004020202020204" pitchFamily="34" charset="0"/>
                <a:ea typeface="Aptos" panose="020B0004020202020204" pitchFamily="34" charset="0"/>
                <a:cs typeface="Arial" panose="020B0604020202020204" pitchFamily="34" charset="0"/>
                <a:hlinkClick r:id="rId4"/>
              </a:rPr>
              <a:t>Digital Services </a:t>
            </a:r>
            <a:r>
              <a:rPr lang="nb-NO" sz="1200" i="1" u="sng" err="1">
                <a:solidFill>
                  <a:srgbClr val="467886"/>
                </a:solidFill>
                <a:effectLst/>
                <a:latin typeface="Aptos" panose="020B0004020202020204" pitchFamily="34" charset="0"/>
                <a:ea typeface="Aptos" panose="020B0004020202020204" pitchFamily="34" charset="0"/>
                <a:cs typeface="Arial" panose="020B0604020202020204" pitchFamily="34" charset="0"/>
                <a:hlinkClick r:id="rId4"/>
              </a:rPr>
              <a:t>Act</a:t>
            </a:r>
            <a:r>
              <a:rPr lang="nb-NO" sz="1200">
                <a:effectLst/>
                <a:latin typeface="Aptos" panose="020B0004020202020204" pitchFamily="34" charset="0"/>
                <a:ea typeface="Aptos" panose="020B0004020202020204" pitchFamily="34" charset="0"/>
                <a:cs typeface="Arial" panose="020B0604020202020204" pitchFamily="34" charset="0"/>
              </a:rPr>
              <a:t> skal </a:t>
            </a:r>
            <a:r>
              <a:rPr lang="nb-NO" sz="1200" err="1">
                <a:effectLst/>
                <a:latin typeface="Aptos" panose="020B0004020202020204" pitchFamily="34" charset="0"/>
                <a:ea typeface="Aptos" panose="020B0004020202020204" pitchFamily="34" charset="0"/>
                <a:cs typeface="Arial" panose="020B0604020202020204" pitchFamily="34" charset="0"/>
              </a:rPr>
              <a:t>ansvarliggjøre</a:t>
            </a:r>
            <a:r>
              <a:rPr lang="nb-NO" sz="1200">
                <a:effectLst/>
                <a:latin typeface="Aptos" panose="020B0004020202020204" pitchFamily="34" charset="0"/>
                <a:ea typeface="Aptos" panose="020B0004020202020204" pitchFamily="34" charset="0"/>
                <a:cs typeface="Arial" panose="020B0604020202020204" pitchFamily="34" charset="0"/>
              </a:rPr>
              <a:t> selskaper for spredning av ulovlig eller skadelig innhold på nett. </a:t>
            </a:r>
            <a:r>
              <a:rPr lang="nb-NO" sz="1200" i="1" u="sng">
                <a:solidFill>
                  <a:srgbClr val="467886"/>
                </a:solidFill>
                <a:effectLst/>
                <a:latin typeface="Aptos" panose="020B0004020202020204" pitchFamily="34" charset="0"/>
                <a:ea typeface="Aptos" panose="020B0004020202020204" pitchFamily="34" charset="0"/>
                <a:cs typeface="Arial" panose="020B0604020202020204" pitchFamily="34" charset="0"/>
                <a:hlinkClick r:id="rId5"/>
              </a:rPr>
              <a:t>Data </a:t>
            </a:r>
            <a:r>
              <a:rPr lang="nb-NO" sz="1200" i="1" u="sng" err="1">
                <a:solidFill>
                  <a:srgbClr val="467886"/>
                </a:solidFill>
                <a:effectLst/>
                <a:latin typeface="Aptos" panose="020B0004020202020204" pitchFamily="34" charset="0"/>
                <a:ea typeface="Aptos" panose="020B0004020202020204" pitchFamily="34" charset="0"/>
                <a:cs typeface="Arial" panose="020B0604020202020204" pitchFamily="34" charset="0"/>
                <a:hlinkClick r:id="rId5"/>
              </a:rPr>
              <a:t>Act</a:t>
            </a:r>
            <a:r>
              <a:rPr lang="nb-NO" sz="1200">
                <a:effectLst/>
                <a:latin typeface="Aptos" panose="020B0004020202020204" pitchFamily="34" charset="0"/>
                <a:ea typeface="Aptos" panose="020B0004020202020204" pitchFamily="34" charset="0"/>
                <a:cs typeface="Arial" panose="020B0604020202020204" pitchFamily="34" charset="0"/>
              </a:rPr>
              <a:t> skal stimulere til mer deling av data på tvers av virksomheter, mens </a:t>
            </a:r>
            <a:r>
              <a:rPr lang="nb-NO" sz="1200" i="1" u="sng">
                <a:solidFill>
                  <a:srgbClr val="467886"/>
                </a:solidFill>
                <a:effectLst/>
                <a:latin typeface="Aptos" panose="020B0004020202020204" pitchFamily="34" charset="0"/>
                <a:ea typeface="Aptos" panose="020B0004020202020204" pitchFamily="34" charset="0"/>
                <a:cs typeface="Arial" panose="020B0604020202020204" pitchFamily="34" charset="0"/>
                <a:hlinkClick r:id="rId6"/>
              </a:rPr>
              <a:t>AI </a:t>
            </a:r>
            <a:r>
              <a:rPr lang="nb-NO" sz="1200" i="1" u="sng" err="1">
                <a:solidFill>
                  <a:srgbClr val="467886"/>
                </a:solidFill>
                <a:effectLst/>
                <a:latin typeface="Aptos" panose="020B0004020202020204" pitchFamily="34" charset="0"/>
                <a:ea typeface="Aptos" panose="020B0004020202020204" pitchFamily="34" charset="0"/>
                <a:cs typeface="Arial" panose="020B0604020202020204" pitchFamily="34" charset="0"/>
                <a:hlinkClick r:id="rId6"/>
              </a:rPr>
              <a:t>Act</a:t>
            </a:r>
            <a:r>
              <a:rPr lang="nb-NO" sz="1200">
                <a:effectLst/>
                <a:latin typeface="Aptos" panose="020B0004020202020204" pitchFamily="34" charset="0"/>
                <a:ea typeface="Aptos" panose="020B0004020202020204" pitchFamily="34" charset="0"/>
                <a:cs typeface="Arial" panose="020B0604020202020204" pitchFamily="34" charset="0"/>
              </a:rPr>
              <a:t> søker å regulere KI gjennom en risikobasert tilnærming. Sistnevnte, kjent som KI-forordningen på norsk, trådte i kraft i EU sommeren 2024. Den skal implementeres gradvis over de neste tre årene (</a:t>
            </a:r>
            <a:r>
              <a:rPr lang="nb-NO" sz="1200" u="sng">
                <a:solidFill>
                  <a:srgbClr val="467886"/>
                </a:solidFill>
                <a:effectLst/>
                <a:latin typeface="Aptos" panose="020B0004020202020204" pitchFamily="34" charset="0"/>
                <a:ea typeface="Aptos" panose="020B0004020202020204" pitchFamily="34" charset="0"/>
                <a:cs typeface="Arial" panose="020B0604020202020204" pitchFamily="34" charset="0"/>
                <a:hlinkClick r:id="rId7"/>
              </a:rPr>
              <a:t>Tendens 2024</a:t>
            </a:r>
            <a:r>
              <a:rPr lang="nb-NO" sz="1200">
                <a:effectLst/>
                <a:latin typeface="Aptos" panose="020B0004020202020204" pitchFamily="34" charset="0"/>
                <a:ea typeface="Aptos" panose="020B0004020202020204" pitchFamily="34" charset="0"/>
                <a:cs typeface="Arial" panose="020B0604020202020204" pitchFamily="34" charset="0"/>
              </a:rPr>
              <a:t>). Forordningen har en produktsikkerhetstilnærming til KI, og skal sørge for at digitale produkter som benytter KI skal imøtekomme noen krav. Jo høyere risiko som er knyttet til løsningen, jo mer omfattende er kravene. For Nav blir det viktig å avklare hvordan disse vil spille sammen med øvrig velferdsrettslig regelverk, samt hvordan lovkravene skal etterleves i praksis.</a:t>
            </a:r>
          </a:p>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 </a:t>
            </a:r>
          </a:p>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Det samme gjelder </a:t>
            </a:r>
            <a:r>
              <a:rPr lang="nb-NO" sz="1200" err="1">
                <a:effectLst/>
                <a:latin typeface="Aptos" panose="020B0004020202020204" pitchFamily="34" charset="0"/>
                <a:ea typeface="Aptos" panose="020B0004020202020204" pitchFamily="34" charset="0"/>
                <a:cs typeface="Arial" panose="020B0604020202020204" pitchFamily="34" charset="0"/>
              </a:rPr>
              <a:t>lovutviklingen</a:t>
            </a:r>
            <a:r>
              <a:rPr lang="nb-NO" sz="1200">
                <a:effectLst/>
                <a:latin typeface="Aptos" panose="020B0004020202020204" pitchFamily="34" charset="0"/>
                <a:ea typeface="Aptos" panose="020B0004020202020204" pitchFamily="34" charset="0"/>
                <a:cs typeface="Arial" panose="020B0604020202020204" pitchFamily="34" charset="0"/>
              </a:rPr>
              <a:t> her hjemme. Dagens forvaltningslov ble skrevet i 1967, for en papirbasert forvaltning lenge før internett, smarttelefonen og KI ble allemannseie. Siden har forvaltningen blitt stadig mer digitalisert, og de fleste saksbehandlingssystemer er i dag elektroniske (</a:t>
            </a:r>
            <a:r>
              <a:rPr lang="nb-NO" sz="1200" u="sng">
                <a:solidFill>
                  <a:srgbClr val="467886"/>
                </a:solidFill>
                <a:effectLst/>
                <a:latin typeface="Aptos" panose="020B0004020202020204" pitchFamily="34" charset="0"/>
                <a:ea typeface="Aptos" panose="020B0004020202020204" pitchFamily="34" charset="0"/>
                <a:cs typeface="Arial" panose="020B0604020202020204" pitchFamily="34" charset="0"/>
                <a:hlinkClick r:id="rId8"/>
              </a:rPr>
              <a:t>Sivilombudet 2024</a:t>
            </a:r>
            <a:r>
              <a:rPr lang="nb-NO" sz="1200">
                <a:effectLst/>
                <a:latin typeface="Aptos" panose="020B0004020202020204" pitchFamily="34" charset="0"/>
                <a:ea typeface="Aptos" panose="020B0004020202020204" pitchFamily="34" charset="0"/>
                <a:cs typeface="Arial" panose="020B0604020202020204" pitchFamily="34" charset="0"/>
              </a:rPr>
              <a:t>). Gjennom </a:t>
            </a:r>
            <a:r>
              <a:rPr lang="nb-NO" sz="1200" u="sng">
                <a:solidFill>
                  <a:srgbClr val="467886"/>
                </a:solidFill>
                <a:effectLst/>
                <a:latin typeface="Aptos" panose="020B0004020202020204" pitchFamily="34" charset="0"/>
                <a:ea typeface="Aptos" panose="020B0004020202020204" pitchFamily="34" charset="0"/>
                <a:cs typeface="Arial" panose="020B0604020202020204" pitchFamily="34" charset="0"/>
                <a:hlinkClick r:id="rId9"/>
              </a:rPr>
              <a:t>NOU 2019:5</a:t>
            </a:r>
            <a:r>
              <a:rPr lang="nb-NO" sz="1200">
                <a:effectLst/>
                <a:latin typeface="Aptos" panose="020B0004020202020204" pitchFamily="34" charset="0"/>
                <a:ea typeface="Aptos" panose="020B0004020202020204" pitchFamily="34" charset="0"/>
                <a:cs typeface="Arial" panose="020B0604020202020204" pitchFamily="34" charset="0"/>
              </a:rPr>
              <a:t> ble det foreslått en ny forvaltningslov. Forslaget er til behandling i Justisdepartementet, og har fått kritikk ikke å være tilstrekkelig for en fremtidsrettet digital forvaltning (</a:t>
            </a:r>
            <a:r>
              <a:rPr lang="nb-NO" sz="1200" u="sng">
                <a:solidFill>
                  <a:srgbClr val="467886"/>
                </a:solidFill>
                <a:effectLst/>
                <a:latin typeface="Aptos" panose="020B0004020202020204" pitchFamily="34" charset="0"/>
                <a:ea typeface="Aptos" panose="020B0004020202020204" pitchFamily="34" charset="0"/>
                <a:cs typeface="Arial" panose="020B0604020202020204" pitchFamily="34" charset="0"/>
                <a:hlinkClick r:id="rId10"/>
              </a:rPr>
              <a:t>Schartum 2019</a:t>
            </a:r>
            <a:r>
              <a:rPr lang="nb-NO" sz="1200">
                <a:effectLst/>
                <a:latin typeface="Aptos" panose="020B0004020202020204" pitchFamily="34" charset="0"/>
                <a:ea typeface="Aptos" panose="020B0004020202020204" pitchFamily="34" charset="0"/>
                <a:cs typeface="Arial" panose="020B0604020202020204" pitchFamily="34" charset="0"/>
              </a:rPr>
              <a:t>), blant annet ved å henvende seg til enkeltsaksbehandlere, fremfor utviklere av automatiserte beslutningssystemer som gjør valg som får effekt på alle saker systemet behandler. En proposisjon ble forelagt for Stortinget i april 2025 (</a:t>
            </a:r>
            <a:r>
              <a:rPr lang="nb-NO" sz="1200" u="sng">
                <a:solidFill>
                  <a:srgbClr val="467886"/>
                </a:solidFill>
                <a:effectLst/>
                <a:latin typeface="Aptos" panose="020B0004020202020204" pitchFamily="34" charset="0"/>
                <a:ea typeface="Aptos" panose="020B0004020202020204" pitchFamily="34" charset="0"/>
                <a:cs typeface="Arial" panose="020B0604020202020204" pitchFamily="34" charset="0"/>
                <a:hlinkClick r:id="rId11"/>
              </a:rPr>
              <a:t>Justis- og beredskapsdepartementet 2025</a:t>
            </a:r>
            <a:r>
              <a:rPr lang="nb-NO" sz="1200">
                <a:effectLst/>
                <a:latin typeface="Aptos" panose="020B0004020202020204" pitchFamily="34" charset="0"/>
                <a:ea typeface="Aptos" panose="020B0004020202020204" pitchFamily="34" charset="0"/>
                <a:cs typeface="Arial" panose="020B0604020202020204" pitchFamily="34" charset="0"/>
              </a:rPr>
              <a:t>), og denne vil utvilsomt ha flere berøringspunkter mot digitaliseringen av forvaltningen. Nav vil måtte vurdere hvordan kravene skal etterleves.</a:t>
            </a:r>
          </a:p>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 </a:t>
            </a:r>
          </a:p>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Også andre lovverk vil komme under lupen etter hvert som teknologien endrer forvaltningspraksis. Flere studier har pekt på svakheter i norsk og europeisk likestillings- og diskrimineringsrett i møte med kunstig intelligens (</a:t>
            </a:r>
            <a:r>
              <a:rPr lang="nb-NO" sz="1200" u="sng">
                <a:solidFill>
                  <a:srgbClr val="467886"/>
                </a:solidFill>
                <a:effectLst/>
                <a:latin typeface="Aptos" panose="020B0004020202020204" pitchFamily="34" charset="0"/>
                <a:ea typeface="Aptos" panose="020B0004020202020204" pitchFamily="34" charset="0"/>
                <a:cs typeface="Arial" panose="020B0604020202020204" pitchFamily="34" charset="0"/>
                <a:hlinkClick r:id="rId12"/>
              </a:rPr>
              <a:t>Strand 2024</a:t>
            </a:r>
            <a:r>
              <a:rPr lang="nb-NO" sz="1200">
                <a:effectLst/>
                <a:latin typeface="Aptos" panose="020B0004020202020204" pitchFamily="34" charset="0"/>
                <a:ea typeface="Aptos" panose="020B0004020202020204" pitchFamily="34" charset="0"/>
                <a:cs typeface="Arial" panose="020B0604020202020204" pitchFamily="34" charset="0"/>
              </a:rPr>
              <a:t> og </a:t>
            </a:r>
            <a:r>
              <a:rPr lang="nb-NO" sz="1200" u="sng">
                <a:solidFill>
                  <a:srgbClr val="467886"/>
                </a:solidFill>
                <a:effectLst/>
                <a:latin typeface="Aptos" panose="020B0004020202020204" pitchFamily="34" charset="0"/>
                <a:ea typeface="Aptos" panose="020B0004020202020204" pitchFamily="34" charset="0"/>
                <a:cs typeface="Arial" panose="020B0604020202020204" pitchFamily="34" charset="0"/>
                <a:hlinkClick r:id="rId13"/>
              </a:rPr>
              <a:t>EU-kommisjonen 2020</a:t>
            </a:r>
            <a:r>
              <a:rPr lang="nb-NO" sz="1200">
                <a:effectLst/>
                <a:latin typeface="Aptos" panose="020B0004020202020204" pitchFamily="34" charset="0"/>
                <a:ea typeface="Aptos" panose="020B0004020202020204" pitchFamily="34" charset="0"/>
                <a:cs typeface="Arial" panose="020B0604020202020204" pitchFamily="34" charset="0"/>
              </a:rPr>
              <a:t>). Diskrimineringsrisikoen i KI materialiserer seg på måter som eksisterende lovverk ikke nødvendigvis adresserer tydelig nok.</a:t>
            </a:r>
          </a:p>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 </a:t>
            </a:r>
          </a:p>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Selv om nye lover vil legge føringer for Navs digitaliseringsinitiativ, kan det være utfordrende nok å vurdere hvordan eksisterende lovgivning skal forstås, anvendes og tolkes i lys av ny teknologi. Riksrevisjonen peker på et stort behov for å avklare juridiske spørsmål i bruken av kunstig intelligens (</a:t>
            </a:r>
            <a:r>
              <a:rPr lang="nb-NO" sz="1200" u="sng">
                <a:solidFill>
                  <a:srgbClr val="467886"/>
                </a:solidFill>
                <a:effectLst/>
                <a:latin typeface="Aptos" panose="020B0004020202020204" pitchFamily="34" charset="0"/>
                <a:ea typeface="Aptos" panose="020B0004020202020204" pitchFamily="34" charset="0"/>
                <a:cs typeface="Arial" panose="020B0604020202020204" pitchFamily="34" charset="0"/>
                <a:hlinkClick r:id="rId14"/>
              </a:rPr>
              <a:t>Riksrevisjonen 2024</a:t>
            </a:r>
            <a:r>
              <a:rPr lang="nb-NO" sz="1200">
                <a:effectLst/>
                <a:latin typeface="Aptos" panose="020B0004020202020204" pitchFamily="34" charset="0"/>
                <a:ea typeface="Aptos" panose="020B0004020202020204" pitchFamily="34" charset="0"/>
                <a:cs typeface="Arial" panose="020B0604020202020204" pitchFamily="34" charset="0"/>
              </a:rPr>
              <a:t>), og trekker fram mangel på tydelige lovhjemler i sektorlovgivning og usikkerhet rundt lovtolkning som barrierer mot økt bruk av KI i offentlig sektor. Ulike særlover bidrar ytterligere til usikkerhet rundt handlingsrom og skranker. Derfor etterlyser de at Digitaliserings- og forvaltningsdepartementet bidrar til regulatoriske avklaringer og en samordnet tolkning av regelverket i utvikling og bruk av KI. Digitaliseringsstrategien framhever også en styrket satsing på digitaliseringsvennlig regelverk (</a:t>
            </a:r>
            <a:r>
              <a:rPr lang="nb-NO" sz="1200" u="sng">
                <a:solidFill>
                  <a:srgbClr val="467886"/>
                </a:solidFill>
                <a:effectLst/>
                <a:latin typeface="Aptos" panose="020B0004020202020204" pitchFamily="34" charset="0"/>
                <a:ea typeface="Aptos" panose="020B0004020202020204" pitchFamily="34" charset="0"/>
                <a:cs typeface="Arial" panose="020B0604020202020204" pitchFamily="34" charset="0"/>
                <a:hlinkClick r:id="rId15"/>
              </a:rPr>
              <a:t>Digitaliserings- og forvaltningsdepartementet 2024</a:t>
            </a:r>
            <a:r>
              <a:rPr lang="nb-NO" sz="1200">
                <a:effectLst/>
                <a:latin typeface="Aptos" panose="020B0004020202020204" pitchFamily="34" charset="0"/>
                <a:ea typeface="Aptos" panose="020B0004020202020204" pitchFamily="34" charset="0"/>
                <a:cs typeface="Arial" panose="020B0604020202020204" pitchFamily="34" charset="0"/>
              </a:rPr>
              <a:t>).</a:t>
            </a:r>
          </a:p>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 </a:t>
            </a:r>
          </a:p>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Slike avklaringer er avgjørende for at Nav skal kunne utforske mulighetene i ny teknologi innenfor trygge rammer. Framover kan vi forvente flere gjennomganger og oppdateringer av eksisterende lovverk, slik at digitaliseringen av offentlig sektor skjer på en måte som ivaretar rettsikkerheten.</a:t>
            </a:r>
          </a:p>
          <a:p>
            <a:r>
              <a:rPr lang="nb-NO" sz="1200" kern="100">
                <a:effectLst/>
                <a:latin typeface="Aptos" panose="020B0004020202020204" pitchFamily="34" charset="0"/>
                <a:ea typeface="Aptos" panose="020B0004020202020204" pitchFamily="34" charset="0"/>
                <a:cs typeface="Arial" panose="020B0604020202020204" pitchFamily="34" charset="0"/>
              </a:rPr>
              <a:t>«Med forutberegnelighet menes det at man med rettsregler skal sikre at like tilfeller behandles likt, at loven er lik for alle og at ingen kan dømmes uten etter lov (legalitetsprinsippet)» (</a:t>
            </a:r>
            <a:r>
              <a:rPr lang="nb-NO" sz="1200" u="sng" kern="100">
                <a:solidFill>
                  <a:srgbClr val="467886"/>
                </a:solidFill>
                <a:effectLst/>
                <a:latin typeface="Aptos" panose="020B0004020202020204" pitchFamily="34" charset="0"/>
                <a:ea typeface="Aptos" panose="020B0004020202020204" pitchFamily="34" charset="0"/>
                <a:cs typeface="Arial" panose="020B0604020202020204" pitchFamily="34" charset="0"/>
                <a:hlinkClick r:id="rId16"/>
              </a:rPr>
              <a:t>SNL 2023</a:t>
            </a:r>
            <a:r>
              <a:rPr lang="nb-NO" sz="1200" kern="100">
                <a:effectLst/>
                <a:latin typeface="Aptos" panose="020B0004020202020204" pitchFamily="34" charset="0"/>
                <a:ea typeface="Aptos" panose="020B0004020202020204" pitchFamily="34" charset="0"/>
                <a:cs typeface="Arial" panose="020B0604020202020204" pitchFamily="34" charset="0"/>
              </a:rPr>
              <a:t>).</a:t>
            </a:r>
          </a:p>
          <a:p>
            <a:endParaRPr lang="nb-NO"/>
          </a:p>
        </p:txBody>
      </p:sp>
      <p:sp>
        <p:nvSpPr>
          <p:cNvPr id="4" name="Plassholder for lysbildenummer 3"/>
          <p:cNvSpPr>
            <a:spLocks noGrp="1"/>
          </p:cNvSpPr>
          <p:nvPr>
            <p:ph type="sldNum" sz="quarter" idx="5"/>
          </p:nvPr>
        </p:nvSpPr>
        <p:spPr/>
        <p:txBody>
          <a:bodyPr/>
          <a:lstStyle/>
          <a:p>
            <a:fld id="{071B4BBF-70B9-8047-B02F-2484F1EA6A40}" type="slidenum">
              <a:rPr lang="nb-NO" smtClean="0"/>
              <a:t>52</a:t>
            </a:fld>
            <a:endParaRPr lang="nb-NO"/>
          </a:p>
        </p:txBody>
      </p:sp>
    </p:spTree>
    <p:extLst>
      <p:ext uri="{BB962C8B-B14F-4D97-AF65-F5344CB8AC3E}">
        <p14:creationId xmlns:p14="http://schemas.microsoft.com/office/powerpoint/2010/main" val="10554816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latin typeface="Arial" panose="020B0604020202020204" pitchFamily="34" charset="0"/>
              </a:rPr>
              <a:t>For å bevare tillit er det avgjørende at digital utvikling og bruk av KI i Nav skjer i tråd med rettslige rammer og på en ansvarlig og åpen måte. EUs KI-forordning ventes å bli innlemmet i norsk rett de neste årene og vil bli førende som rettesnor for ansvarlig bruk av KI. Valg av digitale verktøy og tjenester kan også ha geopolitiske og sikkerhetsmessige dimensjoner. Det blir derfor viktig at Nav har kompetanse og mekanismer for å håndtere slike sårbarheter.</a:t>
            </a:r>
          </a:p>
          <a:p>
            <a:endParaRPr lang="nb-NO">
              <a:latin typeface="Arial" panose="020B0604020202020204" pitchFamily="34" charset="0"/>
            </a:endParaRPr>
          </a:p>
          <a:p>
            <a:r>
              <a:rPr lang="nb-NO">
                <a:latin typeface="Arial" panose="020B0604020202020204" pitchFamily="34" charset="0"/>
              </a:rPr>
              <a:t>Til tross for at det gjøres store fremskritt og investeringer i KI, er det risiko for at produktivitetslovnadene ikke innfris fullt ut. For Nav er også usikkerhet rundt handlingsrom, rettslige skranker, samordning, styring og finansiering på tvers av sektorer, tilgang til nødvendig kompetanse i utviklingsarbeidet faktorer som gir risiko for framdriften i tjenesteutviklingen. </a:t>
            </a:r>
          </a:p>
          <a:p>
            <a:endParaRPr lang="nb-NO">
              <a:latin typeface="Arial" panose="020B0604020202020204" pitchFamily="34" charset="0"/>
            </a:endParaRPr>
          </a:p>
          <a:p>
            <a:r>
              <a:rPr lang="nb-NO">
                <a:latin typeface="Arial" panose="020B0604020202020204" pitchFamily="34" charset="0"/>
              </a:rPr>
              <a:t>Vi forventer at høy digitaliseringstakt i det offentlige fortsatt vil være et høyt prioritert tverrpolitisk mål. Digitaliseringsstrategien viderefører ambisjonen om mer sammenhengende digitale tjenester til innbyggere og næringsliv. I fremtidens digitale samfunn, spås derfor offentlige data å spille en stadig større rolle i verdiskapingen. For Nav blir det viktig å legge til rette for kostnadseffektiv datadeling i tjenesteutviklingen, og å jobbe for tydelige </a:t>
            </a:r>
            <a:r>
              <a:rPr lang="nb-NO" err="1">
                <a:latin typeface="Arial" panose="020B0604020202020204" pitchFamily="34" charset="0"/>
              </a:rPr>
              <a:t>regulative</a:t>
            </a:r>
            <a:r>
              <a:rPr lang="nb-NO">
                <a:latin typeface="Arial" panose="020B0604020202020204" pitchFamily="34" charset="0"/>
              </a:rPr>
              <a:t> føringer.</a:t>
            </a:r>
            <a:r>
              <a:rPr lang="nb-NO" sz="1800">
                <a:latin typeface="Aptos" panose="020B0004020202020204" pitchFamily="34" charset="0"/>
                <a:ea typeface="Aptos" panose="020B0004020202020204" pitchFamily="34" charset="0"/>
                <a:cs typeface="Arial" panose="020B0604020202020204" pitchFamily="34" charset="0"/>
              </a:rPr>
              <a:t> Diskusjoner om hvordan offentlig IT-utvikling skal styres og finansieres for å gi mest mulig verdi for pengene vil trolig tilta.</a:t>
            </a:r>
            <a:endParaRPr lang="nb-NO">
              <a:latin typeface="Arial" panose="020B0604020202020204" pitchFamily="34" charset="0"/>
              <a:ea typeface="MS Mincho" panose="02020609040205080304" pitchFamily="49" charset="-128"/>
            </a:endParaRPr>
          </a:p>
          <a:p>
            <a:endParaRPr lang="nb-NO">
              <a:latin typeface="Arial" panose="020B0604020202020204" pitchFamily="34" charset="0"/>
              <a:ea typeface="MS Mincho" panose="02020609040205080304" pitchFamily="49" charset="-128"/>
            </a:endParaRPr>
          </a:p>
          <a:p>
            <a:r>
              <a:rPr lang="nb-NO">
                <a:latin typeface="Arial" panose="020B0604020202020204" pitchFamily="34" charset="0"/>
                <a:ea typeface="MS Mincho" panose="02020609040205080304" pitchFamily="49" charset="-128"/>
              </a:rPr>
              <a:t>Det vil være noen utfordringer som kan hindre eller forsinke digitaliseringen. </a:t>
            </a:r>
          </a:p>
          <a:p>
            <a:pPr marL="291179" indent="-291179" defTabSz="931774">
              <a:buFont typeface="Arial" panose="020B0604020202020204" pitchFamily="34" charset="0"/>
              <a:buChar char="•"/>
              <a:defRPr/>
            </a:pPr>
            <a:r>
              <a:rPr lang="nb-NO">
                <a:latin typeface="Arial" panose="020B0604020202020204" pitchFamily="34" charset="0"/>
                <a:ea typeface="MS Mincho" panose="02020609040205080304" pitchFamily="49" charset="-128"/>
              </a:rPr>
              <a:t>Kompetansebehovet innen IKT og regelverksutvikling er stort og kan bli vanskelig å fylle. </a:t>
            </a:r>
            <a:r>
              <a:rPr lang="nb-NO">
                <a:latin typeface="Arial" panose="020B0604020202020204" pitchFamily="34" charset="0"/>
                <a:cs typeface="Arial" panose="020B0604020202020204" pitchFamily="34" charset="0"/>
              </a:rPr>
              <a:t>4 av 5 offentlige virksomheter melder for eksempel om utfordringer med å rekruttere IKT-kompetanse det siste året. </a:t>
            </a:r>
          </a:p>
          <a:p>
            <a:pPr marL="291179" indent="-291179" defTabSz="931774">
              <a:buFont typeface="Arial" panose="020B0604020202020204" pitchFamily="34" charset="0"/>
              <a:buChar char="•"/>
              <a:defRPr/>
            </a:pPr>
            <a:r>
              <a:rPr lang="nb-NO">
                <a:latin typeface="Arial" panose="020B0604020202020204" pitchFamily="34" charset="0"/>
                <a:ea typeface="MS Mincho" panose="02020609040205080304" pitchFamily="49" charset="-128"/>
              </a:rPr>
              <a:t>Det er heller ikke sikkert at de teknologiske gjennombruddene kommer så raskt som ventet, eller på de områdene som spås. Ny teknologi kan medføre utilsiktede virkninger, og gir nye sårbarheter og sikkerhetsutfordringer som vil utgjøre en økende trussel for Nav.</a:t>
            </a:r>
            <a:endParaRPr lang="nb-NO">
              <a:latin typeface="Arial" panose="020B0604020202020204" pitchFamily="34" charset="0"/>
              <a:cs typeface="Arial" panose="020B0604020202020204" pitchFamily="34" charset="0"/>
            </a:endParaRPr>
          </a:p>
          <a:p>
            <a:pPr marL="174708" indent="-174708">
              <a:buFont typeface="Arial" panose="020B0604020202020204" pitchFamily="34" charset="0"/>
              <a:buChar char="•"/>
            </a:pPr>
            <a:r>
              <a:rPr lang="nb-NO">
                <a:latin typeface="Arial" panose="020B0604020202020204" pitchFamily="34" charset="0"/>
                <a:cs typeface="Arial" panose="020B0604020202020204" pitchFamily="34" charset="0"/>
              </a:rPr>
              <a:t>Rammebetingelser: Gjelder blant annet at det mangler gode finansieringsmodeller for sammenhengende tjenester og for smidig utvikling, og at det er utfordrende å få til nødvendig regelverksutvikling for økt automatisering og bedre sammenhengende tjenester.</a:t>
            </a:r>
          </a:p>
          <a:p>
            <a:endParaRPr lang="nb-NO"/>
          </a:p>
        </p:txBody>
      </p:sp>
      <p:sp>
        <p:nvSpPr>
          <p:cNvPr id="4" name="Plassholder for lysbildenummer 3"/>
          <p:cNvSpPr>
            <a:spLocks noGrp="1"/>
          </p:cNvSpPr>
          <p:nvPr>
            <p:ph type="sldNum" sz="quarter" idx="5"/>
          </p:nvPr>
        </p:nvSpPr>
        <p:spPr/>
        <p:txBody>
          <a:bodyPr/>
          <a:lstStyle/>
          <a:p>
            <a:fld id="{071B4BBF-70B9-8047-B02F-2484F1EA6A40}" type="slidenum">
              <a:rPr lang="nb-NO" smtClean="0"/>
              <a:t>53</a:t>
            </a:fld>
            <a:endParaRPr lang="nb-NO"/>
          </a:p>
        </p:txBody>
      </p:sp>
    </p:spTree>
    <p:extLst>
      <p:ext uri="{BB962C8B-B14F-4D97-AF65-F5344CB8AC3E}">
        <p14:creationId xmlns:p14="http://schemas.microsoft.com/office/powerpoint/2010/main" val="1567758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400" b="1" dirty="0">
                <a:solidFill>
                  <a:srgbClr val="0F4761"/>
                </a:solidFill>
                <a:latin typeface="Aptos" panose="020B0004020202020204" pitchFamily="34" charset="0"/>
              </a:rPr>
              <a:t>Innvandring/integrering og økonomisk utvikling viktigst for behovet for sosiale tjenester </a:t>
            </a:r>
            <a:endParaRPr lang="nb-NO" sz="1400" b="1" dirty="0">
              <a:solidFill>
                <a:srgbClr val="0F4761"/>
              </a:solidFill>
              <a:latin typeface="Times New Roman" panose="02020603050405020304" pitchFamily="18" charset="0"/>
            </a:endParaRPr>
          </a:p>
          <a:p>
            <a:pPr>
              <a:lnSpc>
                <a:spcPct val="107000"/>
              </a:lnSpc>
              <a:spcAft>
                <a:spcPts val="800"/>
              </a:spcAft>
              <a:buNone/>
            </a:pPr>
            <a:r>
              <a:rPr lang="nb-NO" sz="1100" dirty="0">
                <a:effectLst/>
                <a:latin typeface="Aptos" panose="020B0004020202020204" pitchFamily="34" charset="0"/>
                <a:ea typeface="Aptos" panose="020B0004020202020204" pitchFamily="34" charset="0"/>
                <a:cs typeface="Arial" panose="020B0604020202020204" pitchFamily="34" charset="0"/>
              </a:rPr>
              <a:t>De viktigste faktorene som vil påvirke økonomiske levekår og behovet for sosialhjelp fram mot 2035 er:</a:t>
            </a:r>
          </a:p>
          <a:p>
            <a:pPr marL="342900" lvl="0" indent="-342900">
              <a:lnSpc>
                <a:spcPct val="107000"/>
              </a:lnSpc>
              <a:spcAft>
                <a:spcPts val="800"/>
              </a:spcAft>
              <a:buSzPts val="1000"/>
              <a:buFont typeface="Symbol" panose="05050102010706020507" pitchFamily="18" charset="2"/>
              <a:buChar char=""/>
              <a:tabLst>
                <a:tab pos="457200" algn="l"/>
              </a:tabLst>
            </a:pPr>
            <a:r>
              <a:rPr lang="nb-NO" sz="1100" b="1" dirty="0">
                <a:effectLst/>
                <a:latin typeface="Aptos" panose="020B0004020202020204" pitchFamily="34" charset="0"/>
                <a:ea typeface="Aptos" panose="020B0004020202020204" pitchFamily="34" charset="0"/>
                <a:cs typeface="Arial" panose="020B0604020202020204" pitchFamily="34" charset="0"/>
              </a:rPr>
              <a:t>Gjeldsgrad og renteutgifter</a:t>
            </a:r>
            <a:r>
              <a:rPr lang="nb-NO" sz="1100" dirty="0">
                <a:effectLst/>
                <a:latin typeface="Aptos" panose="020B0004020202020204" pitchFamily="34" charset="0"/>
                <a:ea typeface="Aptos" panose="020B0004020202020204" pitchFamily="34" charset="0"/>
                <a:cs typeface="Arial" panose="020B0604020202020204" pitchFamily="34" charset="0"/>
              </a:rPr>
              <a:t>: Husholdningenes høye gjeld og renteutgifter gjør dem økonomisk sårbare.</a:t>
            </a:r>
          </a:p>
          <a:p>
            <a:pPr marL="342900" lvl="0" indent="-342900">
              <a:lnSpc>
                <a:spcPct val="107000"/>
              </a:lnSpc>
              <a:spcAft>
                <a:spcPts val="800"/>
              </a:spcAft>
              <a:buSzPts val="1000"/>
              <a:buFont typeface="Symbol" panose="05050102010706020507" pitchFamily="18" charset="2"/>
              <a:buChar char=""/>
              <a:tabLst>
                <a:tab pos="457200" algn="l"/>
              </a:tabLst>
            </a:pPr>
            <a:r>
              <a:rPr lang="nb-NO" sz="1100" b="1" dirty="0">
                <a:effectLst/>
                <a:latin typeface="Aptos" panose="020B0004020202020204" pitchFamily="34" charset="0"/>
                <a:ea typeface="Aptos" panose="020B0004020202020204" pitchFamily="34" charset="0"/>
                <a:cs typeface="Arial" panose="020B0604020202020204" pitchFamily="34" charset="0"/>
              </a:rPr>
              <a:t>Økonomisk vekst og realinntektsutvikling</a:t>
            </a:r>
            <a:r>
              <a:rPr lang="nb-NO" sz="1100" dirty="0">
                <a:effectLst/>
                <a:latin typeface="Aptos" panose="020B0004020202020204" pitchFamily="34" charset="0"/>
                <a:ea typeface="Aptos" panose="020B0004020202020204" pitchFamily="34" charset="0"/>
                <a:cs typeface="Arial" panose="020B0604020202020204" pitchFamily="34" charset="0"/>
              </a:rPr>
              <a:t>: Lav økonomisk vekst, stagnasjon i realinntekter og høye renter kan øke behovet for supplerende sosialhjelp, spesielt blant trygdemottakere.</a:t>
            </a:r>
          </a:p>
          <a:p>
            <a:pPr marL="342900" lvl="0" indent="-342900">
              <a:lnSpc>
                <a:spcPct val="107000"/>
              </a:lnSpc>
              <a:spcAft>
                <a:spcPts val="800"/>
              </a:spcAft>
              <a:buSzPts val="1000"/>
              <a:buFont typeface="Symbol" panose="05050102010706020507" pitchFamily="18" charset="2"/>
              <a:buChar char=""/>
              <a:tabLst>
                <a:tab pos="457200" algn="l"/>
              </a:tabLst>
            </a:pPr>
            <a:r>
              <a:rPr lang="nb-NO" sz="1100" b="1" dirty="0">
                <a:effectLst/>
                <a:latin typeface="Aptos" panose="020B0004020202020204" pitchFamily="34" charset="0"/>
                <a:ea typeface="Aptos" panose="020B0004020202020204" pitchFamily="34" charset="0"/>
                <a:cs typeface="Arial" panose="020B0604020202020204" pitchFamily="34" charset="0"/>
              </a:rPr>
              <a:t>Arbeidsledighet</a:t>
            </a:r>
            <a:r>
              <a:rPr lang="nb-NO" sz="1100" dirty="0">
                <a:effectLst/>
                <a:latin typeface="Aptos" panose="020B0004020202020204" pitchFamily="34" charset="0"/>
                <a:ea typeface="Aptos" panose="020B0004020202020204" pitchFamily="34" charset="0"/>
                <a:cs typeface="Arial" panose="020B0604020202020204" pitchFamily="34" charset="0"/>
              </a:rPr>
              <a:t>: En markant økning i arbeidsledighet kan føre til at flere husholdninger ikke klarer å betjene gjeld, noe som øker etterspørselen etter sosialhjelp. Mangelen på arbeidskraft taler for at et slikt scenario er lite sannsynlig.</a:t>
            </a:r>
          </a:p>
          <a:p>
            <a:pPr marL="342900" lvl="0" indent="-342900">
              <a:lnSpc>
                <a:spcPct val="107000"/>
              </a:lnSpc>
              <a:spcAft>
                <a:spcPts val="800"/>
              </a:spcAft>
              <a:buSzPts val="1000"/>
              <a:buFont typeface="Symbol" panose="05050102010706020507" pitchFamily="18" charset="2"/>
              <a:buChar char=""/>
              <a:tabLst>
                <a:tab pos="457200" algn="l"/>
              </a:tabLst>
            </a:pPr>
            <a:r>
              <a:rPr lang="nb-NO" sz="1100" b="1" dirty="0">
                <a:effectLst/>
                <a:latin typeface="Aptos" panose="020B0004020202020204" pitchFamily="34" charset="0"/>
                <a:ea typeface="Aptos" panose="020B0004020202020204" pitchFamily="34" charset="0"/>
                <a:cs typeface="Arial" panose="020B0604020202020204" pitchFamily="34" charset="0"/>
              </a:rPr>
              <a:t>Tilstrømming av flyktninger og integrering</a:t>
            </a:r>
            <a:r>
              <a:rPr lang="nb-NO" sz="1100" dirty="0">
                <a:effectLst/>
                <a:latin typeface="Aptos" panose="020B0004020202020204" pitchFamily="34" charset="0"/>
                <a:ea typeface="Aptos" panose="020B0004020202020204" pitchFamily="34" charset="0"/>
                <a:cs typeface="Arial" panose="020B0604020202020204" pitchFamily="34" charset="0"/>
              </a:rPr>
              <a:t>: Høye ankomsttall av flyktninger har gitt en sterk vekst i antall sosialhjelpsmottakere. Flyktninger har høyere behov for sosialhjelp enn den øvrige befolkningen i flere år etter ankomst, og alle flyktningene fra Ukraina som allerede er kommet vil bidra til å holde antall sosialhjelpsmottakere på et høyt nivå i de neste 4–5 årene. Økt sysselsetting blant ukrainere vil være viktig for å redusere behovet for sosialhjelp.</a:t>
            </a:r>
          </a:p>
          <a:p>
            <a:pPr marL="1600200" lvl="3" indent="-228600">
              <a:lnSpc>
                <a:spcPct val="107000"/>
              </a:lnSpc>
              <a:spcBef>
                <a:spcPts val="400"/>
              </a:spcBef>
              <a:spcAft>
                <a:spcPts val="200"/>
              </a:spcAft>
              <a:buFont typeface="Arial" panose="020B0604020202020204" pitchFamily="34" charset="0"/>
              <a:buChar char=""/>
            </a:pPr>
            <a:r>
              <a:rPr lang="nb-NO" sz="1100" b="1" i="1" dirty="0">
                <a:solidFill>
                  <a:srgbClr val="0F4761"/>
                </a:solidFill>
                <a:effectLst/>
                <a:latin typeface="Aptos" panose="020B0004020202020204" pitchFamily="34" charset="0"/>
                <a:ea typeface="Yu Gothic Light" panose="020B0300000000000000" pitchFamily="34" charset="-128"/>
                <a:cs typeface="Times New Roman" panose="02020603050405020304" pitchFamily="18" charset="0"/>
              </a:rPr>
              <a:t> </a:t>
            </a:r>
          </a:p>
          <a:p>
            <a:pPr marL="1600200" lvl="3" indent="-228600">
              <a:lnSpc>
                <a:spcPct val="107000"/>
              </a:lnSpc>
              <a:spcBef>
                <a:spcPts val="400"/>
              </a:spcBef>
              <a:spcAft>
                <a:spcPts val="200"/>
              </a:spcAft>
              <a:buFont typeface="Arial" panose="020B0604020202020204" pitchFamily="34" charset="0"/>
              <a:buChar char=""/>
            </a:pPr>
            <a:r>
              <a:rPr lang="nb-NO" sz="1100" b="1" i="1" dirty="0">
                <a:solidFill>
                  <a:srgbClr val="0F4761"/>
                </a:solidFill>
                <a:effectLst/>
                <a:latin typeface="Aptos" panose="020B0004020202020204" pitchFamily="34" charset="0"/>
                <a:ea typeface="Yu Gothic Light" panose="020B0300000000000000" pitchFamily="34" charset="-128"/>
                <a:cs typeface="Times New Roman" panose="02020603050405020304" pitchFamily="18" charset="0"/>
              </a:rPr>
              <a:t>Utviklingen i husholdningenes økonomi</a:t>
            </a:r>
          </a:p>
          <a:p>
            <a:pPr>
              <a:lnSpc>
                <a:spcPct val="107000"/>
              </a:lnSpc>
              <a:spcAft>
                <a:spcPts val="800"/>
              </a:spcAft>
              <a:buNone/>
            </a:pPr>
            <a:r>
              <a:rPr lang="nb-NO" sz="1100" dirty="0">
                <a:effectLst/>
                <a:latin typeface="Aptos" panose="020B0004020202020204" pitchFamily="34" charset="0"/>
                <a:ea typeface="Aptos" panose="020B0004020202020204" pitchFamily="34" charset="0"/>
                <a:cs typeface="Arial" panose="020B0604020202020204" pitchFamily="34" charset="0"/>
              </a:rPr>
              <a:t>Siden midten av 1990-tallet har norske husholdninger hatt realinntektsvekst, noe som har redusert andelen som rapporterer om trang økonomi. Etter 2022 har imidlertid prisvekst og renteøkninger medført at flere husholdninger opplever økonomisk press. Selv om dette ikke umiddelbart gir økt sosialhjelpsbehov, kan en vedvarende situasjon med høye renter og svak inntektsvekst øke andelen med supplerende sosialhjelp.</a:t>
            </a:r>
          </a:p>
          <a:p>
            <a:pPr>
              <a:lnSpc>
                <a:spcPct val="107000"/>
              </a:lnSpc>
              <a:spcAft>
                <a:spcPts val="800"/>
              </a:spcAft>
              <a:buNone/>
            </a:pPr>
            <a:r>
              <a:rPr lang="nb-NO" sz="1100" dirty="0">
                <a:effectLst/>
                <a:latin typeface="Aptos" panose="020B0004020202020204" pitchFamily="34" charset="0"/>
                <a:ea typeface="Aptos" panose="020B0004020202020204" pitchFamily="34" charset="0"/>
                <a:cs typeface="Arial" panose="020B0604020202020204" pitchFamily="34" charset="0"/>
              </a:rPr>
              <a:t> </a:t>
            </a:r>
          </a:p>
          <a:p>
            <a:pPr marL="1600200" lvl="3" indent="-228600">
              <a:lnSpc>
                <a:spcPct val="107000"/>
              </a:lnSpc>
              <a:spcBef>
                <a:spcPts val="400"/>
              </a:spcBef>
              <a:spcAft>
                <a:spcPts val="200"/>
              </a:spcAft>
              <a:buFont typeface="Arial" panose="020B0604020202020204" pitchFamily="34" charset="0"/>
              <a:buChar char=""/>
            </a:pPr>
            <a:r>
              <a:rPr lang="nb-NO" sz="1100" b="1" i="1" dirty="0">
                <a:solidFill>
                  <a:srgbClr val="0F4761"/>
                </a:solidFill>
                <a:effectLst/>
                <a:latin typeface="Aptos" panose="020B0004020202020204" pitchFamily="34" charset="0"/>
                <a:ea typeface="Yu Gothic Light" panose="020B0300000000000000" pitchFamily="34" charset="-128"/>
                <a:cs typeface="Times New Roman" panose="02020603050405020304" pitchFamily="18" charset="0"/>
              </a:rPr>
              <a:t>Flyktninger og sosialhjelp</a:t>
            </a:r>
          </a:p>
          <a:p>
            <a:pPr>
              <a:lnSpc>
                <a:spcPct val="107000"/>
              </a:lnSpc>
              <a:spcAft>
                <a:spcPts val="800"/>
              </a:spcAft>
              <a:buNone/>
            </a:pPr>
            <a:r>
              <a:rPr lang="nb-NO" sz="1100" dirty="0">
                <a:effectLst/>
                <a:latin typeface="Aptos" panose="020B0004020202020204" pitchFamily="34" charset="0"/>
                <a:ea typeface="Aptos" panose="020B0004020202020204" pitchFamily="34" charset="0"/>
                <a:cs typeface="Arial" panose="020B0604020202020204" pitchFamily="34" charset="0"/>
              </a:rPr>
              <a:t>Antallet flyktninger har stor påvirkning på behovet for sosialhjelp. Siden 2022 har tilstrømningen av flyktninger fra Ukraina gitt en betydelig økning i antallet sosialhjelpsmottakere. Mange av disse vil fortsatt ha behov for sosialhjelp i flere år.</a:t>
            </a:r>
          </a:p>
          <a:p>
            <a:pPr>
              <a:lnSpc>
                <a:spcPct val="107000"/>
              </a:lnSpc>
              <a:spcAft>
                <a:spcPts val="800"/>
              </a:spcAft>
              <a:buNone/>
            </a:pPr>
            <a:r>
              <a:rPr lang="nb-NO" sz="1100" dirty="0">
                <a:effectLst/>
                <a:latin typeface="Aptos" panose="020B0004020202020204" pitchFamily="34" charset="0"/>
                <a:ea typeface="Aptos" panose="020B0004020202020204" pitchFamily="34" charset="0"/>
                <a:cs typeface="Arial" panose="020B0604020202020204" pitchFamily="34" charset="0"/>
              </a:rPr>
              <a:t> </a:t>
            </a:r>
          </a:p>
          <a:p>
            <a:pPr>
              <a:lnSpc>
                <a:spcPct val="107000"/>
              </a:lnSpc>
              <a:spcAft>
                <a:spcPts val="800"/>
              </a:spcAft>
              <a:buNone/>
            </a:pPr>
            <a:r>
              <a:rPr lang="nb-NO" sz="1100" dirty="0">
                <a:effectLst/>
                <a:latin typeface="Aptos" panose="020B0004020202020204" pitchFamily="34" charset="0"/>
                <a:ea typeface="Aptos" panose="020B0004020202020204" pitchFamily="34" charset="0"/>
                <a:cs typeface="Arial" panose="020B0604020202020204" pitchFamily="34" charset="0"/>
              </a:rPr>
              <a:t>Lav sysselsetting blant innvandrere fra Afrika og Asia har ført til langvarig lavinntekt i flere husholdninger. Innvandrere fra disse verdensdelene utgjør nå flertallet av sosialhjelpsmottakerne. Samtidig har etterkommerne av innvandrere en noe høyere sysselsettingsandel, men fortsatt lavere enn den øvrige befolkningen.</a:t>
            </a:r>
          </a:p>
          <a:p>
            <a:pPr>
              <a:lnSpc>
                <a:spcPct val="107000"/>
              </a:lnSpc>
              <a:spcAft>
                <a:spcPts val="800"/>
              </a:spcAft>
              <a:buNone/>
            </a:pPr>
            <a:r>
              <a:rPr lang="nb-NO" sz="1100" dirty="0">
                <a:effectLst/>
                <a:latin typeface="Aptos" panose="020B0004020202020204" pitchFamily="34" charset="0"/>
                <a:ea typeface="Aptos" panose="020B0004020202020204" pitchFamily="34" charset="0"/>
                <a:cs typeface="Arial" panose="020B0604020202020204" pitchFamily="34" charset="0"/>
              </a:rPr>
              <a:t> </a:t>
            </a:r>
          </a:p>
          <a:p>
            <a:pPr marL="1600200" lvl="3" indent="-228600">
              <a:lnSpc>
                <a:spcPct val="107000"/>
              </a:lnSpc>
              <a:spcBef>
                <a:spcPts val="400"/>
              </a:spcBef>
              <a:spcAft>
                <a:spcPts val="200"/>
              </a:spcAft>
              <a:buFont typeface="Arial" panose="020B0604020202020204" pitchFamily="34" charset="0"/>
              <a:buChar char=""/>
            </a:pPr>
            <a:r>
              <a:rPr lang="nb-NO" sz="1100" b="1" i="1" dirty="0">
                <a:solidFill>
                  <a:srgbClr val="0F4761"/>
                </a:solidFill>
                <a:effectLst/>
                <a:latin typeface="Aptos" panose="020B0004020202020204" pitchFamily="34" charset="0"/>
                <a:ea typeface="Yu Gothic Light" panose="020B0300000000000000" pitchFamily="34" charset="-128"/>
                <a:cs typeface="Times New Roman" panose="02020603050405020304" pitchFamily="18" charset="0"/>
              </a:rPr>
              <a:t>Demografiske endringer og sosialhjelp</a:t>
            </a:r>
          </a:p>
          <a:p>
            <a:pPr>
              <a:lnSpc>
                <a:spcPct val="107000"/>
              </a:lnSpc>
              <a:spcAft>
                <a:spcPts val="800"/>
              </a:spcAft>
              <a:buNone/>
            </a:pPr>
            <a:r>
              <a:rPr lang="nb-NO" sz="1100" dirty="0">
                <a:effectLst/>
                <a:latin typeface="Aptos" panose="020B0004020202020204" pitchFamily="34" charset="0"/>
                <a:ea typeface="Aptos" panose="020B0004020202020204" pitchFamily="34" charset="0"/>
                <a:cs typeface="Arial" panose="020B0604020202020204" pitchFamily="34" charset="0"/>
              </a:rPr>
              <a:t>Pensjonister er den gruppen som i minst grad rapporterer om trang økonomi, og de har hatt den beste realinntektsutviklingen siden 1996. Andelen sosialhjelpsmottakere blant pensjonister er svært lav, og økningen i andelen eldre i befolkningen vil derfor isolert sett redusere behovet for sosialhjelp.</a:t>
            </a:r>
          </a:p>
          <a:p>
            <a:pPr>
              <a:lnSpc>
                <a:spcPct val="107000"/>
              </a:lnSpc>
              <a:spcAft>
                <a:spcPts val="800"/>
              </a:spcAft>
              <a:buNone/>
            </a:pPr>
            <a:r>
              <a:rPr lang="nb-NO" sz="1100" dirty="0">
                <a:effectLst/>
                <a:latin typeface="Aptos" panose="020B0004020202020204" pitchFamily="34" charset="0"/>
                <a:ea typeface="Aptos" panose="020B0004020202020204" pitchFamily="34" charset="0"/>
                <a:cs typeface="Arial" panose="020B0604020202020204" pitchFamily="34" charset="0"/>
              </a:rPr>
              <a:t> </a:t>
            </a:r>
          </a:p>
          <a:p>
            <a:pPr marL="1600200" lvl="3" indent="-228600">
              <a:lnSpc>
                <a:spcPct val="107000"/>
              </a:lnSpc>
              <a:spcBef>
                <a:spcPts val="400"/>
              </a:spcBef>
              <a:spcAft>
                <a:spcPts val="200"/>
              </a:spcAft>
              <a:buFont typeface="Arial" panose="020B0604020202020204" pitchFamily="34" charset="0"/>
              <a:buChar char=""/>
            </a:pPr>
            <a:r>
              <a:rPr lang="nb-NO" sz="1100" b="1" i="1" dirty="0">
                <a:solidFill>
                  <a:srgbClr val="0F4761"/>
                </a:solidFill>
                <a:effectLst/>
                <a:latin typeface="Aptos" panose="020B0004020202020204" pitchFamily="34" charset="0"/>
                <a:ea typeface="Yu Gothic Light" panose="020B0300000000000000" pitchFamily="34" charset="-128"/>
                <a:cs typeface="Times New Roman" panose="02020603050405020304" pitchFamily="18" charset="0"/>
              </a:rPr>
              <a:t>Barnefattigdom og politikkutvikling</a:t>
            </a:r>
          </a:p>
          <a:p>
            <a:pPr>
              <a:lnSpc>
                <a:spcPct val="107000"/>
              </a:lnSpc>
              <a:spcAft>
                <a:spcPts val="800"/>
              </a:spcAft>
              <a:buNone/>
            </a:pPr>
            <a:r>
              <a:rPr lang="nb-NO" sz="1100" dirty="0">
                <a:effectLst/>
                <a:latin typeface="Aptos" panose="020B0004020202020204" pitchFamily="34" charset="0"/>
                <a:ea typeface="Aptos" panose="020B0004020202020204" pitchFamily="34" charset="0"/>
                <a:cs typeface="Arial" panose="020B0604020202020204" pitchFamily="34" charset="0"/>
              </a:rPr>
              <a:t>Den langsiktige trenden med en økende andel barnefamilier med lavinntekt etter EUs definisjon, har gitt økt oppmerksomhet om barnefattigdom de siste 10–15 årene. Mye av veksten skyldes høy innvandring, da flyktninger og familiegjenforente har lavere sysselsetting enn resten av befolkningen.</a:t>
            </a:r>
          </a:p>
          <a:p>
            <a:pPr>
              <a:lnSpc>
                <a:spcPct val="107000"/>
              </a:lnSpc>
              <a:spcAft>
                <a:spcPts val="800"/>
              </a:spcAft>
              <a:buNone/>
            </a:pPr>
            <a:r>
              <a:rPr lang="nb-NO" sz="1100" dirty="0">
                <a:effectLst/>
                <a:latin typeface="Aptos" panose="020B0004020202020204" pitchFamily="34" charset="0"/>
                <a:ea typeface="Aptos" panose="020B0004020202020204" pitchFamily="34" charset="0"/>
                <a:cs typeface="Arial" panose="020B0604020202020204" pitchFamily="34" charset="0"/>
              </a:rPr>
              <a:t> </a:t>
            </a:r>
          </a:p>
          <a:p>
            <a:pPr>
              <a:lnSpc>
                <a:spcPct val="107000"/>
              </a:lnSpc>
              <a:spcAft>
                <a:spcPts val="800"/>
              </a:spcAft>
              <a:buNone/>
            </a:pPr>
            <a:r>
              <a:rPr lang="nb-NO" sz="1100" dirty="0">
                <a:effectLst/>
                <a:latin typeface="Aptos" panose="020B0004020202020204" pitchFamily="34" charset="0"/>
                <a:ea typeface="Aptos" panose="020B0004020202020204" pitchFamily="34" charset="0"/>
                <a:cs typeface="Arial" panose="020B0604020202020204" pitchFamily="34" charset="0"/>
              </a:rPr>
              <a:t>Oppmerksomheten om barnefattigdom ofte medført tiltak som gir familier flere tilgang til offentlige tjenester, som billigere barnehager og SFO. I den senere tid har vi også sett eksempler på tiltak som gir familier høyere inntekt. Barnetrygden er blitt økt i flere omganger siden 2019. Og i 2022 ble det innført en regel om at kommunene ikke lengre har lov å regne med barnetrygden som inntekt når de utmåler sosialhjelp. Begge disse endringene har bidratt til å gi barnefamilier som mottar sosialhjelp en økt realinntekt.</a:t>
            </a:r>
          </a:p>
          <a:p>
            <a:pPr>
              <a:lnSpc>
                <a:spcPct val="107000"/>
              </a:lnSpc>
              <a:spcAft>
                <a:spcPts val="800"/>
              </a:spcAft>
              <a:buNone/>
            </a:pPr>
            <a:r>
              <a:rPr lang="nb-NO" sz="1100" dirty="0">
                <a:effectLst/>
                <a:latin typeface="Aptos" panose="020B0004020202020204" pitchFamily="34" charset="0"/>
                <a:ea typeface="Aptos" panose="020B0004020202020204" pitchFamily="34" charset="0"/>
                <a:cs typeface="Arial" panose="020B0604020202020204" pitchFamily="34" charset="0"/>
              </a:rPr>
              <a:t> </a:t>
            </a:r>
          </a:p>
          <a:p>
            <a:pPr>
              <a:lnSpc>
                <a:spcPct val="107000"/>
              </a:lnSpc>
              <a:spcAft>
                <a:spcPts val="800"/>
              </a:spcAft>
              <a:buNone/>
            </a:pPr>
            <a:r>
              <a:rPr lang="nb-NO" sz="1100" dirty="0">
                <a:effectLst/>
                <a:latin typeface="Aptos" panose="020B0004020202020204" pitchFamily="34" charset="0"/>
                <a:ea typeface="Aptos" panose="020B0004020202020204" pitchFamily="34" charset="0"/>
                <a:cs typeface="Arial" panose="020B0604020202020204" pitchFamily="34" charset="0"/>
              </a:rPr>
              <a:t>En regjeringsoppnevnt ekspertgruppe foreslo nylig å øke barnetrygden betydelig og samtidig skattlegge den. Forslaget vil kunne redusere behovet for sosialhjelp, men samtidig svekke arbeidsinsentivene noe for lavinntektsfamilier. Forslaget har foreløpig fått begrenset politisk støtte.</a:t>
            </a:r>
          </a:p>
          <a:p>
            <a:pPr>
              <a:lnSpc>
                <a:spcPct val="107000"/>
              </a:lnSpc>
              <a:spcAft>
                <a:spcPts val="800"/>
              </a:spcAft>
              <a:buNone/>
            </a:pPr>
            <a:r>
              <a:rPr lang="nb-NO" sz="1100" dirty="0">
                <a:effectLst/>
                <a:latin typeface="Aptos" panose="020B0004020202020204" pitchFamily="34" charset="0"/>
                <a:ea typeface="Aptos" panose="020B0004020202020204" pitchFamily="34" charset="0"/>
                <a:cs typeface="Arial" panose="020B0604020202020204" pitchFamily="34" charset="0"/>
              </a:rPr>
              <a:t> </a:t>
            </a:r>
          </a:p>
          <a:p>
            <a:pPr marL="1600200" lvl="3" indent="-228600">
              <a:lnSpc>
                <a:spcPct val="107000"/>
              </a:lnSpc>
              <a:spcBef>
                <a:spcPts val="400"/>
              </a:spcBef>
              <a:spcAft>
                <a:spcPts val="200"/>
              </a:spcAft>
              <a:buFont typeface="Arial" panose="020B0604020202020204" pitchFamily="34" charset="0"/>
              <a:buChar char=""/>
            </a:pPr>
            <a:r>
              <a:rPr lang="nb-NO" sz="1100" b="1" i="1" dirty="0">
                <a:solidFill>
                  <a:srgbClr val="0F4761"/>
                </a:solidFill>
                <a:effectLst/>
                <a:latin typeface="Aptos" panose="020B0004020202020204" pitchFamily="34" charset="0"/>
                <a:ea typeface="Yu Gothic Light" panose="020B0300000000000000" pitchFamily="34" charset="-128"/>
                <a:cs typeface="Times New Roman" panose="02020603050405020304" pitchFamily="18" charset="0"/>
              </a:rPr>
              <a:t>Boligmarkedet og husholdningenes sårbarhet</a:t>
            </a:r>
          </a:p>
          <a:p>
            <a:pPr>
              <a:lnSpc>
                <a:spcPct val="107000"/>
              </a:lnSpc>
              <a:spcAft>
                <a:spcPts val="800"/>
              </a:spcAft>
              <a:buNone/>
            </a:pPr>
            <a:r>
              <a:rPr lang="nb-NO" sz="1100" dirty="0">
                <a:effectLst/>
                <a:latin typeface="Aptos" panose="020B0004020202020204" pitchFamily="34" charset="0"/>
                <a:ea typeface="Aptos" panose="020B0004020202020204" pitchFamily="34" charset="0"/>
                <a:cs typeface="Arial" panose="020B0604020202020204" pitchFamily="34" charset="0"/>
              </a:rPr>
              <a:t>Boligprisene har steget langt mer enn lønninger og konsumprisindeksen, og mange husholdninger har høy gjeldsgrad og flytende rente. Dette har gjort husholdningene mer sårbare for renteøkninger og inntektsbortfall, spesielt blant barnefamilier. Likevel har de fleste hittil klart å håndtere økte utgifter, delvis på grunn av lav arbeidsledighet.</a:t>
            </a:r>
          </a:p>
          <a:p>
            <a:pPr>
              <a:lnSpc>
                <a:spcPct val="107000"/>
              </a:lnSpc>
              <a:spcAft>
                <a:spcPts val="800"/>
              </a:spcAft>
              <a:buNone/>
            </a:pPr>
            <a:r>
              <a:rPr lang="nb-NO" sz="1100" dirty="0">
                <a:effectLst/>
                <a:latin typeface="Aptos" panose="020B0004020202020204" pitchFamily="34" charset="0"/>
                <a:ea typeface="Aptos" panose="020B0004020202020204" pitchFamily="34" charset="0"/>
                <a:cs typeface="Arial" panose="020B0604020202020204" pitchFamily="34" charset="0"/>
              </a:rPr>
              <a:t> </a:t>
            </a:r>
          </a:p>
          <a:p>
            <a:pPr>
              <a:lnSpc>
                <a:spcPct val="107000"/>
              </a:lnSpc>
              <a:spcAft>
                <a:spcPts val="800"/>
              </a:spcAft>
              <a:buNone/>
            </a:pPr>
            <a:r>
              <a:rPr lang="nb-NO" sz="1100" dirty="0">
                <a:effectLst/>
                <a:latin typeface="Aptos" panose="020B0004020202020204" pitchFamily="34" charset="0"/>
                <a:ea typeface="Aptos" panose="020B0004020202020204" pitchFamily="34" charset="0"/>
                <a:cs typeface="Arial" panose="020B0604020202020204" pitchFamily="34" charset="0"/>
              </a:rPr>
              <a:t>Dersom arbeidsledigheten skulle øke betydelig, eller rentene stiger ytterligere, vil dette kunne øke etterspørselen etter sosialhjelp. Det vil særlig ramme husholdninger med høy gjeldsgrad og liten økonomisk buffer, eller husholdninger som får redusert inntekt på grunn av arbeidsledighet eller langvarig sykdom.</a:t>
            </a:r>
          </a:p>
          <a:p>
            <a:pPr>
              <a:lnSpc>
                <a:spcPct val="107000"/>
              </a:lnSpc>
              <a:spcAft>
                <a:spcPts val="800"/>
              </a:spcAft>
              <a:buNone/>
            </a:pPr>
            <a:r>
              <a:rPr lang="nb-NO" sz="1100" dirty="0">
                <a:effectLst/>
                <a:latin typeface="Aptos" panose="020B0004020202020204" pitchFamily="34" charset="0"/>
                <a:ea typeface="Aptos" panose="020B0004020202020204" pitchFamily="34" charset="0"/>
                <a:cs typeface="Arial" panose="020B0604020202020204" pitchFamily="34" charset="0"/>
              </a:rPr>
              <a:t> </a:t>
            </a:r>
          </a:p>
          <a:p>
            <a:pPr marL="1600200" lvl="3" indent="-228600">
              <a:lnSpc>
                <a:spcPct val="107000"/>
              </a:lnSpc>
              <a:spcBef>
                <a:spcPts val="400"/>
              </a:spcBef>
              <a:spcAft>
                <a:spcPts val="200"/>
              </a:spcAft>
              <a:buFont typeface="Arial" panose="020B0604020202020204" pitchFamily="34" charset="0"/>
              <a:buChar char=""/>
            </a:pPr>
            <a:r>
              <a:rPr lang="nb-NO" sz="1100" b="1" i="1" dirty="0">
                <a:solidFill>
                  <a:srgbClr val="0F4761"/>
                </a:solidFill>
                <a:effectLst/>
                <a:latin typeface="Aptos" panose="020B0004020202020204" pitchFamily="34" charset="0"/>
                <a:ea typeface="Yu Gothic Light" panose="020B0300000000000000" pitchFamily="34" charset="-128"/>
                <a:cs typeface="Times New Roman" panose="02020603050405020304" pitchFamily="18" charset="0"/>
              </a:rPr>
              <a:t>Sosialhjelpstrender de siste årene</a:t>
            </a:r>
          </a:p>
          <a:p>
            <a:pPr>
              <a:lnSpc>
                <a:spcPct val="107000"/>
              </a:lnSpc>
              <a:spcAft>
                <a:spcPts val="800"/>
              </a:spcAft>
              <a:buNone/>
            </a:pPr>
            <a:r>
              <a:rPr lang="nb-NO" sz="1100" dirty="0">
                <a:effectLst/>
                <a:latin typeface="Aptos" panose="020B0004020202020204" pitchFamily="34" charset="0"/>
                <a:ea typeface="Aptos" panose="020B0004020202020204" pitchFamily="34" charset="0"/>
                <a:cs typeface="Arial" panose="020B0604020202020204" pitchFamily="34" charset="0"/>
              </a:rPr>
              <a:t>Andelen som mottok sosialhjelp falt mellom 2018 og 2021, tross tidvis høy arbeidsledighet under koronapandemien. I 2022–2024 medførte ankomsten av ukrainske flyktninger en kraftig vekst i sosialhjelpsmottakere. Det har også vært en viss økning i andelen med supplerende sosialhjelp blant personer som mottar statlige trygdeytelser, og som kan knyttes til prisvekst og økte renteutgifter. Denne andelen med supplerende sosialhjelp forventes å øke i 2024 og 2025.</a:t>
            </a:r>
          </a:p>
          <a:p>
            <a:pPr>
              <a:lnSpc>
                <a:spcPct val="107000"/>
              </a:lnSpc>
              <a:spcAft>
                <a:spcPts val="800"/>
              </a:spcAft>
              <a:buNone/>
            </a:pPr>
            <a:r>
              <a:rPr lang="nb-NO" sz="1100" dirty="0">
                <a:effectLst/>
                <a:latin typeface="Aptos" panose="020B0004020202020204" pitchFamily="34" charset="0"/>
                <a:ea typeface="Aptos" panose="020B0004020202020204" pitchFamily="34" charset="0"/>
                <a:cs typeface="Arial" panose="020B0604020202020204" pitchFamily="34" charset="0"/>
              </a:rPr>
              <a:t> </a:t>
            </a:r>
          </a:p>
          <a:p>
            <a:pPr>
              <a:lnSpc>
                <a:spcPct val="107000"/>
              </a:lnSpc>
              <a:spcAft>
                <a:spcPts val="800"/>
              </a:spcAft>
            </a:pPr>
            <a:r>
              <a:rPr lang="nb-NO" sz="1100" dirty="0">
                <a:effectLst/>
                <a:latin typeface="Aptos" panose="020B0004020202020204" pitchFamily="34" charset="0"/>
                <a:ea typeface="Aptos" panose="020B0004020202020204" pitchFamily="34" charset="0"/>
                <a:cs typeface="Arial" panose="020B0604020202020204" pitchFamily="34" charset="0"/>
              </a:rPr>
              <a:t>Samtidig har andelen norskfødte sosialhjelpsmottakere, spesielt blant unge voksne (18–29 år), hatt en nedadgående trend i en lengre periode. Trenden snudde i 2023, men andelen norskfødte mottakere av sosialhjelp er fortsatt lavere enn i årene før pandemien. Innvandrere, og spesielt de fra Asia og Afrika, har utgjort en stadig større andel av mottakerne siden 2016.</a:t>
            </a:r>
          </a:p>
          <a:p>
            <a:endParaRPr lang="nb-NO" dirty="0"/>
          </a:p>
        </p:txBody>
      </p:sp>
      <p:sp>
        <p:nvSpPr>
          <p:cNvPr id="4" name="Plassholder for lysbildenummer 3"/>
          <p:cNvSpPr>
            <a:spLocks noGrp="1"/>
          </p:cNvSpPr>
          <p:nvPr>
            <p:ph type="sldNum" sz="quarter" idx="5"/>
          </p:nvPr>
        </p:nvSpPr>
        <p:spPr/>
        <p:txBody>
          <a:bodyPr/>
          <a:lstStyle/>
          <a:p>
            <a:fld id="{071B4BBF-70B9-8047-B02F-2484F1EA6A40}" type="slidenum">
              <a:rPr lang="nb-NO" smtClean="0"/>
              <a:t>54</a:t>
            </a:fld>
            <a:endParaRPr lang="nb-NO"/>
          </a:p>
        </p:txBody>
      </p:sp>
    </p:spTree>
    <p:extLst>
      <p:ext uri="{BB962C8B-B14F-4D97-AF65-F5344CB8AC3E}">
        <p14:creationId xmlns:p14="http://schemas.microsoft.com/office/powerpoint/2010/main" val="30451664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900">
                <a:latin typeface="Arial" panose="020B0604020202020204" pitchFamily="34" charset="0"/>
              </a:rPr>
              <a:t>Alle gruppene som er målt her fått betydelig økt realinntekt fra 2002 til omtrent 2010. For mange fortsatte realinntekten å øke frem til omtrent 2014, for deretter å flate ut. De gruppene som har fått klart størst økning i realinntekten i perioden er alderspensjonister, med en økning på 120 prosent, og aleneboende minstepensjonister med en økning på cirka 90 prosent. Den positive utviklingen blant alderspensjonister skyldes langt på vei at de nye generasjonene alderspensjonister har et høyere pensjonsopptjening enn tidligere generasjoner, noe som gir økte pensjonsutbetalinger. Den positive utviklingen blant enslige minstepensjonister kan derimot forklares med politiske vedtak der satsene for minstepensjon har blitt satt opp flere ganger. Gruppene med svakest realinntektsutvikling er sosialhjelpsmottakere og enslige forsørgere. Den senere tiden har det vært en realinntektsnedgang for gruppen av uføretrygdede, noe som trolig delvis også skyldes endret sammensetning av gruppen.</a:t>
            </a:r>
          </a:p>
          <a:p>
            <a:endParaRPr lang="nb-NO" sz="900">
              <a:latin typeface="Arial" panose="020B0604020202020204" pitchFamily="34" charset="0"/>
            </a:endParaRPr>
          </a:p>
          <a:p>
            <a:r>
              <a:rPr lang="nb-NO" sz="900">
                <a:latin typeface="Arial" panose="020B0604020202020204" pitchFamily="34" charset="0"/>
              </a:rPr>
              <a:t>Det siste tiåret, i hvert fall fra 2013 til 2022, har det vært stagnasjon i realinntekten per forbruksenhet for samtlige grupper. Selv med en stagnasjon i realinntekten det siste tiåret, er det viktig å ha med seg at husholdningene samlet sett har vært gjennom en periode med sterk realinntektsvekst på lengre sikt. Den norske medianhusholdningen hadde en høy realinntekt 2002, og realinntekten har altså økt betydelig siden den gang. Denne historiske konteksten har betydning for å forstå hvordan utviklingen fremover kan tenkes å påvirke Nav. Selv med en viss nedgang i realinntekten til husholdningene vil realinntekten for de fleste husholdninger være på et høyt nivå i historisk perspektiv.</a:t>
            </a:r>
          </a:p>
        </p:txBody>
      </p:sp>
      <p:sp>
        <p:nvSpPr>
          <p:cNvPr id="4" name="Plassholder for lysbildenummer 3"/>
          <p:cNvSpPr>
            <a:spLocks noGrp="1"/>
          </p:cNvSpPr>
          <p:nvPr>
            <p:ph type="sldNum" sz="quarter" idx="5"/>
          </p:nvPr>
        </p:nvSpPr>
        <p:spPr/>
        <p:txBody>
          <a:bodyPr/>
          <a:lstStyle/>
          <a:p>
            <a:fld id="{071B4BBF-70B9-8047-B02F-2484F1EA6A40}" type="slidenum">
              <a:rPr lang="nb-NO" smtClean="0"/>
              <a:t>55</a:t>
            </a:fld>
            <a:endParaRPr lang="nb-NO"/>
          </a:p>
        </p:txBody>
      </p:sp>
    </p:spTree>
    <p:extLst>
      <p:ext uri="{BB962C8B-B14F-4D97-AF65-F5344CB8AC3E}">
        <p14:creationId xmlns:p14="http://schemas.microsoft.com/office/powerpoint/2010/main" val="6568645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A85D7-EE6C-5173-716D-FF7C2271A969}"/>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8B43AFF3-AE6D-A559-EEED-03A68A0B55D1}"/>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48D39163-FA83-9C99-5BA0-9DEEA9396245}"/>
              </a:ext>
            </a:extLst>
          </p:cNvPr>
          <p:cNvSpPr>
            <a:spLocks noGrp="1"/>
          </p:cNvSpPr>
          <p:nvPr>
            <p:ph type="body" idx="1"/>
          </p:nvPr>
        </p:nvSpPr>
        <p:spPr/>
        <p:txBody>
          <a:bodyPr/>
          <a:lstStyle/>
          <a:p>
            <a:pPr>
              <a:lnSpc>
                <a:spcPct val="107000"/>
              </a:lnSpc>
              <a:spcAft>
                <a:spcPts val="815"/>
              </a:spcAft>
            </a:pPr>
            <a:r>
              <a:rPr lang="nb-NO" sz="1800">
                <a:latin typeface="Arial" panose="020B0604020202020204" pitchFamily="34" charset="0"/>
                <a:ea typeface="Aptos" panose="020B0004020202020204" pitchFamily="34" charset="0"/>
                <a:cs typeface="Arial" panose="020B0604020202020204" pitchFamily="34" charset="0"/>
              </a:rPr>
              <a:t>Prisvekst og renteøkninger medført at flere husholdninger opplever økonomisk press. Selv om dette ikke umiddelbart gir økt sosialhjelpsbehov, kan en vedvarende situasjon med høye renter og svak inntektsvekst øke andelen med supplerende sosialhjelp.</a:t>
            </a:r>
            <a:endParaRPr lang="nb-NO" sz="1800">
              <a:latin typeface="Aptos" panose="020B0004020202020204" pitchFamily="34" charset="0"/>
              <a:ea typeface="Aptos" panose="020B0004020202020204" pitchFamily="34" charset="0"/>
              <a:cs typeface="Arial" panose="020B0604020202020204" pitchFamily="34" charset="0"/>
            </a:endParaRPr>
          </a:p>
        </p:txBody>
      </p:sp>
      <p:sp>
        <p:nvSpPr>
          <p:cNvPr id="4" name="Plassholder for lysbildenummer 3">
            <a:extLst>
              <a:ext uri="{FF2B5EF4-FFF2-40B4-BE49-F238E27FC236}">
                <a16:creationId xmlns:a16="http://schemas.microsoft.com/office/drawing/2014/main" id="{0C79AB77-B8F3-78DB-8674-B7A9CC9D271C}"/>
              </a:ext>
            </a:extLst>
          </p:cNvPr>
          <p:cNvSpPr>
            <a:spLocks noGrp="1"/>
          </p:cNvSpPr>
          <p:nvPr>
            <p:ph type="sldNum" sz="quarter" idx="5"/>
          </p:nvPr>
        </p:nvSpPr>
        <p:spPr/>
        <p:txBody>
          <a:bodyPr/>
          <a:lstStyle/>
          <a:p>
            <a:fld id="{071B4BBF-70B9-8047-B02F-2484F1EA6A40}" type="slidenum">
              <a:rPr lang="nb-NO" smtClean="0"/>
              <a:t>56</a:t>
            </a:fld>
            <a:endParaRPr lang="nb-NO"/>
          </a:p>
        </p:txBody>
      </p:sp>
    </p:spTree>
    <p:extLst>
      <p:ext uri="{BB962C8B-B14F-4D97-AF65-F5344CB8AC3E}">
        <p14:creationId xmlns:p14="http://schemas.microsoft.com/office/powerpoint/2010/main" val="3288512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sz="9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71B4BBF-70B9-8047-B02F-2484F1EA6A40}" type="slidenum">
              <a:rPr lang="nb-NO" smtClean="0"/>
              <a:t>5</a:t>
            </a:fld>
            <a:endParaRPr lang="nb-NO"/>
          </a:p>
        </p:txBody>
      </p:sp>
    </p:spTree>
    <p:extLst>
      <p:ext uri="{BB962C8B-B14F-4D97-AF65-F5344CB8AC3E}">
        <p14:creationId xmlns:p14="http://schemas.microsoft.com/office/powerpoint/2010/main" val="327509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969245-4376-7B6C-20EC-517DE9DAC1A0}"/>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46BD6CF7-55AA-DCB6-7ACB-90C2920FFF39}"/>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02FA5FC1-9C9B-B6D3-5437-B280787F51FD}"/>
              </a:ext>
            </a:extLst>
          </p:cNvPr>
          <p:cNvSpPr>
            <a:spLocks noGrp="1"/>
          </p:cNvSpPr>
          <p:nvPr>
            <p:ph type="body" idx="1"/>
          </p:nvPr>
        </p:nvSpPr>
        <p:spPr/>
        <p:txBody>
          <a:bodyPr/>
          <a:lstStyle/>
          <a:p>
            <a:r>
              <a:rPr lang="nb-NO" sz="1800">
                <a:latin typeface="Arial" panose="020B0604020202020204" pitchFamily="34" charset="0"/>
              </a:rPr>
              <a:t>I hele perioden er det en viss andel på 6–8 prosent av befolkningen som rapporterer om at de har trang økonomi – det vil si at de synes det er vanskelig eller svært vanskelig å få endene til å møtes med inntekten de har. Det er blant folk i pensjonsalder det er klart færrest med trang økonomi – andelen har ligget på mellom 2 og 3 prosent i hele perioden. Blant folk i pensjonsalder ser vi heller ikke noen klar økning i andelen med trang økonomi etter at priser og renter begynte å stige i 2022. Dette kan forklares med at denne gruppen har lave utgifter på grunn av blant annet lite gjeld, og at gruppen ikke har hjemmeboende barn, og dermed i mindre grad påvirkes av de økte matvareprisene.</a:t>
            </a:r>
          </a:p>
          <a:p>
            <a:endParaRPr lang="nb-NO" sz="1800">
              <a:latin typeface="Arial" panose="020B0604020202020204" pitchFamily="34" charset="0"/>
            </a:endParaRPr>
          </a:p>
          <a:p>
            <a:r>
              <a:rPr lang="nb-NO" sz="1800">
                <a:latin typeface="Arial" panose="020B0604020202020204" pitchFamily="34" charset="0"/>
              </a:rPr>
              <a:t>Det er i aldersgruppen 25–44 år at flest rapporterer om trang økonomi. Det er også i denne aldersgruppen vi ser en klar økning i andelen som rapporterer om trang økonomi i 2023 – fra 8 prosent i 2021 til 11 prosent i 2023. Dette er den høyeste andelen siden rett etter finanskrisen i 2011. Trolig har også de som rapporterte om trang økonomi før renteøkningene begynte, nå fått det enda trangere økonomisk.</a:t>
            </a:r>
          </a:p>
          <a:p>
            <a:endParaRPr lang="nb-NO" sz="1800">
              <a:latin typeface="Arial" panose="020B0604020202020204" pitchFamily="34" charset="0"/>
            </a:endParaRPr>
          </a:p>
          <a:p>
            <a:r>
              <a:rPr lang="nb-NO" sz="1800">
                <a:latin typeface="Arial" panose="020B0604020202020204" pitchFamily="34" charset="0"/>
              </a:rPr>
              <a:t>Det er i denne aldersgruppen vi finner de fleste som er i etableringsfasen, og som ofte har høy boliggjeld og utgifter til hjemmeboende barn.  Det er særlig denne gruppen som vil være økonomisk utsatt hvis rentene eller gjeldsbelastningen fortsetter å øke. Tallene er fra første halvår 2023, og rentene fortsatte å øke frem til slutten av 2024. Antallet med trang økonomi har trolig økt ytterligere siden den gang.</a:t>
            </a:r>
          </a:p>
        </p:txBody>
      </p:sp>
      <p:sp>
        <p:nvSpPr>
          <p:cNvPr id="4" name="Plassholder for lysbildenummer 3">
            <a:extLst>
              <a:ext uri="{FF2B5EF4-FFF2-40B4-BE49-F238E27FC236}">
                <a16:creationId xmlns:a16="http://schemas.microsoft.com/office/drawing/2014/main" id="{162B31BB-64A6-9873-E3B7-3987E9ABCCB3}"/>
              </a:ext>
            </a:extLst>
          </p:cNvPr>
          <p:cNvSpPr>
            <a:spLocks noGrp="1"/>
          </p:cNvSpPr>
          <p:nvPr>
            <p:ph type="sldNum" sz="quarter" idx="5"/>
          </p:nvPr>
        </p:nvSpPr>
        <p:spPr/>
        <p:txBody>
          <a:bodyPr/>
          <a:lstStyle/>
          <a:p>
            <a:fld id="{071B4BBF-70B9-8047-B02F-2484F1EA6A40}" type="slidenum">
              <a:rPr lang="nb-NO" smtClean="0"/>
              <a:t>57</a:t>
            </a:fld>
            <a:endParaRPr lang="nb-NO"/>
          </a:p>
        </p:txBody>
      </p:sp>
    </p:spTree>
    <p:extLst>
      <p:ext uri="{BB962C8B-B14F-4D97-AF65-F5344CB8AC3E}">
        <p14:creationId xmlns:p14="http://schemas.microsoft.com/office/powerpoint/2010/main" val="38472343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AA86B4-BDBC-01A1-333C-1CBDB46A56E6}"/>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CBB33FFA-7E1F-87FD-D573-24522EB884FC}"/>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C0F37EC8-9F6C-A705-F7E6-9F24AE1EF069}"/>
              </a:ext>
            </a:extLst>
          </p:cNvPr>
          <p:cNvSpPr>
            <a:spLocks noGrp="1"/>
          </p:cNvSpPr>
          <p:nvPr>
            <p:ph type="body" idx="1"/>
          </p:nvPr>
        </p:nvSpPr>
        <p:spPr/>
        <p:txBody>
          <a:bodyPr/>
          <a:lstStyle/>
          <a:p>
            <a:r>
              <a:rPr lang="nb-NO" sz="1800">
                <a:latin typeface="Arial" panose="020B0604020202020204" pitchFamily="34" charset="0"/>
              </a:rPr>
              <a:t>Vi skal nå se på utviklingen i antall mottakere av sosialhjelp fra 2019 til 2024. Ved å skille ut antall mottakere med ukrainsk bakgrunn, kan vi på en enkel måte skille mellom økningen som er forårsaket av høye flyktningetall, og en eventuell økning blant andre som kan knyttes til prisvekst og økte boutgifter (</a:t>
            </a:r>
            <a:r>
              <a:rPr lang="nb-NO" sz="1800" u="sng">
                <a:solidFill>
                  <a:srgbClr val="467886"/>
                </a:solidFill>
                <a:latin typeface="Arial" panose="020B0604020202020204" pitchFamily="34" charset="0"/>
                <a:hlinkClick r:id="rId3"/>
              </a:rPr>
              <a:t>Lima 2024</a:t>
            </a:r>
            <a:r>
              <a:rPr lang="nb-NO" sz="1800">
                <a:solidFill>
                  <a:srgbClr val="467886"/>
                </a:solidFill>
                <a:latin typeface="Arial" panose="020B0604020202020204" pitchFamily="34" charset="0"/>
                <a:hlinkClick r:id="rId3"/>
              </a:rPr>
              <a:t>).</a:t>
            </a:r>
          </a:p>
          <a:p>
            <a:endParaRPr lang="nb-NO" sz="1800">
              <a:latin typeface="Arial" panose="020B0604020202020204" pitchFamily="34" charset="0"/>
            </a:endParaRPr>
          </a:p>
          <a:p>
            <a:pPr>
              <a:lnSpc>
                <a:spcPct val="107000"/>
              </a:lnSpc>
              <a:spcAft>
                <a:spcPts val="815"/>
              </a:spcAft>
            </a:pPr>
            <a:r>
              <a:rPr lang="nb-NO" sz="1800">
                <a:latin typeface="Aptos" panose="020B0004020202020204" pitchFamily="34" charset="0"/>
                <a:ea typeface="Aptos" panose="020B0004020202020204" pitchFamily="34" charset="0"/>
                <a:cs typeface="Arial" panose="020B0604020202020204" pitchFamily="34" charset="0"/>
              </a:rPr>
              <a:t>Antallet mottakere med ukrainsk landbakgrunn har vokst omtrent hver måned siden mars 2022. Dette har bidratt til at det totale antallet mottakere vokste betydelig til og med siste observasjon i desember 2024. Veksten skyldes langt på vei at det har kommet mange nye flyktninger hver måned. I 2024 var det i snitt 18 000 mottakere av sosialhjelp fra Ukraina hver måned. Det utgjør hele 23 prosent av alle sosialhjelpsmottakerne i løpet av året. I resten av befolkningen (alle unntatt Ukraina), begynte også antallet mottakere å øke noe i 2023 og 24, men fra et lavt nivå i 2022. I 2024 er antallet sosialhjelpsmottakere i befolkningen bare noe høyere enn antallet rett før koronapandemien. Denne økningen, som kan knyttes til at flere sliter med prisvekst og økte renteutgifter, er foreløpig bare begrenset.</a:t>
            </a:r>
          </a:p>
        </p:txBody>
      </p:sp>
      <p:sp>
        <p:nvSpPr>
          <p:cNvPr id="4" name="Plassholder for lysbildenummer 3">
            <a:extLst>
              <a:ext uri="{FF2B5EF4-FFF2-40B4-BE49-F238E27FC236}">
                <a16:creationId xmlns:a16="http://schemas.microsoft.com/office/drawing/2014/main" id="{DE5EA529-3FF3-8CFA-69EA-BF7668C336A7}"/>
              </a:ext>
            </a:extLst>
          </p:cNvPr>
          <p:cNvSpPr>
            <a:spLocks noGrp="1"/>
          </p:cNvSpPr>
          <p:nvPr>
            <p:ph type="sldNum" sz="quarter" idx="5"/>
          </p:nvPr>
        </p:nvSpPr>
        <p:spPr/>
        <p:txBody>
          <a:bodyPr/>
          <a:lstStyle/>
          <a:p>
            <a:fld id="{071B4BBF-70B9-8047-B02F-2484F1EA6A40}" type="slidenum">
              <a:rPr lang="nb-NO" smtClean="0"/>
              <a:t>58</a:t>
            </a:fld>
            <a:endParaRPr lang="nb-NO"/>
          </a:p>
        </p:txBody>
      </p:sp>
    </p:spTree>
    <p:extLst>
      <p:ext uri="{BB962C8B-B14F-4D97-AF65-F5344CB8AC3E}">
        <p14:creationId xmlns:p14="http://schemas.microsoft.com/office/powerpoint/2010/main" val="31153209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a:latin typeface="Arial" panose="020B0604020202020204" pitchFamily="34" charset="0"/>
              </a:rPr>
              <a:t>Scenario 1: Stabil økonomi med moderat reallønnsvekst (mest sannsynlig – lav økning i sosialhjelpsbehov)</a:t>
            </a:r>
          </a:p>
          <a:p>
            <a:r>
              <a:rPr lang="nb-NO">
                <a:latin typeface="Arial" panose="020B0604020202020204" pitchFamily="34" charset="0"/>
              </a:rPr>
              <a:t>I dette scenarioet forblir arbeidsledigheten lav, sysselsettingen høy og reallønnsveksten moderat. Selv om rentenivået fortsatt er høyere enn det var i perioden 2015–2021, følger det Norges Banks rente og reduseres gradvis fra 2025. Husholdningene tilpasser seg gradvis det nye og noe høyere rentenivået. Samtidig avtar den generelle prisveksten, noe som gjør at husholdningenes kjøpekraft styrkes.</a:t>
            </a:r>
          </a:p>
          <a:p>
            <a:endParaRPr lang="nb-NO">
              <a:latin typeface="Arial" panose="020B0604020202020204" pitchFamily="34" charset="0"/>
            </a:endParaRPr>
          </a:p>
          <a:p>
            <a:pPr>
              <a:buFont typeface="Symbol" panose="05050102010706020507" pitchFamily="18" charset="2"/>
              <a:buChar char="·"/>
            </a:pPr>
            <a:r>
              <a:rPr lang="nb-NO" b="1">
                <a:latin typeface="Arial" panose="020B0604020202020204" pitchFamily="34" charset="0"/>
              </a:rPr>
              <a:t>Effekt på sosialhjelp:</a:t>
            </a:r>
            <a:r>
              <a:rPr lang="nb-NO">
                <a:latin typeface="Arial" panose="020B0604020202020204" pitchFamily="34" charset="0"/>
              </a:rPr>
              <a:t> Behovet for sosialhjelp forblir relativt stabilt eller synker svakt, ettersom folk flest klarer seg økonomisk. Flyktninger og andre utsatte grupper vil fremdeles ha et visst behov, men hovedbildet er at antall sosialhjelpsmottakere forblir relativt stabilt og synker hvis antall nye flyktninger fortsetter å avta.</a:t>
            </a:r>
          </a:p>
          <a:p>
            <a:endParaRPr lang="nb-NO">
              <a:latin typeface="Arial" panose="020B0604020202020204" pitchFamily="34" charset="0"/>
            </a:endParaRPr>
          </a:p>
          <a:p>
            <a:r>
              <a:rPr lang="nb-NO" b="1">
                <a:latin typeface="Arial" panose="020B0604020202020204" pitchFamily="34" charset="0"/>
              </a:rPr>
              <a:t>Scenario 2: Økende arbeidsledighet og fortsatt høy rente (moderat til høy økning i sosialhjelpsbehov)</a:t>
            </a:r>
          </a:p>
          <a:p>
            <a:r>
              <a:rPr lang="nb-NO">
                <a:latin typeface="Arial" panose="020B0604020202020204" pitchFamily="34" charset="0"/>
              </a:rPr>
              <a:t>I dette scenarioet øker arbeidsledigheten gradvis, enten på grunn av en økonomisk nedgang eller strukturelle endringer i arbeidsmarkedet. Samtidig holder Norges Bank renten høy for å kontrollere inflasjonen, noe som fortsatt gir høye boutgifter for mange husholdninger. Reallønnsveksten er lav, og husholdningenes kjøpekraft svekkes, særlig for de med lav inntekt eller høy gjeld. (kombinasjon av inflasjon og lav vekst: såkalt stagflasjon)</a:t>
            </a:r>
          </a:p>
          <a:p>
            <a:pPr>
              <a:buFont typeface="Symbol" panose="05050102010706020507" pitchFamily="18" charset="2"/>
              <a:buChar char="·"/>
            </a:pPr>
            <a:r>
              <a:rPr lang="nb-NO" b="1">
                <a:latin typeface="Arial" panose="020B0604020202020204" pitchFamily="34" charset="0"/>
              </a:rPr>
              <a:t>Effekt på sosialhjelp:</a:t>
            </a:r>
            <a:r>
              <a:rPr lang="nb-NO">
                <a:latin typeface="Arial" panose="020B0604020202020204" pitchFamily="34" charset="0"/>
              </a:rPr>
              <a:t> Flere mister jobben eller får redusert inntekt og går over på dagpenger. Etter en tid vil noen av disse falle utenfor dagpengeordningen og måtte søke sosialhjelp. Kombinasjonen av høy rente og økende ledighet gjør at mange flere vil få betalingsproblemer, og enkelte må selge bolig og over på leiemarkedet. Dette vil føre til en merkbar økning i antall sosialhjelpsmottakere. Fortsatt høy overgang fra lønnsinntekt til arbeidsavklaringspenger vil medføre en større etterspørsel etter supplerende sosialhjelp blant en gruppe boligeiere med høy gjeldsgrad.</a:t>
            </a:r>
          </a:p>
          <a:p>
            <a:endParaRPr lang="nb-NO">
              <a:latin typeface="Arial" panose="020B0604020202020204" pitchFamily="34" charset="0"/>
            </a:endParaRPr>
          </a:p>
          <a:p>
            <a:r>
              <a:rPr lang="nb-NO" b="1">
                <a:latin typeface="Arial" panose="020B0604020202020204" pitchFamily="34" charset="0"/>
              </a:rPr>
              <a:t>Scenario 3: Kraftig økonomisk tilbakeslag med boligprisfall og høy arbeidsledighet (lite sannsynlig – sterk økning i sosialhjelpsbehov)</a:t>
            </a:r>
          </a:p>
          <a:p>
            <a:r>
              <a:rPr lang="nb-NO">
                <a:latin typeface="Arial" panose="020B0604020202020204" pitchFamily="34" charset="0"/>
              </a:rPr>
              <a:t>I dette scenarioet inntreffer en alvorlig økonomisk nedgang, kanskje utløst av et boligkrakk eller en global resesjon. Arbeidsledigheten stiger kraftig, og mange går over på dagpenger og får problemer med å betjene boliglånet. En større andel vil bruke opp dagpengeperioden og bli avhengige av sosialhjelp. Høye renter kombinert med fallende boligpriser fører til at husholdninger med stor gjeld kommer i økonomiske vansker.</a:t>
            </a:r>
          </a:p>
          <a:p>
            <a:pPr>
              <a:buFont typeface="Symbol" panose="05050102010706020507" pitchFamily="18" charset="2"/>
              <a:buChar char="·"/>
            </a:pPr>
            <a:r>
              <a:rPr lang="nb-NO" b="1">
                <a:latin typeface="Arial" panose="020B0604020202020204" pitchFamily="34" charset="0"/>
              </a:rPr>
              <a:t>Effekt på sosialhjelp:</a:t>
            </a:r>
            <a:r>
              <a:rPr lang="nb-NO">
                <a:latin typeface="Arial" panose="020B0604020202020204" pitchFamily="34" charset="0"/>
              </a:rPr>
              <a:t> Behovet øker kraftig. Flere selger bolig med tap, noen går inn i leiemarkedet der leieprisene kan være høye. Situasjonen kan minne om bankkrisen på slutten av 1980-tallet, hvor mange tidligere lønnstakere ble avhengige av sosialhjelp i en periode.</a:t>
            </a:r>
          </a:p>
          <a:p>
            <a:endParaRPr lang="nb-NO"/>
          </a:p>
          <a:p>
            <a:endParaRPr lang="nb-NO"/>
          </a:p>
        </p:txBody>
      </p:sp>
      <p:sp>
        <p:nvSpPr>
          <p:cNvPr id="4" name="Plassholder for lysbildenummer 3"/>
          <p:cNvSpPr>
            <a:spLocks noGrp="1"/>
          </p:cNvSpPr>
          <p:nvPr>
            <p:ph type="sldNum" sz="quarter" idx="5"/>
          </p:nvPr>
        </p:nvSpPr>
        <p:spPr/>
        <p:txBody>
          <a:bodyPr/>
          <a:lstStyle/>
          <a:p>
            <a:fld id="{071B4BBF-70B9-8047-B02F-2484F1EA6A40}" type="slidenum">
              <a:rPr lang="nb-NO" smtClean="0"/>
              <a:t>59</a:t>
            </a:fld>
            <a:endParaRPr lang="nb-NO"/>
          </a:p>
        </p:txBody>
      </p:sp>
    </p:spTree>
    <p:extLst>
      <p:ext uri="{BB962C8B-B14F-4D97-AF65-F5344CB8AC3E}">
        <p14:creationId xmlns:p14="http://schemas.microsoft.com/office/powerpoint/2010/main" val="7802763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99263-EB35-5EE4-8213-81F3CCF5DC6D}"/>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EA92B1AC-7D91-AE27-7D0D-1AC7DFD1CF5C}"/>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DF461ED7-3687-043A-1A4D-854BCFBF210C}"/>
              </a:ext>
            </a:extLst>
          </p:cNvPr>
          <p:cNvSpPr>
            <a:spLocks noGrp="1"/>
          </p:cNvSpPr>
          <p:nvPr>
            <p:ph type="body" idx="1"/>
          </p:nvPr>
        </p:nvSpPr>
        <p:spPr/>
        <p:txBody>
          <a:bodyPr/>
          <a:lstStyle/>
          <a:p>
            <a:pPr>
              <a:lnSpc>
                <a:spcPct val="107000"/>
              </a:lnSpc>
              <a:spcAft>
                <a:spcPts val="815"/>
              </a:spcAft>
            </a:pPr>
            <a:r>
              <a:rPr lang="nb-NO" sz="1800" b="1">
                <a:latin typeface="Arial" panose="020B0604020202020204" pitchFamily="34" charset="0"/>
                <a:ea typeface="Aptos" panose="020B0004020202020204" pitchFamily="34" charset="0"/>
                <a:cs typeface="Arial" panose="020B0604020202020204" pitchFamily="34" charset="0"/>
              </a:rPr>
              <a:t>Flyktninger og sosialhjelp</a:t>
            </a:r>
          </a:p>
          <a:p>
            <a:pPr>
              <a:lnSpc>
                <a:spcPct val="107000"/>
              </a:lnSpc>
              <a:spcAft>
                <a:spcPts val="815"/>
              </a:spcAft>
            </a:pPr>
            <a:r>
              <a:rPr lang="nb-NO" sz="1800">
                <a:latin typeface="Arial" panose="020B0604020202020204" pitchFamily="34" charset="0"/>
                <a:ea typeface="Aptos" panose="020B0004020202020204" pitchFamily="34" charset="0"/>
                <a:cs typeface="Arial" panose="020B0604020202020204" pitchFamily="34" charset="0"/>
              </a:rPr>
              <a:t>Antallet flyktninger har stor påvirkning på sosialhjelpsstatistikken. Siden 2022 har tilstrømningen av flyktninger fra Ukraina gitt en betydelig økning i antallet sosialhjelpsmottakere. Mange av disse vil fortsatt ha behov for sosialhjelp i flere år.</a:t>
            </a:r>
            <a:endParaRPr lang="nb-NO" sz="1800">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15"/>
              </a:spcAft>
            </a:pPr>
            <a:r>
              <a:rPr lang="nb-NO" sz="1800">
                <a:latin typeface="Arial" panose="020B0604020202020204" pitchFamily="34" charset="0"/>
                <a:ea typeface="Aptos" panose="020B0004020202020204" pitchFamily="34" charset="0"/>
                <a:cs typeface="Arial" panose="020B0604020202020204" pitchFamily="34" charset="0"/>
              </a:rPr>
              <a:t> </a:t>
            </a:r>
            <a:endParaRPr lang="nb-NO" sz="1800">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15"/>
              </a:spcAft>
            </a:pPr>
            <a:r>
              <a:rPr lang="nb-NO" sz="1800">
                <a:latin typeface="Arial" panose="020B0604020202020204" pitchFamily="34" charset="0"/>
                <a:ea typeface="Aptos" panose="020B0004020202020204" pitchFamily="34" charset="0"/>
                <a:cs typeface="Arial" panose="020B0604020202020204" pitchFamily="34" charset="0"/>
              </a:rPr>
              <a:t>Lav sysselsetting blant innvandrere fra Afrika og Asia har ført til langvarig lavinntekt i flere husholdninger. Innvandrere fra disse regionene utgjør nå flertallet av sosialhjelpsmottakerne. Samtidig har etterkommerne av innvandrere en noe høyere sysselsettingsandel, men fortsatt lavere enn den øvrige befolkningen.</a:t>
            </a:r>
          </a:p>
          <a:p>
            <a:pPr>
              <a:lnSpc>
                <a:spcPct val="107000"/>
              </a:lnSpc>
              <a:spcAft>
                <a:spcPts val="815"/>
              </a:spcAft>
            </a:pPr>
            <a:endParaRPr lang="nb-NO" sz="1800">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15"/>
              </a:spcAft>
            </a:pPr>
            <a:r>
              <a:rPr lang="nb-NO" sz="1800" b="1">
                <a:latin typeface="Arial" panose="020B0604020202020204" pitchFamily="34" charset="0"/>
                <a:ea typeface="Aptos" panose="020B0004020202020204" pitchFamily="34" charset="0"/>
                <a:cs typeface="Arial" panose="020B0604020202020204" pitchFamily="34" charset="0"/>
              </a:rPr>
              <a:t>Utviklingen i husholdningenes økonomi</a:t>
            </a:r>
          </a:p>
          <a:p>
            <a:pPr defTabSz="931774">
              <a:lnSpc>
                <a:spcPct val="107000"/>
              </a:lnSpc>
              <a:spcAft>
                <a:spcPts val="815"/>
              </a:spcAft>
              <a:defRPr/>
            </a:pPr>
            <a:r>
              <a:rPr lang="nb-NO" sz="1800">
                <a:latin typeface="Arial" panose="020B0604020202020204" pitchFamily="34" charset="0"/>
                <a:ea typeface="Aptos" panose="020B0004020202020204" pitchFamily="34" charset="0"/>
                <a:cs typeface="Arial" panose="020B0604020202020204" pitchFamily="34" charset="0"/>
              </a:rPr>
              <a:t>Siden midten av 1990-tallet har norske husholdninger hatt realinntektsvekst, noe som har redusert andelen som rapporterer om trang økonomi. Etter 2022 har imidlertid prisvekst og renteøkninger medført at flere husholdninger opplever økonomisk press. Husholdningenes høye gjeld og renteutgifter gjør dem økonomisk sårbare, og det kan øke behovet for økonomisk rådgivning.</a:t>
            </a:r>
            <a:r>
              <a:rPr lang="nb-NO" sz="1800">
                <a:latin typeface="Aptos" panose="020B0004020202020204" pitchFamily="34" charset="0"/>
                <a:ea typeface="Aptos" panose="020B0004020202020204" pitchFamily="34" charset="0"/>
                <a:cs typeface="Arial" panose="020B0604020202020204" pitchFamily="34" charset="0"/>
              </a:rPr>
              <a:t> </a:t>
            </a:r>
            <a:r>
              <a:rPr lang="nb-NO" sz="1800">
                <a:latin typeface="Arial" panose="020B0604020202020204" pitchFamily="34" charset="0"/>
                <a:ea typeface="Aptos" panose="020B0004020202020204" pitchFamily="34" charset="0"/>
                <a:cs typeface="Arial" panose="020B0604020202020204" pitchFamily="34" charset="0"/>
              </a:rPr>
              <a:t>Selv om dette ikke umiddelbart gir økt sosialhjelpsbehov, kan en vedvarende situasjon med høye renter og svak inntektsvekst øke behovet for supplerende sosialhjelp, spesielt blant trygdemottakere. </a:t>
            </a:r>
          </a:p>
          <a:p>
            <a:pPr defTabSz="931774">
              <a:lnSpc>
                <a:spcPct val="107000"/>
              </a:lnSpc>
              <a:spcAft>
                <a:spcPts val="815"/>
              </a:spcAft>
              <a:defRPr/>
            </a:pPr>
            <a:endParaRPr lang="nb-NO" sz="1800">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15"/>
              </a:spcAft>
            </a:pPr>
            <a:r>
              <a:rPr lang="nb-NO" sz="1800">
                <a:latin typeface="Arial" panose="020B0604020202020204" pitchFamily="34" charset="0"/>
                <a:ea typeface="Aptos" panose="020B0004020202020204" pitchFamily="34" charset="0"/>
                <a:cs typeface="Arial" panose="020B0604020202020204" pitchFamily="34" charset="0"/>
              </a:rPr>
              <a:t>Boligprisene har steget langt mer enn lønninger og konsumprisindeksen, og mange husholdninger har høy gjeldsgrad og flytende rente. Dette har gjort husholdningene mer sårbare for renteøkninger og inntektsbortfall, spesielt blant barnefamilier. Likevel har de fleste hittil klart å håndtere økte utgifter, delvis på grunn av lav arbeidsledighet.</a:t>
            </a:r>
            <a:endParaRPr lang="nb-NO" sz="1800">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15"/>
              </a:spcAft>
            </a:pPr>
            <a:r>
              <a:rPr lang="nb-NO" sz="1800">
                <a:latin typeface="Arial" panose="020B0604020202020204" pitchFamily="34" charset="0"/>
                <a:ea typeface="Aptos" panose="020B0004020202020204" pitchFamily="34" charset="0"/>
                <a:cs typeface="Arial" panose="020B0604020202020204" pitchFamily="34" charset="0"/>
              </a:rPr>
              <a:t> </a:t>
            </a:r>
            <a:endParaRPr lang="nb-NO" sz="1800">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15"/>
              </a:spcAft>
            </a:pPr>
            <a:r>
              <a:rPr lang="nb-NO" sz="1800">
                <a:latin typeface="Arial" panose="020B0604020202020204" pitchFamily="34" charset="0"/>
                <a:ea typeface="Aptos" panose="020B0004020202020204" pitchFamily="34" charset="0"/>
                <a:cs typeface="Arial" panose="020B0604020202020204" pitchFamily="34" charset="0"/>
              </a:rPr>
              <a:t>Dersom arbeidsledigheten skulle øke betydelig, eller rentene stiger ytterligere, vil dette kunne øke etterspørselen etter sosialhjelp, spesielt blant husholdninger med høy gjeldsgrad og liten økonomisk buffer, samt husholdninger som får redusert inntekt på grunn av overgang til arbeidsavklaringspenger etter lang sykdom.</a:t>
            </a:r>
            <a:endParaRPr lang="nb-NO" sz="1800">
              <a:latin typeface="Aptos" panose="020B0004020202020204" pitchFamily="34" charset="0"/>
              <a:ea typeface="Aptos" panose="020B0004020202020204" pitchFamily="34" charset="0"/>
              <a:cs typeface="Arial" panose="020B0604020202020204" pitchFamily="34" charset="0"/>
            </a:endParaRPr>
          </a:p>
          <a:p>
            <a:pPr defTabSz="931774">
              <a:lnSpc>
                <a:spcPct val="107000"/>
              </a:lnSpc>
              <a:spcAft>
                <a:spcPts val="815"/>
              </a:spcAft>
              <a:defRPr/>
            </a:pPr>
            <a:endParaRPr lang="nb-NO" sz="1800">
              <a:latin typeface="Arial" panose="020B0604020202020204" pitchFamily="34" charset="0"/>
              <a:ea typeface="Aptos" panose="020B0004020202020204" pitchFamily="34" charset="0"/>
              <a:cs typeface="Arial" panose="020B0604020202020204" pitchFamily="34" charset="0"/>
            </a:endParaRPr>
          </a:p>
          <a:p>
            <a:pPr defTabSz="931774">
              <a:lnSpc>
                <a:spcPct val="107000"/>
              </a:lnSpc>
              <a:spcAft>
                <a:spcPts val="815"/>
              </a:spcAft>
              <a:defRPr/>
            </a:pPr>
            <a:endParaRPr lang="nb-NO" sz="1800">
              <a:latin typeface="Aptos" panose="020B0004020202020204" pitchFamily="34" charset="0"/>
              <a:ea typeface="Aptos" panose="020B0004020202020204" pitchFamily="34" charset="0"/>
              <a:cs typeface="Arial" panose="020B0604020202020204" pitchFamily="34" charset="0"/>
            </a:endParaRPr>
          </a:p>
          <a:p>
            <a:r>
              <a:rPr lang="nb-NO" sz="1800" b="1">
                <a:solidFill>
                  <a:srgbClr val="0F4761"/>
                </a:solidFill>
                <a:latin typeface="Aptos" panose="020B0004020202020204" pitchFamily="34" charset="0"/>
              </a:rPr>
              <a:t>Barnefattigdom og politikkutvikling</a:t>
            </a:r>
            <a:endParaRPr lang="nb-NO" sz="1800" b="1">
              <a:solidFill>
                <a:srgbClr val="0F4761"/>
              </a:solidFill>
              <a:latin typeface="Times New Roman" panose="02020603050405020304" pitchFamily="18" charset="0"/>
            </a:endParaRPr>
          </a:p>
          <a:p>
            <a:r>
              <a:rPr lang="nb-NO" sz="1800">
                <a:latin typeface="Arial" panose="020B0604020202020204" pitchFamily="34" charset="0"/>
              </a:rPr>
              <a:t>Den langsiktige trenden med en økende andel barnefamilier med lavinntekt etter EUs definisjon, har gitt økt oppmerksomheten om barnefattigdom de siste 10–15 årene.. Mye av veksten skyldes høy innvandring, da flyktninger og familiegjenforente har lavere sysselsetting enn resten av befolkningen. Politikkutviklingen har resultert i tiltak som billigere barnehager og SFO og økt barnetrygd. Endringen i regelverket, hvor Nav ikke lenger tar hensyn til barnetrygden ved utmåling av sosialhjelp, har trolig bidratt til reduksjon i barnefattigdom, og at noen færre barnefamilier trenger sosialhjelp.</a:t>
            </a:r>
          </a:p>
          <a:p>
            <a:endParaRPr lang="nb-NO" sz="1800">
              <a:latin typeface="Arial" panose="020B0604020202020204" pitchFamily="34" charset="0"/>
            </a:endParaRPr>
          </a:p>
          <a:p>
            <a:r>
              <a:rPr lang="nb-NO" sz="1800">
                <a:latin typeface="Arial" panose="020B0604020202020204" pitchFamily="34" charset="0"/>
              </a:rPr>
              <a:t>En regjeringsoppnevnt ekspertgruppe foreslo nylig å øke barnetrygden betydelig og samtidig skattlegge den. Forslaget vil kunne redusere behovet for sosialhjelp, men samtidig svekke arbeidsinsentivene noe for lavinntektsfamilier. Forslaget har foreløpig fått begrenset politisk støtte.</a:t>
            </a:r>
          </a:p>
          <a:p>
            <a:pPr defTabSz="931774">
              <a:lnSpc>
                <a:spcPct val="107000"/>
              </a:lnSpc>
              <a:spcAft>
                <a:spcPts val="815"/>
              </a:spcAft>
              <a:defRPr/>
            </a:pPr>
            <a:endParaRPr lang="nb-NO" sz="1800">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15"/>
              </a:spcAft>
            </a:pPr>
            <a:endParaRPr lang="nb-NO" sz="1800">
              <a:latin typeface="Aptos" panose="020B0004020202020204" pitchFamily="34" charset="0"/>
              <a:ea typeface="Aptos" panose="020B0004020202020204" pitchFamily="34" charset="0"/>
              <a:cs typeface="Arial" panose="020B0604020202020204" pitchFamily="34" charset="0"/>
            </a:endParaRPr>
          </a:p>
          <a:p>
            <a:endParaRPr lang="nb-NO" sz="1800">
              <a:latin typeface="Arial" panose="020B0604020202020204" pitchFamily="34" charset="0"/>
            </a:endParaRPr>
          </a:p>
        </p:txBody>
      </p:sp>
      <p:sp>
        <p:nvSpPr>
          <p:cNvPr id="4" name="Plassholder for lysbildenummer 3">
            <a:extLst>
              <a:ext uri="{FF2B5EF4-FFF2-40B4-BE49-F238E27FC236}">
                <a16:creationId xmlns:a16="http://schemas.microsoft.com/office/drawing/2014/main" id="{2D13E4C2-6614-A7B2-51AE-4D8DCD21BC44}"/>
              </a:ext>
            </a:extLst>
          </p:cNvPr>
          <p:cNvSpPr>
            <a:spLocks noGrp="1"/>
          </p:cNvSpPr>
          <p:nvPr>
            <p:ph type="sldNum" sz="quarter" idx="5"/>
          </p:nvPr>
        </p:nvSpPr>
        <p:spPr/>
        <p:txBody>
          <a:bodyPr/>
          <a:lstStyle/>
          <a:p>
            <a:fld id="{071B4BBF-70B9-8047-B02F-2484F1EA6A40}" type="slidenum">
              <a:rPr lang="nb-NO" smtClean="0"/>
              <a:t>60</a:t>
            </a:fld>
            <a:endParaRPr lang="nb-NO"/>
          </a:p>
        </p:txBody>
      </p:sp>
    </p:spTree>
    <p:extLst>
      <p:ext uri="{BB962C8B-B14F-4D97-AF65-F5344CB8AC3E}">
        <p14:creationId xmlns:p14="http://schemas.microsoft.com/office/powerpoint/2010/main" val="859116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6FA08-02A0-B06D-82B3-3FBB01F2874E}"/>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1FD29C1F-F1DC-C8D1-EC24-3ABD537C23E7}"/>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986F7630-7C14-786B-65AC-3095B908DDB6}"/>
              </a:ext>
            </a:extLst>
          </p:cNvPr>
          <p:cNvSpPr>
            <a:spLocks noGrp="1"/>
          </p:cNvSpPr>
          <p:nvPr>
            <p:ph type="body" idx="1"/>
          </p:nvPr>
        </p:nvSpPr>
        <p:spPr/>
        <p:txBody>
          <a:bodyPr/>
          <a:lstStyle/>
          <a:p>
            <a:r>
              <a:rPr lang="nb-NO" sz="1200" b="1">
                <a:solidFill>
                  <a:srgbClr val="0F4761"/>
                </a:solidFill>
                <a:latin typeface="Aptos" panose="020B0004020202020204" pitchFamily="34" charset="0"/>
              </a:rPr>
              <a:t>Bedre folkehelse motvirkes av aldring</a:t>
            </a:r>
          </a:p>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Forventet levealder i Norge har økt relativt jevnt de siste 20–25 årene med unntak av pandemiårene, og ventes å øke noe svakere fram mot 2035. Befolkningens sykdomsbyrde, som omfatter helsetap både i form av for tidlig død og svekket helse, har også blitt markant redusert, og særlig for menn.</a:t>
            </a:r>
          </a:p>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 </a:t>
            </a:r>
          </a:p>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For befolkningen samlet sett ventes en viss økning i sykdomsbyrden fram mot 2035, til tross for at det er ventet en nedgang i nesten alle aldersgrupper. Det skyldes den sterke økningen i antall eldre, som vil medføre økt behov for helse- og omsorgstjenester, herunder blant annet hjelpemidler fra Nav. Det er imidlertid betydelig usikkerhet om hvordan utviklingen vil bli, blant annet knyttet til risiko for nye pandemier og økt </a:t>
            </a:r>
            <a:r>
              <a:rPr lang="nb-NO" sz="1200" err="1">
                <a:effectLst/>
                <a:latin typeface="Aptos" panose="020B0004020202020204" pitchFamily="34" charset="0"/>
                <a:ea typeface="Aptos" panose="020B0004020202020204" pitchFamily="34" charset="0"/>
                <a:cs typeface="Arial" panose="020B0604020202020204" pitchFamily="34" charset="0"/>
              </a:rPr>
              <a:t>antibiotikaresistens</a:t>
            </a:r>
            <a:r>
              <a:rPr lang="nb-NO" sz="1200">
                <a:effectLst/>
                <a:latin typeface="Aptos" panose="020B0004020202020204" pitchFamily="34" charset="0"/>
                <a:ea typeface="Aptos" panose="020B0004020202020204" pitchFamily="34" charset="0"/>
                <a:cs typeface="Arial" panose="020B0604020202020204" pitchFamily="34" charset="0"/>
              </a:rPr>
              <a:t>, samt mulige flyktningestrømmer og negative konsekvenser av klima- og miljøendringer.</a:t>
            </a:r>
          </a:p>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 </a:t>
            </a:r>
          </a:p>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For befolkningen i </a:t>
            </a:r>
            <a:r>
              <a:rPr lang="nb-NO" sz="1200" i="1">
                <a:effectLst/>
                <a:latin typeface="Aptos" panose="020B0004020202020204" pitchFamily="34" charset="0"/>
                <a:ea typeface="Aptos" panose="020B0004020202020204" pitchFamily="34" charset="0"/>
                <a:cs typeface="Arial" panose="020B0604020202020204" pitchFamily="34" charset="0"/>
              </a:rPr>
              <a:t>yrkesaktiv alder</a:t>
            </a:r>
            <a:r>
              <a:rPr lang="nb-NO" sz="1200">
                <a:effectLst/>
                <a:latin typeface="Aptos" panose="020B0004020202020204" pitchFamily="34" charset="0"/>
                <a:ea typeface="Aptos" panose="020B0004020202020204" pitchFamily="34" charset="0"/>
                <a:cs typeface="Arial" panose="020B0604020202020204" pitchFamily="34" charset="0"/>
              </a:rPr>
              <a:t> ventes det en fortsatt nedgang i sykdomsbyrden fram mot 2035, selv om nedgangen kan bli noe svakere enn før. Personer i denne aldersgruppen er særlig viktige for Nav, siden det først og fremst er de som mottar helserelaterte trygdeytelser og som kan ha behov for omfattende oppfølging med sikte på å komme i arbeid eller beholde arbeid. Det ventes en nedgang for de fleste sykdomsgrupper, men bare en liten nedjustering etter koronapandemien for psykiske lidelser, og det ventes en liten økning i sykdomsbyrden knyttet til muskel-/skjelettlidelser.</a:t>
            </a:r>
          </a:p>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 </a:t>
            </a:r>
          </a:p>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Forekomsten av psykiske lidelser (psykisk sykdom) i befolkningen har i hovedsak vært stabil over tid, og framskrivinger tilsier heller ingen merkbar økning fram mot 2035. Andelen med selvopplevde psykiske plager har imidlertid økt, særlig blant unge og aller mest blant unge kvinner. Det er mulig at denne trenden vil fortsette, da den blant annet kan henge sammen med økt åpenhet om psykiske lidelser, økt tendens til å forklare sosiale og/eller sammensatte problemer med helseutfordringer, og økte krav til sosial tilpasning i arbeidslivet. Psykiske lidelser og/eller plager er også en viktig årsak til mottak av helserelaterte trygdeytelser fra Nav.</a:t>
            </a:r>
          </a:p>
          <a:p>
            <a:pPr>
              <a:lnSpc>
                <a:spcPct val="107000"/>
              </a:lnSpc>
              <a:spcAft>
                <a:spcPts val="800"/>
              </a:spcAft>
              <a:buNone/>
            </a:pPr>
            <a:r>
              <a:rPr lang="nb-NO" sz="1200">
                <a:effectLst/>
                <a:highlight>
                  <a:srgbClr val="FFFF00"/>
                </a:highlight>
                <a:latin typeface="Aptos" panose="020B0004020202020204" pitchFamily="34" charset="0"/>
                <a:ea typeface="Aptos" panose="020B0004020202020204" pitchFamily="34" charset="0"/>
                <a:cs typeface="Arial" panose="020B0604020202020204" pitchFamily="34" charset="0"/>
              </a:rPr>
              <a:t> </a:t>
            </a:r>
            <a:endParaRPr lang="nb-NO" sz="12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De siste 10 årene før koronapandemien var det en nokså jevn nedgang i andelen av befolkningen 18–66 år som mottok helserelaterte ytelser fra Nav. Forklaringer på nedgangen er bedre folkehelse, økt utdanningsnivå og flere arbeidsinnvandrere, men også innstrammingene i regelverket for arbeidsavklaringspenger i 2018 kan ha hatt betydning. Under og etter pandemien har andelen økt omtrent tilbake til det tidligere nivået, og ved utgangen av 2023 mottok drøyt 18 prosent av befolkningen i alderen 18–66 år helserelaterte ytelser.</a:t>
            </a:r>
          </a:p>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 </a:t>
            </a:r>
          </a:p>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For unge under 30 år var andelen med helserelaterte ytelser stabil før pandemien, men nådde i 2022 et historisk høyt nivå på drøyt 8 prosent av befolkningen 18–29 år. Andelen med uføretrygd økte kraftig fram til 2021, men har blant annet på grunn av endringer i AAP-regelverket vært stabil siden da. Økningen skyldes først og fremst økt tilstrømming av nye uføretrygdede i alderen 18–19 år, som knyttes til et økt antall unge med diagnoser innen psykisk utviklingshemming og autisme. Dette kan blant annet forklares med at flere blir født med funksjonshemminger fordi flere kvinner får barn senere i livet, og at flere for tidlig fødte barn overlever med nevrologiske og psykiske senskader.</a:t>
            </a:r>
          </a:p>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 </a:t>
            </a:r>
          </a:p>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Utviklingen i folkehelsen peker, tross betydelig usikkerhet, i retning en viss nedgang i andelen av befolkningen 18–66 år som mottar helserelaterte ytelser fram mot 2035. At høy etterspørsel etter arbeidskraft gir gode vilkår for arbeidsinkludering, trekker i samme retning. Men det høye nivået på, og til dels fortsatt økning, i andelen med helserelaterte ytelser etter at koronapandemien er over, gir grunn til bekymring. Utviklingen har dessuten lenge vært mer negativ for unge under 30 år enn for gruppen i yrkesaktiv alder samlet, og den sterke økningen i antall unge uføretrygdede er særlig bekymringsfull. Store omstillinger i arbeidslivet kan også føre til økt utstøting.</a:t>
            </a:r>
          </a:p>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 </a:t>
            </a:r>
          </a:p>
          <a:p>
            <a:pPr>
              <a:lnSpc>
                <a:spcPct val="107000"/>
              </a:lnSpc>
              <a:spcAft>
                <a:spcPts val="800"/>
              </a:spcAft>
            </a:pPr>
            <a:r>
              <a:rPr lang="nb-NO" sz="1200">
                <a:effectLst/>
                <a:latin typeface="Aptos" panose="020B0004020202020204" pitchFamily="34" charset="0"/>
                <a:ea typeface="Aptos" panose="020B0004020202020204" pitchFamily="34" charset="0"/>
                <a:cs typeface="Arial" panose="020B0604020202020204" pitchFamily="34" charset="0"/>
              </a:rPr>
              <a:t>For å bidra til å sikre høy sysselsetting og begrense mottak av trygd, er det behov for mer systematisk kunnskap om hvordan Navs arbeidsrettede oppfølging virker, slik at bruken av ulike virkemidler kan bli mer målrettet. Oppfølgingen bør i større grad enn i dag være uavhengig av ytelse og diagnose, og foregå i samarbeid med den enkelte bruker, arbeidsgivere, helsesektoren og utdanningssektoren.</a:t>
            </a:r>
          </a:p>
        </p:txBody>
      </p:sp>
      <p:sp>
        <p:nvSpPr>
          <p:cNvPr id="4" name="Plassholder for lysbildenummer 3">
            <a:extLst>
              <a:ext uri="{FF2B5EF4-FFF2-40B4-BE49-F238E27FC236}">
                <a16:creationId xmlns:a16="http://schemas.microsoft.com/office/drawing/2014/main" id="{EC4599B8-6DBC-5FD2-4757-C24360B29E7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1B4BBF-70B9-8047-B02F-2484F1EA6A4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735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a:latin typeface="Aptos" panose="020B0004020202020204" pitchFamily="34" charset="0"/>
              </a:rPr>
              <a:t>Hva skjer med folkehelsen i Norge? Øverste del av figuren her viser forventet levealder, som har økt relativt jevnt de siste 20–25 årene med unntak av pandemiårene, og ventes å øke noe svakere fram mot 2035. </a:t>
            </a:r>
          </a:p>
          <a:p>
            <a:endParaRPr lang="nb-NO" sz="1200">
              <a:latin typeface="Aptos" panose="020B0004020202020204" pitchFamily="34" charset="0"/>
              <a:cs typeface="Arial" panose="020B0604020202020204" pitchFamily="34" charset="0"/>
            </a:endParaRPr>
          </a:p>
          <a:p>
            <a:r>
              <a:rPr lang="nb-NO" sz="1200">
                <a:latin typeface="Aptos" panose="020B0004020202020204" pitchFamily="34" charset="0"/>
                <a:cs typeface="Arial" panose="020B0604020202020204" pitchFamily="34" charset="0"/>
              </a:rPr>
              <a:t>Antall friske leveår er vanskeligere å måle og mer usikre tall. Men for Norge ventes det en økning i friske leveår fram mot 2035, men svakere enn for forventet levealder. De ekstra leveårene vil derfor delvis være med redusert helse.</a:t>
            </a:r>
          </a:p>
          <a:p>
            <a:endParaRPr lang="nb-NO" sz="9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71B4BBF-70B9-8047-B02F-2484F1EA6A40}" type="slidenum">
              <a:rPr lang="nb-NO" smtClean="0"/>
              <a:t>62</a:t>
            </a:fld>
            <a:endParaRPr lang="nb-NO"/>
          </a:p>
        </p:txBody>
      </p:sp>
    </p:spTree>
    <p:extLst>
      <p:ext uri="{BB962C8B-B14F-4D97-AF65-F5344CB8AC3E}">
        <p14:creationId xmlns:p14="http://schemas.microsoft.com/office/powerpoint/2010/main" val="45261287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a:latin typeface="Aptos" panose="020B0004020202020204" pitchFamily="34" charset="0"/>
                <a:cs typeface="Arial" panose="020B0604020202020204" pitchFamily="34" charset="0"/>
              </a:rPr>
              <a:t>Tallene her viser utviklingen i den såkalte sykdomsbyrden i befolkningen, som omfatter helsetap både i form av for tidlig død og svekket helse, inkludert følgetilstander, og vektet etter sykdommens alvorlighetsgrad. </a:t>
            </a:r>
          </a:p>
          <a:p>
            <a:endParaRPr lang="nb-NO" sz="1200">
              <a:latin typeface="Aptos" panose="020B0004020202020204" pitchFamily="34" charset="0"/>
              <a:cs typeface="Arial" panose="020B0604020202020204" pitchFamily="34" charset="0"/>
            </a:endParaRPr>
          </a:p>
          <a:p>
            <a:r>
              <a:rPr lang="nb-NO" sz="1200">
                <a:latin typeface="Aptos" panose="020B0004020202020204" pitchFamily="34" charset="0"/>
                <a:cs typeface="Arial" panose="020B0604020202020204" pitchFamily="34" charset="0"/>
              </a:rPr>
              <a:t>Det ventes bedre folkehelse i alle aldersgrupper. Men det at vi får veldig mange flere eldre framover, trekker opp sykdomsbyrden og fører til en økning fram mot 2035. Vi får altså totalt sett mer sykdom i samfunnet pga. flere eldre. Men hvis vi ser på folk i yrkesaktiv alder, her definert som </a:t>
            </a:r>
            <a:r>
              <a:rPr lang="nb-NO" sz="1200">
                <a:latin typeface="Aptos" panose="020B0004020202020204" pitchFamily="34" charset="0"/>
              </a:rPr>
              <a:t>20–</a:t>
            </a:r>
            <a:r>
              <a:rPr lang="nb-NO" sz="1200">
                <a:latin typeface="Aptos" panose="020B0004020202020204" pitchFamily="34" charset="0"/>
                <a:cs typeface="Arial" panose="020B0604020202020204" pitchFamily="34" charset="0"/>
              </a:rPr>
              <a:t>69 år, så ventes det nedgang i sykdomsbyrden, til tross for at også folk i yrkesaktiv alder i gjennomsnitt blir eldre. Folk i yrkesaktiv alder kommer altså fortsatt til å bli litt friskere framover, noe som isolert sett taler for at en lavere andel av denne gruppen vil stå utenfor arbeidslivet pga. sykdom.</a:t>
            </a:r>
          </a:p>
          <a:p>
            <a:endParaRPr lang="nb-NO"/>
          </a:p>
        </p:txBody>
      </p:sp>
      <p:sp>
        <p:nvSpPr>
          <p:cNvPr id="4" name="Plassholder for lysbildenummer 3"/>
          <p:cNvSpPr>
            <a:spLocks noGrp="1"/>
          </p:cNvSpPr>
          <p:nvPr>
            <p:ph type="sldNum" sz="quarter" idx="5"/>
          </p:nvPr>
        </p:nvSpPr>
        <p:spPr/>
        <p:txBody>
          <a:bodyPr/>
          <a:lstStyle/>
          <a:p>
            <a:fld id="{071B4BBF-70B9-8047-B02F-2484F1EA6A40}" type="slidenum">
              <a:rPr lang="nb-NO" smtClean="0"/>
              <a:t>63</a:t>
            </a:fld>
            <a:endParaRPr lang="nb-NO"/>
          </a:p>
        </p:txBody>
      </p:sp>
    </p:spTree>
    <p:extLst>
      <p:ext uri="{BB962C8B-B14F-4D97-AF65-F5344CB8AC3E}">
        <p14:creationId xmlns:p14="http://schemas.microsoft.com/office/powerpoint/2010/main" val="22601095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a:latin typeface="Aptos" panose="020B0004020202020204" pitchFamily="34" charset="0"/>
                <a:ea typeface="MS Mincho" panose="02020609040205080304" pitchFamily="49" charset="-128"/>
                <a:cs typeface="Arial" panose="020B0604020202020204" pitchFamily="34" charset="0"/>
              </a:rPr>
              <a:t>Psykiske diagnoser har over tid vært en økende årsak til helserelaterte ytelser fra Nav, og særlig blant unge. Likevel har</a:t>
            </a:r>
            <a:r>
              <a:rPr lang="nb-NO" sz="1200">
                <a:latin typeface="Aptos" panose="020B0004020202020204" pitchFamily="34" charset="0"/>
                <a:cs typeface="Arial" panose="020B0604020202020204" pitchFamily="34" charset="0"/>
              </a:rPr>
              <a:t> forekomsten i befolkningen av diagnostiserte psykiske lidelser stort sett vært stabil over tid, med unntak av en økning i ADHD og posttraumatisk stresslidelse. Tall for sykdomsbyrden knyttet til psykiske lidelser som vises her, indikerer bare en kortvarig økning under pandemien, og ingen videre økning fram mot 2035.</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a:latin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a:latin typeface="Aptos" panose="020B0004020202020204" pitchFamily="34" charset="0"/>
                <a:cs typeface="Arial" panose="020B0604020202020204" pitchFamily="34" charset="0"/>
              </a:rPr>
              <a:t>Samtidig har andelen med selvrapporterte psykiske plager økt betydelig, særlig blant ungdom og unge voksne, og flere er i kontakt med helsetjenesten for psykiske symptomer og plager. Noe av forklaringen på denne økningen er antagelig økt åpenhet om psykiske lidelser og plager, og bedret tilgang på psykisk helsehjelp.</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a:latin typeface="Aptos" panose="020B0004020202020204" pitchFamily="34" charset="0"/>
                <a:cs typeface="Arial" panose="020B0604020202020204" pitchFamily="34" charset="0"/>
              </a:rPr>
              <a:t> </a:t>
            </a:r>
          </a:p>
          <a:p>
            <a:r>
              <a:rPr lang="nb-NO" sz="1200">
                <a:latin typeface="Aptos" panose="020B0004020202020204" pitchFamily="34" charset="0"/>
                <a:ea typeface="MS Mincho" panose="02020609040205080304" pitchFamily="49" charset="-128"/>
                <a:cs typeface="Arial" panose="020B0604020202020204" pitchFamily="34" charset="0"/>
              </a:rPr>
              <a:t>Vi er likevel redde for at trenden med økte psykiske plager kan fortsette, og det er mulig dette også, etter hvert, vil føre til at flere blir diagnostisert med psykiske lidelser.</a:t>
            </a:r>
          </a:p>
          <a:p>
            <a:endParaRPr lang="nb-NO"/>
          </a:p>
        </p:txBody>
      </p:sp>
      <p:sp>
        <p:nvSpPr>
          <p:cNvPr id="4" name="Plassholder for lysbildenummer 3"/>
          <p:cNvSpPr>
            <a:spLocks noGrp="1"/>
          </p:cNvSpPr>
          <p:nvPr>
            <p:ph type="sldNum" sz="quarter" idx="5"/>
          </p:nvPr>
        </p:nvSpPr>
        <p:spPr/>
        <p:txBody>
          <a:bodyPr/>
          <a:lstStyle/>
          <a:p>
            <a:fld id="{071B4BBF-70B9-8047-B02F-2484F1EA6A40}" type="slidenum">
              <a:rPr lang="nb-NO" smtClean="0"/>
              <a:t>64</a:t>
            </a:fld>
            <a:endParaRPr lang="nb-NO"/>
          </a:p>
        </p:txBody>
      </p:sp>
    </p:spTree>
    <p:extLst>
      <p:ext uri="{BB962C8B-B14F-4D97-AF65-F5344CB8AC3E}">
        <p14:creationId xmlns:p14="http://schemas.microsoft.com/office/powerpoint/2010/main" val="133506604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a:latin typeface="Aptos" panose="020B0004020202020204" pitchFamily="34" charset="0"/>
              </a:rPr>
              <a:t>Mottak av helserelaterte ytelser og tjenester fra Nav, påvirkes av mer enn bare helse. De siste 10 årene før koronapandemien var det en ganske jevn nedgang i andelen av befolkningen i alderen 18–66 år som mottok helserelaterte ytelser, dvs. sykepenger, arbeidsavklaringspenger og uføretrygd. Dette stemmer godt med bedringen i folkehelsen, men kan også henge sammen med økt utdanningsnivå, arbeidsinnvandring og innstrammingene i regelverket for AAP i 2018. </a:t>
            </a:r>
          </a:p>
          <a:p>
            <a:endParaRPr lang="nb-NO" sz="1200">
              <a:latin typeface="Aptos" panose="020B0004020202020204" pitchFamily="34" charset="0"/>
            </a:endParaRPr>
          </a:p>
          <a:p>
            <a:r>
              <a:rPr lang="nb-NO" sz="1200">
                <a:latin typeface="Aptos" panose="020B0004020202020204" pitchFamily="34" charset="0"/>
              </a:rPr>
              <a:t>Under og etter pandemien har andelen med helserelaterte ytelser økt omtrent tilbake til det tidligere nivået, og ved utgangen av 2023 mottok mer enn 18 prosent av befolkningen 18–66 år slike ytelser. </a:t>
            </a:r>
            <a:r>
              <a:rPr lang="nb-NO" sz="1200">
                <a:latin typeface="Aptos" panose="020B0004020202020204" pitchFamily="34" charset="0"/>
                <a:ea typeface="MS Mincho" panose="02020609040205080304" pitchFamily="49" charset="-128"/>
                <a:cs typeface="Arial" panose="020B0604020202020204" pitchFamily="34" charset="0"/>
              </a:rPr>
              <a:t>Til tross for en positiv utvikling før pandemien, </a:t>
            </a:r>
            <a:r>
              <a:rPr lang="nb-NO" sz="1200">
                <a:latin typeface="Aptos" panose="020B0004020202020204" pitchFamily="34" charset="0"/>
              </a:rPr>
              <a:t>er vi altså tilbake omtrent på historisk toppnivå. </a:t>
            </a:r>
            <a:r>
              <a:rPr lang="nb-NO" sz="1200">
                <a:latin typeface="Aptos" panose="020B0004020202020204" pitchFamily="34" charset="0"/>
                <a:ea typeface="MS Mincho" panose="02020609040205080304" pitchFamily="49" charset="-128"/>
                <a:cs typeface="Arial" panose="020B0604020202020204" pitchFamily="34" charset="0"/>
              </a:rPr>
              <a:t>Norge har også en langt høyere andel mottakere av helserelaterte ytelser enn land vi gjerne sammenlikner oss med. Det henger sammen med at de norske trygdeytelsene gjennomgående gir høyere og mer stabil ytelse når inntektssikringen er begrunnet med sykdom, enn ved arbeidsledighet eller sosiale problemer. Dette kan bidra til at Navs oppmerksomhet rettes mot sykdommer og plager som vi i liten grad kan påvirke, mens problemer for eksempel knyttet til kompetanse, motivasjon og sosial tilpasningsevne får mindre oppmerksomhet. Resultatet kan bli mer langvarig trygdemottak og redusert sannsynlighet for å komme i eller tilbake til arbeid.</a:t>
            </a:r>
          </a:p>
        </p:txBody>
      </p:sp>
    </p:spTree>
    <p:extLst>
      <p:ext uri="{BB962C8B-B14F-4D97-AF65-F5344CB8AC3E}">
        <p14:creationId xmlns:p14="http://schemas.microsoft.com/office/powerpoint/2010/main" val="287362260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87122-D77C-F805-F72E-BC79300F8471}"/>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2C9A0DB3-32FF-CE25-131E-64A6E69F7544}"/>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991F46F0-4DD1-2E50-8C5A-C3EEE4D665A8}"/>
              </a:ext>
            </a:extLst>
          </p:cNvPr>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lang="nb-NO" sz="1200">
                <a:latin typeface="Aptos" panose="020B0004020202020204" pitchFamily="34" charset="0"/>
              </a:rPr>
              <a:t>For unge under 30 år var andelen med helserelaterte ytelser stabil før pandemien, men nådde i 2022 et historisk toppnivå på drøyt 8 prosent av befolkningen 18–29 år. Andelen med uføretrygd økte kraftig før pandemien, men har blant annet pga. endringer i AAP-regelverket vært stabil siden da. Økningen i unge uføretrygdede som er vist i mørkeblått, skyldes særlig økt tilstrømming av nye uføre i alderen 18–19 år. Dette knyttes til at det har blitt flere unge med diagnoser innen autisme og psykisk utviklingshemming. To viktige forklaringer er antagelig at flere blir født med funksjonshemminger fordi flere kvinner får barn i høyere alder, og at flere for tidlig fødte barn overlever med nevrologiske og psykiske senskader. De siste årene har det også vært en økende andel nye uføretrygdede i alderen 25–29 år, som kan henge sammen med innstrammingen av AAP-regelverket i 2018.</a:t>
            </a:r>
            <a:endParaRPr lang="nb-NO" sz="1200">
              <a:latin typeface="Aptos" panose="020B0004020202020204" pitchFamily="34" charset="0"/>
              <a:ea typeface="MS Mincho" panose="02020609040205080304" pitchFamily="49" charset="-128"/>
            </a:endParaRPr>
          </a:p>
          <a:p>
            <a:endParaRPr lang="nb-NO"/>
          </a:p>
        </p:txBody>
      </p:sp>
      <p:sp>
        <p:nvSpPr>
          <p:cNvPr id="4" name="Plassholder for lysbildenummer 3">
            <a:extLst>
              <a:ext uri="{FF2B5EF4-FFF2-40B4-BE49-F238E27FC236}">
                <a16:creationId xmlns:a16="http://schemas.microsoft.com/office/drawing/2014/main" id="{465E99E9-0A62-04F8-57E6-79C4065C3DDB}"/>
              </a:ext>
            </a:extLst>
          </p:cNvPr>
          <p:cNvSpPr>
            <a:spLocks noGrp="1"/>
          </p:cNvSpPr>
          <p:nvPr>
            <p:ph type="sldNum" sz="quarter" idx="5"/>
          </p:nvPr>
        </p:nvSpPr>
        <p:spPr/>
        <p:txBody>
          <a:bodyPr/>
          <a:lstStyle/>
          <a:p>
            <a:fld id="{071B4BBF-70B9-8047-B02F-2484F1EA6A40}" type="slidenum">
              <a:rPr lang="nb-NO" smtClean="0"/>
              <a:t>66</a:t>
            </a:fld>
            <a:endParaRPr lang="nb-NO"/>
          </a:p>
        </p:txBody>
      </p:sp>
    </p:spTree>
    <p:extLst>
      <p:ext uri="{BB962C8B-B14F-4D97-AF65-F5344CB8AC3E}">
        <p14:creationId xmlns:p14="http://schemas.microsoft.com/office/powerpoint/2010/main" val="4260024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800">
                <a:effectLst/>
                <a:latin typeface="Aptos" panose="020B0004020202020204" pitchFamily="34" charset="0"/>
                <a:ea typeface="Aptos" panose="020B0004020202020204" pitchFamily="34" charset="0"/>
                <a:cs typeface="Arial" panose="020B0604020202020204" pitchFamily="34" charset="0"/>
              </a:rPr>
              <a:t>En ny verdensorden med stor usikkerhet i internasjonal handel og geopolitikk kan gi større svingninger og omstillinger i arbeidsmarkedet. Nav må ha fleksibilitet og kunne håndtere brå endringer og tilbakeslag, og være forberedt på risikoen for økt polarisering i samfunnet. Økte utgifter til forsvar og sikkerhet kan gi endringer i budsjettmessige prioriteringer.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800">
              <a:effectLst/>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800">
                <a:effectLst/>
                <a:latin typeface="Aptos" panose="020B0004020202020204" pitchFamily="34" charset="0"/>
                <a:ea typeface="Aptos" panose="020B0004020202020204" pitchFamily="34" charset="0"/>
                <a:cs typeface="Arial" panose="020B0604020202020204" pitchFamily="34" charset="0"/>
              </a:rPr>
              <a:t>Vi forventer at kunstig intelligens (KI) vil ha en sentral rolle i digitaliseringen framover. Nye muligheter gjelder blant annet løsninger som kan lette arbeidshverdagen for ansatte, gi beslutningsstøtte i saksbehandling og ved vurdering av oppfølgingsbehov og som kan forbedre tjenester for rekruttering. KI kan også bidra til nye hjelpemidler og gi universell utforming et løft. For at ny teknologi skal gi mest mulig verdi for pengene vil det trolig bli diskusjoner om rettslige rammer, behovet for mer digitaliseringsvennlige regler og hvordan offentlig IT-utvikling skal styres og finansieres. Teknologi og den globale usikkerheten gir dessuten risikoer, blant annet for personvernbrudd, desinformasjon, cyberangrep og trygdesvindel. Nav må ha derfor ha kompetanse og kapasitet til å utvikle effektive og trygge digitale løsninger.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800">
              <a:effectLst/>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800">
                <a:effectLst/>
                <a:latin typeface="Aptos" panose="020B0004020202020204" pitchFamily="34" charset="0"/>
                <a:ea typeface="Aptos" panose="020B0004020202020204" pitchFamily="34" charset="0"/>
                <a:cs typeface="Arial" panose="020B0604020202020204" pitchFamily="34" charset="0"/>
              </a:rPr>
              <a:t>Brukerne av Nav forventer forutsigbar inntektssikring, tilpassede og sammenhengende tjenester og tett oppfølging med et langsiktig perspektiv. På den andre siden må vi lykkes med forenkling, automatisering og effektivisering. Det gir behov for en gjennomtenkt balanse mellom personlig bistand og digitalisering.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800">
              <a:effectLst/>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800">
                <a:effectLst/>
                <a:latin typeface="Aptos" panose="020B0004020202020204" pitchFamily="34" charset="0"/>
                <a:ea typeface="Aptos" panose="020B0004020202020204" pitchFamily="34" charset="0"/>
                <a:cs typeface="Arial" panose="020B0604020202020204" pitchFamily="34" charset="0"/>
              </a:rPr>
              <a:t>Antallet flyktninger har stor påvirkning på behovet for sosialhjelp. Siden 2022 har tilstrømningen av flyktninger fra Ukraina gitt en betydelig økning i antallet sosialhjelpsmottakere. Mange av disse vil fortsatt ha behov for sosialhjelp i flere år.</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800">
                <a:effectLst/>
                <a:latin typeface="Aptos" panose="020B0004020202020204" pitchFamily="34" charset="0"/>
                <a:ea typeface="Aptos" panose="020B0004020202020204" pitchFamily="34" charset="0"/>
                <a:cs typeface="Arial" panose="020B0604020202020204" pitchFamily="34" charset="0"/>
              </a:rPr>
              <a:t>Norske husholdninger har opplevd realinntektsvekst siden midten av 1990-tallet, men prisvekst og renteøkninger siden 2022 har ført til flere husholdninger med trang økonomi. Selv om antall sosialhjelpsmottakere har økt totalt sett, var det fram til 2023 en nedgang i andelen norskfødte som mottar sosialhjelp. Denne andelen økte likevel noe i 2024. Nav har i denne perioden også erfart økning i antallet som ber om hjelp til å finne et midlertidig botilbud.</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800">
                <a:effectLst/>
                <a:latin typeface="Aptos" panose="020B0004020202020204" pitchFamily="34" charset="0"/>
                <a:ea typeface="Aptos" panose="020B0004020202020204" pitchFamily="34" charset="0"/>
                <a:cs typeface="Arial" panose="020B0604020202020204" pitchFamily="34" charset="0"/>
              </a:rPr>
              <a:t>Utviklingen i arbeidsledighet, økonomisk vekst og realinntektsutvikling, gjeldsgrad og rentenivå og ankomsten av flyktninger er de viktigste faktorene som vil påvirke økonomiske levekår og behovet for sosialhjelp fram mot 2035.</a:t>
            </a:r>
          </a:p>
        </p:txBody>
      </p:sp>
      <p:sp>
        <p:nvSpPr>
          <p:cNvPr id="4" name="Plassholder for lysbildenummer 3"/>
          <p:cNvSpPr>
            <a:spLocks noGrp="1"/>
          </p:cNvSpPr>
          <p:nvPr>
            <p:ph type="sldNum" sz="quarter" idx="5"/>
          </p:nvPr>
        </p:nvSpPr>
        <p:spPr/>
        <p:txBody>
          <a:bodyPr/>
          <a:lstStyle/>
          <a:p>
            <a:fld id="{071B4BBF-70B9-8047-B02F-2484F1EA6A40}" type="slidenum">
              <a:rPr lang="nb-NO" smtClean="0"/>
              <a:t>6</a:t>
            </a:fld>
            <a:endParaRPr lang="nb-NO"/>
          </a:p>
        </p:txBody>
      </p:sp>
    </p:spTree>
    <p:extLst>
      <p:ext uri="{BB962C8B-B14F-4D97-AF65-F5344CB8AC3E}">
        <p14:creationId xmlns:p14="http://schemas.microsoft.com/office/powerpoint/2010/main" val="27367754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a:latin typeface="Aptos" panose="020B0004020202020204" pitchFamily="34" charset="0"/>
                <a:cs typeface="Arial"/>
              </a:rPr>
              <a:t>Det ventes altså at folkehelsen fortsatt vil bedres for befolkningen i yrkesaktiv alder, noe som burde innebære </a:t>
            </a:r>
            <a:r>
              <a:rPr lang="nb-NO" sz="1200">
                <a:latin typeface="Aptos" panose="020B0004020202020204" pitchFamily="34" charset="0"/>
                <a:ea typeface="MS Mincho" panose="02020609040205080304" pitchFamily="49" charset="-128"/>
                <a:cs typeface="Arial" panose="020B0604020202020204" pitchFamily="34" charset="0"/>
              </a:rPr>
              <a:t>at færre vil motta helserelaterte trygdeytelser fra NAV. Men dette er usikkert, siden utviklingen for disse ytelsene påvirkes også av andre faktorer enn helse. Blant annet gir mangel på arbeidskraft gode vilkår for inkludering, og motsatt kan behovet for omst</a:t>
            </a:r>
            <a:r>
              <a:rPr lang="nb-NO" sz="1200">
                <a:latin typeface="Aptos" panose="020B0004020202020204" pitchFamily="34" charset="0"/>
              </a:rPr>
              <a:t>illinger i arbeidslivet føre til økt utstøting. Endringer i </a:t>
            </a:r>
            <a:r>
              <a:rPr lang="nb-NO" sz="1200">
                <a:latin typeface="Aptos" panose="020B0004020202020204" pitchFamily="34" charset="0"/>
                <a:cs typeface="Arial"/>
              </a:rPr>
              <a:t>innretningen av regelverket for folketrygdytelsene kan også påvirke mottaket av helserelaterte ytelser. </a:t>
            </a:r>
            <a:r>
              <a:rPr lang="nb-NO" sz="1200">
                <a:latin typeface="Aptos" panose="020B0004020202020204" pitchFamily="34" charset="0"/>
              </a:rPr>
              <a:t>For å bidra til høy sysselsetting og å begrense mottak av trygd, bør Navs arbeidsrettede oppfølging i større grad enn i dag være uavhengig av ytelse og diagnose. Det er også behov for mer systematisk kunnskap om hvordan oppfølgingen virker, slik at bruken av ulike virkemidler kan bli mer målrettet. </a:t>
            </a:r>
            <a:endParaRPr lang="nb-NO" sz="1200">
              <a:latin typeface="Aptos" panose="020B0004020202020204" pitchFamily="34" charset="0"/>
              <a:cs typeface="Arial"/>
            </a:endParaRPr>
          </a:p>
          <a:p>
            <a:pPr defTabSz="949478">
              <a:defRPr/>
            </a:pPr>
            <a:endParaRPr lang="nb-NO" sz="1200">
              <a:latin typeface="Aptos" panose="020B0004020202020204" pitchFamily="34" charset="0"/>
              <a:cs typeface="Arial"/>
            </a:endParaRPr>
          </a:p>
          <a:p>
            <a:r>
              <a:rPr lang="nb-NO" sz="1200">
                <a:latin typeface="Aptos" panose="020B0004020202020204" pitchFamily="34" charset="0"/>
                <a:cs typeface="Arial"/>
              </a:rPr>
              <a:t>Samtidig er det mange usikkerheter. Vi anser at de viktigste vedrørende helse er risikoen for framtidige pandemier og økende </a:t>
            </a:r>
            <a:r>
              <a:rPr lang="nb-NO" sz="1200" err="1">
                <a:latin typeface="Aptos" panose="020B0004020202020204" pitchFamily="34" charset="0"/>
                <a:cs typeface="Arial"/>
              </a:rPr>
              <a:t>antibiotikaresistens</a:t>
            </a:r>
            <a:r>
              <a:rPr lang="nb-NO" sz="1200">
                <a:latin typeface="Aptos" panose="020B0004020202020204" pitchFamily="34" charset="0"/>
                <a:cs typeface="Arial"/>
              </a:rPr>
              <a:t>, samt usikkerheten knyttet til utvikling i psykiske plager og lidelser. Takk for meg.</a:t>
            </a:r>
            <a:endParaRPr lang="nb-NO" sz="1200">
              <a:latin typeface="Aptos" panose="020B0004020202020204" pitchFamily="34" charset="0"/>
              <a:ea typeface="MS Mincho" panose="02020609040205080304" pitchFamily="49" charset="-128"/>
              <a:cs typeface="Arial" panose="020B0604020202020204" pitchFamily="34" charset="0"/>
            </a:endParaRPr>
          </a:p>
          <a:p>
            <a:endParaRPr lang="nb-NO"/>
          </a:p>
        </p:txBody>
      </p:sp>
      <p:sp>
        <p:nvSpPr>
          <p:cNvPr id="4" name="Plassholder for lysbildenummer 3"/>
          <p:cNvSpPr>
            <a:spLocks noGrp="1"/>
          </p:cNvSpPr>
          <p:nvPr>
            <p:ph type="sldNum" sz="quarter" idx="5"/>
          </p:nvPr>
        </p:nvSpPr>
        <p:spPr/>
        <p:txBody>
          <a:bodyPr/>
          <a:lstStyle/>
          <a:p>
            <a:fld id="{071B4BBF-70B9-8047-B02F-2484F1EA6A40}" type="slidenum">
              <a:rPr lang="nb-NO" smtClean="0"/>
              <a:t>67</a:t>
            </a:fld>
            <a:endParaRPr lang="nb-NO"/>
          </a:p>
        </p:txBody>
      </p:sp>
    </p:spTree>
    <p:extLst>
      <p:ext uri="{BB962C8B-B14F-4D97-AF65-F5344CB8AC3E}">
        <p14:creationId xmlns:p14="http://schemas.microsoft.com/office/powerpoint/2010/main" val="361447470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kumimoji="0" lang="nb-NO" sz="1200" b="0" i="0" u="none" strike="noStrike" kern="1200" cap="none" spc="0" normalizeH="0" baseline="0" noProof="0">
                <a:ln>
                  <a:noFill/>
                </a:ln>
                <a:effectLst/>
                <a:uLnTx/>
                <a:uFillTx/>
                <a:ea typeface="Source Sans Pro"/>
              </a:rPr>
              <a:t>Nav og helsetjenesten må </a:t>
            </a:r>
            <a:r>
              <a:rPr lang="nb-NO">
                <a:ea typeface="Source Sans Pro"/>
              </a:rPr>
              <a:t> </a:t>
            </a:r>
            <a:r>
              <a:rPr kumimoji="0" lang="nb-NO" sz="1200" b="0" i="0" u="none" strike="noStrike" kern="1200" cap="none" spc="0" normalizeH="0" baseline="0" noProof="0">
                <a:ln>
                  <a:noFill/>
                </a:ln>
                <a:effectLst/>
                <a:uLnTx/>
                <a:uFillTx/>
                <a:ea typeface="Source Sans Pro"/>
              </a:rPr>
              <a:t>tilby en mer samtidig og koordinert tjeneste </a:t>
            </a:r>
            <a:r>
              <a:rPr lang="nb-NO">
                <a:ea typeface="Source Sans Pro"/>
              </a:rPr>
              <a:t> til dem</a:t>
            </a:r>
            <a:r>
              <a:rPr kumimoji="0" lang="nb-NO" sz="1200" b="0" i="0" u="none" strike="noStrike" kern="1200" cap="none" spc="0" normalizeH="0" baseline="0" noProof="0">
                <a:ln>
                  <a:noFill/>
                </a:ln>
                <a:effectLst/>
                <a:uLnTx/>
                <a:uFillTx/>
                <a:ea typeface="Source Sans Pro"/>
              </a:rPr>
              <a:t> som trenger hjelp </a:t>
            </a:r>
            <a:r>
              <a:rPr lang="nb-NO">
                <a:ea typeface="Source Sans Pro"/>
              </a:rPr>
              <a:t>for</a:t>
            </a:r>
            <a:r>
              <a:rPr kumimoji="0" lang="nb-NO" sz="1200" b="0" i="0" u="none" strike="noStrike" kern="1200" cap="none" spc="0" normalizeH="0" baseline="0" noProof="0">
                <a:ln>
                  <a:noFill/>
                </a:ln>
                <a:effectLst/>
                <a:uLnTx/>
                <a:uFillTx/>
                <a:ea typeface="Source Sans Pro"/>
              </a:rPr>
              <a:t> å beholde eller komme i arbeid på grunn av helsemessige utfordringer.</a:t>
            </a:r>
          </a:p>
          <a:p>
            <a:endParaRPr kumimoji="0" lang="nb-NO" sz="1200" b="0" i="0" u="none" strike="noStrike" kern="1200" cap="none" spc="0" normalizeH="0" baseline="0" noProof="0">
              <a:ln>
                <a:noFill/>
              </a:ln>
              <a:effectLst/>
              <a:uLnTx/>
              <a:uFillTx/>
              <a:ea typeface="Source Sans Pro"/>
            </a:endParaRPr>
          </a:p>
          <a:p>
            <a:pPr marL="0" indent="0">
              <a:lnSpc>
                <a:spcPct val="107000"/>
              </a:lnSpc>
              <a:spcBef>
                <a:spcPts val="0"/>
              </a:spcBef>
              <a:spcAft>
                <a:spcPts val="800"/>
              </a:spcAft>
              <a:buClrTx/>
              <a:buNone/>
              <a:defRPr/>
            </a:pPr>
            <a:r>
              <a:rPr kumimoji="0" lang="nb-NO" sz="1200" b="1" i="0" u="none" strike="noStrike" kern="1200" cap="none" spc="0" normalizeH="0" baseline="0" noProof="0">
                <a:ln>
                  <a:noFill/>
                </a:ln>
                <a:solidFill>
                  <a:srgbClr val="0067C5"/>
                </a:solidFill>
                <a:effectLst/>
                <a:uLnTx/>
                <a:uFillTx/>
                <a:ea typeface="Source Sans Pro"/>
              </a:rPr>
              <a:t>Utfordringer som må møtes er</a:t>
            </a:r>
          </a:p>
          <a:p>
            <a:pPr>
              <a:lnSpc>
                <a:spcPct val="107000"/>
              </a:lnSpc>
              <a:spcBef>
                <a:spcPts val="0"/>
              </a:spcBef>
              <a:spcAft>
                <a:spcPts val="800"/>
              </a:spcAft>
              <a:buClrTx/>
              <a:defRPr/>
            </a:pPr>
            <a:r>
              <a:rPr kumimoji="0" lang="nb-NO" sz="1200" b="0" i="0" u="none" strike="noStrike" kern="1200" cap="none" spc="0" normalizeH="0" baseline="0" noProof="0">
                <a:ln>
                  <a:noFill/>
                </a:ln>
                <a:solidFill>
                  <a:srgbClr val="000000"/>
                </a:solidFill>
                <a:effectLst/>
                <a:uLnTx/>
                <a:uFillTx/>
                <a:ea typeface="Source Sans Pro" panose="020B0503030403020204" pitchFamily="34" charset="0"/>
              </a:rPr>
              <a:t>Bedre informasjonsutveksling mellom Nav og helse</a:t>
            </a:r>
          </a:p>
          <a:p>
            <a:pPr>
              <a:lnSpc>
                <a:spcPct val="107000"/>
              </a:lnSpc>
              <a:spcBef>
                <a:spcPts val="0"/>
              </a:spcBef>
              <a:spcAft>
                <a:spcPts val="800"/>
              </a:spcAft>
              <a:buClrTx/>
              <a:defRPr/>
            </a:pPr>
            <a:r>
              <a:rPr kumimoji="0" lang="nb-NO" sz="1200" b="0" i="0" u="none" strike="noStrike" kern="1200" cap="none" spc="0" normalizeH="0" baseline="0" noProof="0">
                <a:ln>
                  <a:noFill/>
                </a:ln>
                <a:solidFill>
                  <a:srgbClr val="000000"/>
                </a:solidFill>
                <a:effectLst/>
                <a:uLnTx/>
                <a:uFillTx/>
                <a:ea typeface="Source Sans Pro" panose="020B0503030403020204" pitchFamily="34" charset="0"/>
              </a:rPr>
              <a:t>Behov for bedre </a:t>
            </a:r>
            <a:r>
              <a:rPr kumimoji="0" lang="nb-NO" sz="1200" b="0" i="0" u="none" strike="noStrike" kern="0" cap="none" spc="0" normalizeH="0" baseline="0" noProof="0">
                <a:ln>
                  <a:noFill/>
                </a:ln>
                <a:solidFill>
                  <a:srgbClr val="000000"/>
                </a:solidFill>
                <a:effectLst/>
                <a:uLnTx/>
                <a:uFillTx/>
                <a:ea typeface="Source Sans Pro" panose="020B0503030403020204" pitchFamily="34" charset="0"/>
              </a:rPr>
              <a:t>samarbeid og felles kompetanseutvikling på tvers av sektorene</a:t>
            </a:r>
            <a:r>
              <a:rPr kumimoji="0" lang="nb-NO" sz="1200" b="0" i="0" u="none" strike="noStrike" kern="1200" cap="none" spc="0" normalizeH="0" baseline="0" noProof="0">
                <a:ln>
                  <a:noFill/>
                </a:ln>
                <a:solidFill>
                  <a:prstClr val="black"/>
                </a:solidFill>
                <a:effectLst/>
                <a:uLnTx/>
                <a:uFillTx/>
                <a:ea typeface="Source Sans Pro" panose="020B0503030403020204" pitchFamily="34" charset="0"/>
              </a:rPr>
              <a:t> </a:t>
            </a:r>
          </a:p>
          <a:p>
            <a:pPr>
              <a:lnSpc>
                <a:spcPct val="107000"/>
              </a:lnSpc>
              <a:spcBef>
                <a:spcPts val="0"/>
              </a:spcBef>
              <a:spcAft>
                <a:spcPts val="800"/>
              </a:spcAft>
              <a:buClrTx/>
              <a:defRPr/>
            </a:pPr>
            <a:r>
              <a:rPr kumimoji="0" lang="nb-NO" sz="1200" b="0" i="0" u="none" strike="noStrike" kern="1200" cap="none" spc="0" normalizeH="0" baseline="0" noProof="0">
                <a:ln>
                  <a:noFill/>
                </a:ln>
                <a:solidFill>
                  <a:prstClr val="black"/>
                </a:solidFill>
                <a:effectLst/>
                <a:uLnTx/>
                <a:uFillTx/>
                <a:ea typeface="Source Sans Pro"/>
              </a:rPr>
              <a:t>Videreutvikle og utvikle felles modeller for tjenestesamhandling mellom </a:t>
            </a:r>
            <a:r>
              <a:rPr lang="nb-NO">
                <a:solidFill>
                  <a:prstClr val="black"/>
                </a:solidFill>
                <a:ea typeface="Source Sans Pro"/>
              </a:rPr>
              <a:t>Nav</a:t>
            </a:r>
            <a:r>
              <a:rPr kumimoji="0" lang="nb-NO" sz="1200" b="0" i="0" u="none" strike="noStrike" kern="1200" cap="none" spc="0" normalizeH="0" baseline="0" noProof="0">
                <a:ln>
                  <a:noFill/>
                </a:ln>
                <a:solidFill>
                  <a:prstClr val="black"/>
                </a:solidFill>
                <a:effectLst/>
                <a:uLnTx/>
                <a:uFillTx/>
                <a:ea typeface="Source Sans Pro"/>
              </a:rPr>
              <a:t> og helse</a:t>
            </a:r>
            <a:endParaRPr lang="nb-NO"/>
          </a:p>
          <a:p>
            <a:endParaRPr lang="nb-NO"/>
          </a:p>
        </p:txBody>
      </p:sp>
      <p:sp>
        <p:nvSpPr>
          <p:cNvPr id="4" name="Plassholder for lysbildenummer 3"/>
          <p:cNvSpPr>
            <a:spLocks noGrp="1"/>
          </p:cNvSpPr>
          <p:nvPr>
            <p:ph type="sldNum" sz="quarter" idx="5"/>
          </p:nvPr>
        </p:nvSpPr>
        <p:spPr/>
        <p:txBody>
          <a:bodyPr/>
          <a:lstStyle/>
          <a:p>
            <a:fld id="{071B4BBF-70B9-8047-B02F-2484F1EA6A40}" type="slidenum">
              <a:rPr lang="nb-NO" smtClean="0"/>
              <a:t>68</a:t>
            </a:fld>
            <a:endParaRPr lang="nb-NO"/>
          </a:p>
        </p:txBody>
      </p:sp>
    </p:spTree>
    <p:extLst>
      <p:ext uri="{BB962C8B-B14F-4D97-AF65-F5344CB8AC3E}">
        <p14:creationId xmlns:p14="http://schemas.microsoft.com/office/powerpoint/2010/main" val="30400018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C794C-1987-8514-20DE-318C26B16059}"/>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1FF52793-7A3E-A766-9A73-99BC03286C46}"/>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AEB8B67F-CE77-FBA1-221C-C79054FE84B1}"/>
              </a:ext>
            </a:extLst>
          </p:cNvPr>
          <p:cNvSpPr>
            <a:spLocks noGrp="1"/>
          </p:cNvSpPr>
          <p:nvPr>
            <p:ph type="body" idx="1"/>
          </p:nvPr>
        </p:nvSpPr>
        <p:spPr/>
        <p:txBody>
          <a:bodyPr/>
          <a:lstStyle/>
          <a:p>
            <a:r>
              <a:rPr lang="nb-NO" sz="800" b="1">
                <a:solidFill>
                  <a:srgbClr val="0F4761"/>
                </a:solidFill>
                <a:latin typeface="Aptos" panose="020B0004020202020204" pitchFamily="34" charset="0"/>
              </a:rPr>
              <a:t>Velferdsstaten under press</a:t>
            </a:r>
            <a:endParaRPr lang="nb-NO" sz="800" b="1">
              <a:solidFill>
                <a:srgbClr val="0F4761"/>
              </a:solidFill>
              <a:latin typeface="Times New Roman" panose="02020603050405020304" pitchFamily="18" charset="0"/>
            </a:endParaRPr>
          </a:p>
          <a:p>
            <a:pPr>
              <a:lnSpc>
                <a:spcPct val="107000"/>
              </a:lnSpc>
              <a:spcAft>
                <a:spcPts val="800"/>
              </a:spcAft>
              <a:buNone/>
            </a:pPr>
            <a:r>
              <a:rPr lang="nb-NO" sz="800">
                <a:effectLst/>
                <a:latin typeface="Aptos" panose="020B0004020202020204" pitchFamily="34" charset="0"/>
                <a:ea typeface="Aptos" panose="020B0004020202020204" pitchFamily="34" charset="0"/>
                <a:cs typeface="Aptos" panose="020B0004020202020204" pitchFamily="34" charset="0"/>
              </a:rPr>
              <a:t>Norge, som en liten og åpen økonomi, påvirkes sterkt av globale utviklingstrekk. EU-landene står overfor en aldrende befolkning og synkende fødselsrater, noe som kan utfordre Norges evne til å rekruttere arbeidskraft fra utlandet. Europas sikkerhetssituasjon har forverret seg. Økt proteksjonisme og handelsrestriksjoner påvirker det globale frihandelssystemet som Norge drar nytte av. Dette kan føre til økt arbeidsledighet og behov for omstilling i norsk økonomi, samt behov for økt beredskap.</a:t>
            </a:r>
            <a:endParaRPr lang="nb-NO" sz="8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buNone/>
            </a:pPr>
            <a:r>
              <a:rPr lang="nb-NO" sz="800">
                <a:effectLst/>
                <a:latin typeface="Aptos" panose="020B0004020202020204" pitchFamily="34" charset="0"/>
                <a:ea typeface="Aptos" panose="020B0004020202020204" pitchFamily="34" charset="0"/>
                <a:cs typeface="Aptos" panose="020B0004020202020204" pitchFamily="34" charset="0"/>
              </a:rPr>
              <a:t> </a:t>
            </a:r>
            <a:endParaRPr lang="nb-NO" sz="8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buNone/>
              <a:tabLst>
                <a:tab pos="457200" algn="l"/>
              </a:tabLst>
            </a:pPr>
            <a:r>
              <a:rPr lang="nb-NO" sz="800">
                <a:effectLst/>
                <a:latin typeface="Aptos" panose="020B0004020202020204" pitchFamily="34" charset="0"/>
                <a:ea typeface="Aptos" panose="020B0004020202020204" pitchFamily="34" charset="0"/>
                <a:cs typeface="Aptos" panose="020B0004020202020204" pitchFamily="34" charset="0"/>
              </a:rPr>
              <a:t>Aldring og lavere skatteinntekter utfordrer den norske velferdsstatens bærekraft. Norge må balansere befolkningens forventninger om økonomisk bærekraft gjennom økt arbeidsmarkedsdeltakelse og senere avgang fra arbeidslivet, effektivisering av offentlig sektor og endringer i tjenestetilbudet, samt tilpasning til og bruk av nye teknologier. Fram mot 2035 forventer vi politiske diskusjoner om endringer i ytelser, slik som flere aktivitetskrav, innstramminger i ytelsesnivåer, strengere inngangsvilkår og endringer i ytelsesstrukturen. Det kan også bli diskusjoner om omfanget av Navs tjenestetilbud og hvor aktiv arbeidsmarkedspolitikken skal være. </a:t>
            </a:r>
            <a:r>
              <a:rPr lang="nb-NO" sz="800">
                <a:effectLst/>
                <a:latin typeface="Aptos" panose="020B0004020202020204" pitchFamily="34" charset="0"/>
                <a:ea typeface="Aptos" panose="020B0004020202020204" pitchFamily="34" charset="0"/>
                <a:cs typeface="Arial" panose="020B0604020202020204" pitchFamily="34" charset="0"/>
              </a:rPr>
              <a:t>Færre ytelser og strengere kriterier kan isolert sett være kostnadsbesparende, og enklere regelverk kan redusere kostnader til administrasjon. Dette krever imidlertid et brudd med en trend i retning av mer kompleksitet for å nå ulike spesifikke mål.</a:t>
            </a:r>
          </a:p>
          <a:p>
            <a:pPr>
              <a:lnSpc>
                <a:spcPct val="107000"/>
              </a:lnSpc>
              <a:spcAft>
                <a:spcPts val="800"/>
              </a:spcAft>
              <a:buNone/>
              <a:tabLst>
                <a:tab pos="457200" algn="l"/>
              </a:tabLst>
            </a:pPr>
            <a:r>
              <a:rPr lang="nb-NO" sz="800">
                <a:effectLst/>
                <a:latin typeface="Aptos" panose="020B0004020202020204" pitchFamily="34" charset="0"/>
                <a:ea typeface="Aptos" panose="020B0004020202020204" pitchFamily="34" charset="0"/>
                <a:cs typeface="Arial" panose="020B0604020202020204" pitchFamily="34" charset="0"/>
              </a:rPr>
              <a:t> </a:t>
            </a:r>
          </a:p>
          <a:p>
            <a:pPr>
              <a:lnSpc>
                <a:spcPct val="107000"/>
              </a:lnSpc>
              <a:spcAft>
                <a:spcPts val="800"/>
              </a:spcAft>
              <a:buNone/>
              <a:tabLst>
                <a:tab pos="457200" algn="l"/>
              </a:tabLst>
            </a:pPr>
            <a:r>
              <a:rPr lang="nb-NO" sz="800">
                <a:effectLst/>
                <a:latin typeface="Aptos" panose="020B0004020202020204" pitchFamily="34" charset="0"/>
                <a:ea typeface="Aptos" panose="020B0004020202020204" pitchFamily="34" charset="0"/>
                <a:cs typeface="Aptos" panose="020B0004020202020204" pitchFamily="34" charset="0"/>
              </a:rPr>
              <a:t>Det er behov for bedre integrering og inkludering av innvandrere og utsatte unge. Livslang læring, modulstrukturert opplæring og samarbeid mellom utdanningssektoren og arbeidslivet kan bidra til at arbeidskraften har den kompetansen som næringslivet trenger. Det er også et mål å redusere inngangen til helserelaterte ytelser, og at flere skal kunne delta i arbeidslivet. Hovedmålet for arbeids- og velferdspolitikken er å bevare økonomisk trygghet, inkludering av utsatte grupper og å opprettholde gode og trygge velferdsordninger. Det er et konkret mål å øke sysselsettingsandelen i yrkesaktiv alder til 83 prosent i 2035.</a:t>
            </a:r>
            <a:endParaRPr lang="nb-NO" sz="8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buNone/>
              <a:tabLst>
                <a:tab pos="457200" algn="l"/>
              </a:tabLst>
            </a:pPr>
            <a:r>
              <a:rPr lang="nb-NO" sz="800">
                <a:effectLst/>
                <a:latin typeface="Aptos" panose="020B0004020202020204" pitchFamily="34" charset="0"/>
                <a:ea typeface="Aptos" panose="020B0004020202020204" pitchFamily="34" charset="0"/>
                <a:cs typeface="Aptos" panose="020B0004020202020204" pitchFamily="34" charset="0"/>
              </a:rPr>
              <a:t> </a:t>
            </a:r>
            <a:endParaRPr lang="nb-NO" sz="8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buNone/>
              <a:tabLst>
                <a:tab pos="457200" algn="l"/>
              </a:tabLst>
            </a:pPr>
            <a:r>
              <a:rPr lang="nb-NO" sz="800">
                <a:effectLst/>
                <a:latin typeface="Aptos" panose="020B0004020202020204" pitchFamily="34" charset="0"/>
                <a:ea typeface="Aptos" panose="020B0004020202020204" pitchFamily="34" charset="0"/>
                <a:cs typeface="Aptos" panose="020B0004020202020204" pitchFamily="34" charset="0"/>
              </a:rPr>
              <a:t>Samfunnssikkerhet og beredskap får en mer sentral plass med økt vekt på forsvar, beredskap og cybersikkerhet. Arbeid mot trygdesvindel og arbeidslivskriminalitet krever bedre samarbeid mellom Nav, Skatteetaten, Politiet og Arbeidstilsynet.</a:t>
            </a:r>
            <a:endParaRPr lang="nb-NO" sz="8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buNone/>
              <a:tabLst>
                <a:tab pos="457200" algn="l"/>
              </a:tabLst>
            </a:pPr>
            <a:r>
              <a:rPr lang="nb-NO" sz="800">
                <a:effectLst/>
                <a:latin typeface="Aptos" panose="020B0004020202020204" pitchFamily="34" charset="0"/>
                <a:ea typeface="Aptos" panose="020B0004020202020204" pitchFamily="34" charset="0"/>
                <a:cs typeface="Aptos" panose="020B0004020202020204" pitchFamily="34" charset="0"/>
              </a:rPr>
              <a:t> </a:t>
            </a:r>
            <a:endParaRPr lang="nb-NO" sz="8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tabLst>
                <a:tab pos="457200" algn="l"/>
              </a:tabLst>
            </a:pPr>
            <a:r>
              <a:rPr lang="nb-NO" sz="800">
                <a:effectLst/>
                <a:latin typeface="Aptos" panose="020B0004020202020204" pitchFamily="34" charset="0"/>
                <a:ea typeface="Aptos" panose="020B0004020202020204" pitchFamily="34" charset="0"/>
                <a:cs typeface="Aptos" panose="020B0004020202020204" pitchFamily="34" charset="0"/>
              </a:rPr>
              <a:t>Det norske samfunnet preges av stor grad av tillit. Det er likevel tendenser til endrede verdier i befolkningen, og økt polarisering og lavere tillit kan påvirke Navs arbeid. Nav har en viktig rolle for å bevare tilliten til og oppslutningen om velferdsstaten.</a:t>
            </a:r>
            <a:endParaRPr lang="nb-NO" sz="800">
              <a:effectLst/>
              <a:latin typeface="Aptos" panose="020B0004020202020204" pitchFamily="34" charset="0"/>
              <a:ea typeface="Aptos" panose="020B0004020202020204" pitchFamily="34" charset="0"/>
              <a:cs typeface="Arial" panose="020B0604020202020204" pitchFamily="34" charset="0"/>
            </a:endParaRPr>
          </a:p>
        </p:txBody>
      </p:sp>
      <p:sp>
        <p:nvSpPr>
          <p:cNvPr id="4" name="Plassholder for lysbildenummer 3">
            <a:extLst>
              <a:ext uri="{FF2B5EF4-FFF2-40B4-BE49-F238E27FC236}">
                <a16:creationId xmlns:a16="http://schemas.microsoft.com/office/drawing/2014/main" id="{66858D6E-F406-5C14-C75B-49A6A2B964D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1B4BBF-70B9-8047-B02F-2484F1EA6A4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90464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A895BD-B7C3-7D76-9BA9-60840D7C383F}"/>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5924C1C3-31DE-1EBD-AFCC-DDDE8EBC74B2}"/>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A0184F29-E26D-4A5D-13B6-B710DC93425F}"/>
              </a:ext>
            </a:extLst>
          </p:cNvPr>
          <p:cNvSpPr>
            <a:spLocks noGrp="1"/>
          </p:cNvSpPr>
          <p:nvPr>
            <p:ph type="body" idx="1"/>
          </p:nvPr>
        </p:nvSpPr>
        <p:spPr/>
        <p:txBody>
          <a:bodyPr/>
          <a:lstStyle/>
          <a:p>
            <a:pPr defTabSz="931774">
              <a:defRPr/>
            </a:pPr>
            <a:r>
              <a:rPr lang="nb-NO"/>
              <a:t>Konkurranse om arbeidskraft: </a:t>
            </a:r>
            <a:r>
              <a:rPr lang="nb-NO">
                <a:latin typeface="Arial"/>
                <a:ea typeface="Aptos" panose="020B0004020202020204" pitchFamily="34" charset="0"/>
                <a:cs typeface="Arial"/>
              </a:rPr>
              <a:t>Arbeidsstyrken eldes i hele Europa</a:t>
            </a:r>
          </a:p>
          <a:p>
            <a:pPr defTabSz="931774">
              <a:defRPr/>
            </a:pPr>
            <a:r>
              <a:rPr lang="nb-NO">
                <a:latin typeface="Arial"/>
                <a:ea typeface="Aptos" panose="020B0004020202020204" pitchFamily="34" charset="0"/>
                <a:cs typeface="Arial"/>
              </a:rPr>
              <a:t>Anspent sikkerhetssituasjon: </a:t>
            </a:r>
            <a:r>
              <a:rPr lang="nb-NO">
                <a:latin typeface="Arial"/>
                <a:ea typeface="Times New Roman" panose="02020603050405020304" pitchFamily="18" charset="0"/>
                <a:cs typeface="Arial"/>
              </a:rPr>
              <a:t>Større konkurranse om budsjetter og andre ressurser, usikkerhet om videre mottak av flyktninger og fordrevne</a:t>
            </a:r>
          </a:p>
          <a:p>
            <a:pPr defTabSz="931774">
              <a:defRPr/>
            </a:pPr>
            <a:endParaRPr lang="nb-NO">
              <a:latin typeface="Arial"/>
              <a:ea typeface="Aptos" panose="020B0004020202020204" pitchFamily="34" charset="0"/>
              <a:cs typeface="Arial"/>
            </a:endParaRPr>
          </a:p>
          <a:p>
            <a:pPr defTabSz="931774">
              <a:defRPr/>
            </a:pPr>
            <a:r>
              <a:rPr lang="nb-NO">
                <a:latin typeface="Arial"/>
                <a:ea typeface="Aptos" panose="020B0004020202020204" pitchFamily="34" charset="0"/>
                <a:cs typeface="Arial"/>
              </a:rPr>
              <a:t>Miljø- og klimapolitikken i motvind: </a:t>
            </a:r>
            <a:r>
              <a:rPr lang="nb-NO">
                <a:latin typeface="Arial"/>
                <a:ea typeface="Times New Roman" panose="02020603050405020304" pitchFamily="18" charset="0"/>
                <a:cs typeface="Arial"/>
              </a:rPr>
              <a:t>Det grønne skiftet går saktere, samtidig som ødeleggelser på grunn av klimaproblemer øker. men flom, tørke og uår skaper uro og usikkerhet</a:t>
            </a:r>
          </a:p>
          <a:p>
            <a:pPr defTabSz="931774">
              <a:defRPr/>
            </a:pPr>
            <a:endParaRPr lang="nb-NO">
              <a:latin typeface="Arial"/>
              <a:ea typeface="Aptos" panose="020B0004020202020204" pitchFamily="34" charset="0"/>
              <a:cs typeface="Arial"/>
            </a:endParaRPr>
          </a:p>
          <a:p>
            <a:pPr defTabSz="931774">
              <a:defRPr/>
            </a:pPr>
            <a:r>
              <a:rPr lang="nb-NO">
                <a:latin typeface="Arial"/>
                <a:ea typeface="Times New Roman" panose="02020603050405020304" pitchFamily="18" charset="0"/>
                <a:cs typeface="Arial"/>
              </a:rPr>
              <a:t>Tollbarrierer og handelsrestriksjoner kan ramme Norge som en liten, åpen økonomi. </a:t>
            </a:r>
            <a:r>
              <a:rPr lang="nb-NO">
                <a:latin typeface="Arial"/>
                <a:ea typeface="Aptos" panose="020B0004020202020204" pitchFamily="34" charset="0"/>
                <a:cs typeface="Arial"/>
              </a:rPr>
              <a:t>Frihandelssystemet er under press. Norge er ikke del av EUs tollunion </a:t>
            </a:r>
          </a:p>
          <a:p>
            <a:pPr defTabSz="931774">
              <a:defRPr/>
            </a:pPr>
            <a:endParaRPr lang="nb-NO">
              <a:latin typeface="Arial"/>
              <a:ea typeface="Aptos" panose="020B0004020202020204" pitchFamily="34" charset="0"/>
              <a:cs typeface="Arial"/>
            </a:endParaRPr>
          </a:p>
          <a:p>
            <a:pPr defTabSz="931774">
              <a:defRPr/>
            </a:pPr>
            <a:endParaRPr lang="nb-NO">
              <a:latin typeface="Arial"/>
              <a:ea typeface="Aptos" panose="020B0004020202020204" pitchFamily="34" charset="0"/>
              <a:cs typeface="Arial"/>
            </a:endParaRPr>
          </a:p>
          <a:p>
            <a:r>
              <a:rPr lang="nb-NO" sz="1800">
                <a:latin typeface="Arial"/>
                <a:ea typeface="Aptos" panose="020B0004020202020204" pitchFamily="34" charset="0"/>
                <a:cs typeface="Arial"/>
              </a:rPr>
              <a:t>EU viktig for Norge. Pga. </a:t>
            </a:r>
            <a:r>
              <a:rPr lang="nb-NO" sz="1800" err="1">
                <a:latin typeface="Arial"/>
                <a:ea typeface="Aptos" panose="020B0004020202020204" pitchFamily="34" charset="0"/>
                <a:cs typeface="Arial"/>
              </a:rPr>
              <a:t>sikkerhetsituasjonen</a:t>
            </a:r>
            <a:r>
              <a:rPr lang="nb-NO" sz="1800">
                <a:latin typeface="Arial"/>
                <a:ea typeface="Aptos" panose="020B0004020202020204" pitchFamily="34" charset="0"/>
                <a:cs typeface="Arial"/>
              </a:rPr>
              <a:t> og som vår viktigste handelspartner, men også fordi implementeringen av EU-regelverk utgjør en betydelig del av nye lover og regler i Norge</a:t>
            </a:r>
          </a:p>
          <a:p>
            <a:pPr marL="815302" lvl="1" indent="-349415">
              <a:buFont typeface="Courier New" panose="05050102010706020507" pitchFamily="18" charset="2"/>
              <a:buChar char="o"/>
            </a:pPr>
            <a:r>
              <a:rPr lang="nb-NO" sz="1600">
                <a:latin typeface="Arial"/>
                <a:ea typeface="Aptos" panose="020B0004020202020204" pitchFamily="34" charset="0"/>
                <a:cs typeface="Arial"/>
              </a:rPr>
              <a:t>EUs politiske agenda: produktivitet, konkurranseevne og håndtering av kunnskaps- og </a:t>
            </a:r>
            <a:r>
              <a:rPr lang="nb-NO" sz="1600" err="1">
                <a:latin typeface="Arial"/>
                <a:ea typeface="Aptos" panose="020B0004020202020204" pitchFamily="34" charset="0"/>
                <a:cs typeface="Arial"/>
              </a:rPr>
              <a:t>arbeidskraftsgapet</a:t>
            </a:r>
            <a:r>
              <a:rPr lang="nb-NO" sz="1600">
                <a:latin typeface="Arial"/>
                <a:ea typeface="Aptos" panose="020B0004020202020204" pitchFamily="34" charset="0"/>
                <a:cs typeface="Arial"/>
              </a:rPr>
              <a:t>, men foreløpig usikkert hvordan Norge berøres  </a:t>
            </a:r>
            <a:endParaRPr lang="nb-NO" sz="1600"/>
          </a:p>
          <a:p>
            <a:endParaRPr lang="nb-NO"/>
          </a:p>
        </p:txBody>
      </p:sp>
      <p:sp>
        <p:nvSpPr>
          <p:cNvPr id="4" name="Plassholder for lysbildenummer 3">
            <a:extLst>
              <a:ext uri="{FF2B5EF4-FFF2-40B4-BE49-F238E27FC236}">
                <a16:creationId xmlns:a16="http://schemas.microsoft.com/office/drawing/2014/main" id="{E50CB2EB-0CE6-AE8C-A63F-411E30348714}"/>
              </a:ext>
            </a:extLst>
          </p:cNvPr>
          <p:cNvSpPr>
            <a:spLocks noGrp="1"/>
          </p:cNvSpPr>
          <p:nvPr>
            <p:ph type="sldNum" sz="quarter" idx="5"/>
          </p:nvPr>
        </p:nvSpPr>
        <p:spPr/>
        <p:txBody>
          <a:bodyPr/>
          <a:lstStyle/>
          <a:p>
            <a:fld id="{071B4BBF-70B9-8047-B02F-2484F1EA6A40}" type="slidenum">
              <a:rPr lang="nb-NO" smtClean="0"/>
              <a:t>70</a:t>
            </a:fld>
            <a:endParaRPr lang="nb-NO"/>
          </a:p>
        </p:txBody>
      </p:sp>
    </p:spTree>
    <p:extLst>
      <p:ext uri="{BB962C8B-B14F-4D97-AF65-F5344CB8AC3E}">
        <p14:creationId xmlns:p14="http://schemas.microsoft.com/office/powerpoint/2010/main" val="421118008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03D32-EB21-15F9-A474-4119E8C8BC41}"/>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1A336524-D92E-6067-D1B4-F243E40CC749}"/>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CB5938B1-9B55-BF18-8F29-A8C78FF88D64}"/>
              </a:ext>
            </a:extLst>
          </p:cNvPr>
          <p:cNvSpPr>
            <a:spLocks noGrp="1"/>
          </p:cNvSpPr>
          <p:nvPr>
            <p:ph type="body" idx="1"/>
          </p:nvPr>
        </p:nvSpPr>
        <p:spPr/>
        <p:txBody>
          <a:bodyPr/>
          <a:lstStyle/>
          <a:p>
            <a:r>
              <a:rPr lang="nb-NO" sz="1800">
                <a:latin typeface="Arial"/>
                <a:ea typeface="Aptos" panose="020B0004020202020204" pitchFamily="34" charset="0"/>
                <a:cs typeface="Arial"/>
              </a:rPr>
              <a:t>En av de dominerende politiske utfordringene fram mot 2035 blir å sikre velferdsstatens bærekraft</a:t>
            </a:r>
          </a:p>
          <a:p>
            <a:pPr marL="815302" lvl="1" indent="-349415">
              <a:buFont typeface="Symbol" panose="05050102010706020507" pitchFamily="18" charset="2"/>
              <a:buChar char=""/>
            </a:pPr>
            <a:r>
              <a:rPr lang="nb-NO" sz="1600">
                <a:latin typeface="Arial"/>
                <a:ea typeface="Aptos" panose="020B0004020202020204" pitchFamily="34" charset="0"/>
                <a:cs typeface="Arial"/>
              </a:rPr>
              <a:t>Bakteppe: Demografisk utvikling, global uro og kriser og omstilling som følge av klimaendringer</a:t>
            </a:r>
          </a:p>
          <a:p>
            <a:pPr marL="815302" lvl="1" indent="-349415">
              <a:buFont typeface="Symbol" panose="05050102010706020507" pitchFamily="18" charset="2"/>
              <a:buChar char=""/>
            </a:pPr>
            <a:r>
              <a:rPr lang="nb-NO" sz="1600">
                <a:latin typeface="Arial"/>
                <a:ea typeface="Aptos" panose="020B0004020202020204" pitchFamily="34" charset="0"/>
                <a:cs typeface="Arial"/>
              </a:rPr>
              <a:t>Det forventes at statens utgifter vil gå opp, uten at inntektene øker like mye</a:t>
            </a:r>
          </a:p>
          <a:p>
            <a:pPr marL="815302" lvl="1" indent="-349415">
              <a:buFont typeface="Symbol" panose="05050102010706020507" pitchFamily="18" charset="2"/>
              <a:buChar char=""/>
            </a:pPr>
            <a:r>
              <a:rPr lang="nb-NO" sz="1600">
                <a:latin typeface="Arial"/>
                <a:ea typeface="Aptos" panose="020B0004020202020204" pitchFamily="34" charset="0"/>
                <a:cs typeface="Arial"/>
              </a:rPr>
              <a:t>Dette vil kreve grep for å redusere offentlige utgifter – strammere offentlige budsjetter vil gi mindre økonomisk handlingsrom, også for Nav</a:t>
            </a:r>
            <a:endParaRPr lang="nb-NO" sz="1400">
              <a:latin typeface="Arial"/>
              <a:ea typeface="Aptos" panose="020B0004020202020204" pitchFamily="34" charset="0"/>
              <a:cs typeface="Arial"/>
            </a:endParaRPr>
          </a:p>
          <a:p>
            <a:pPr defTabSz="931774">
              <a:defRPr/>
            </a:pPr>
            <a:endParaRPr lang="nb-NO" b="1">
              <a:latin typeface="Aptos" panose="020B0004020202020204" pitchFamily="34" charset="0"/>
              <a:ea typeface="Aptos" panose="020B0004020202020204" pitchFamily="34" charset="0"/>
              <a:cs typeface="Arial" panose="020B0604020202020204" pitchFamily="34" charset="0"/>
            </a:endParaRPr>
          </a:p>
          <a:p>
            <a:pPr defTabSz="931774">
              <a:defRPr/>
            </a:pPr>
            <a:endParaRPr lang="nb-NO" b="1">
              <a:latin typeface="Aptos" panose="020B0004020202020204" pitchFamily="34" charset="0"/>
              <a:ea typeface="Aptos" panose="020B0004020202020204" pitchFamily="34" charset="0"/>
              <a:cs typeface="Arial" panose="020B0604020202020204" pitchFamily="34" charset="0"/>
            </a:endParaRPr>
          </a:p>
          <a:p>
            <a:pPr defTabSz="931774">
              <a:defRPr/>
            </a:pPr>
            <a:r>
              <a:rPr lang="nb-NO" b="1">
                <a:latin typeface="Aptos" panose="020B0004020202020204" pitchFamily="34" charset="0"/>
                <a:ea typeface="Aptos" panose="020B0004020202020204" pitchFamily="34" charset="0"/>
                <a:cs typeface="Arial" panose="020B0604020202020204" pitchFamily="34" charset="0"/>
              </a:rPr>
              <a:t>Redusere velferdsstatens utgifter:</a:t>
            </a:r>
          </a:p>
          <a:p>
            <a:pPr marL="815302" lvl="1" indent="-349415">
              <a:buFont typeface="Symbol" panose="05050102010706020507" pitchFamily="18" charset="2"/>
              <a:buChar char=""/>
            </a:pPr>
            <a:r>
              <a:rPr lang="nb-NO">
                <a:latin typeface="Arial"/>
                <a:ea typeface="Aptos" panose="020B0004020202020204" pitchFamily="34" charset="0"/>
                <a:cs typeface="Arial"/>
              </a:rPr>
              <a:t>Endringer i ytelsene? For eksempel strengere inngangsvilkår, lavere ytelser, mer bruk av aktivitetskrav</a:t>
            </a:r>
          </a:p>
          <a:p>
            <a:pPr marL="815302" lvl="1" indent="-349415">
              <a:buFont typeface="Symbol" panose="05050102010706020507" pitchFamily="18" charset="2"/>
              <a:buChar char=""/>
            </a:pPr>
            <a:r>
              <a:rPr lang="nb-NO">
                <a:latin typeface="Arial"/>
                <a:ea typeface="Aptos" panose="020B0004020202020204" pitchFamily="34" charset="0"/>
                <a:cs typeface="Arial"/>
              </a:rPr>
              <a:t>Færre ytelser og strengere kriterier kan gi innsparinger, men trenden går heller i retning av mer kompleksitet</a:t>
            </a:r>
          </a:p>
          <a:p>
            <a:pPr marL="815302" lvl="1" indent="-349415">
              <a:buFont typeface="Symbol" panose="05050102010706020507" pitchFamily="18" charset="2"/>
              <a:buChar char=""/>
            </a:pPr>
            <a:r>
              <a:rPr lang="nb-NO">
                <a:latin typeface="Arial"/>
                <a:ea typeface="Aptos" panose="020B0004020202020204" pitchFamily="34" charset="0"/>
                <a:cs typeface="Arial"/>
              </a:rPr>
              <a:t>Endringer i sykelønnsordningen på sikt?</a:t>
            </a:r>
          </a:p>
          <a:p>
            <a:pPr marL="815302" lvl="1" indent="-349415">
              <a:buFont typeface="Symbol" panose="05050102010706020507" pitchFamily="18" charset="2"/>
              <a:buChar char=""/>
            </a:pPr>
            <a:r>
              <a:rPr lang="nb-NO">
                <a:latin typeface="Arial"/>
                <a:ea typeface="Aptos" panose="020B0004020202020204" pitchFamily="34" charset="0"/>
                <a:cs typeface="Arial"/>
              </a:rPr>
              <a:t>Mer aktivitetskrav vil kunne kreve mer ressurser</a:t>
            </a:r>
          </a:p>
          <a:p>
            <a:pPr marL="465887" lvl="1"/>
            <a:r>
              <a:rPr lang="nb-NO">
                <a:latin typeface="Arial"/>
                <a:ea typeface="Aptos" panose="020B0004020202020204" pitchFamily="34" charset="0"/>
                <a:cs typeface="Arial"/>
              </a:rPr>
              <a:t>       til saksbehandling og oppfølging</a:t>
            </a:r>
          </a:p>
          <a:p>
            <a:pPr marL="815302" lvl="1" indent="-349415">
              <a:buFont typeface="Symbol" panose="05050102010706020507" pitchFamily="18" charset="2"/>
              <a:buChar char=""/>
            </a:pPr>
            <a:r>
              <a:rPr lang="nb-NO">
                <a:latin typeface="Arial"/>
                <a:ea typeface="Aptos" panose="020B0004020202020204" pitchFamily="34" charset="0"/>
                <a:cs typeface="Arial"/>
              </a:rPr>
              <a:t>Eventuelle innstramminger eller endringer</a:t>
            </a:r>
          </a:p>
          <a:p>
            <a:pPr marL="465887" lvl="1"/>
            <a:r>
              <a:rPr lang="nb-NO">
                <a:latin typeface="Arial"/>
                <a:ea typeface="Aptos" panose="020B0004020202020204" pitchFamily="34" charset="0"/>
                <a:cs typeface="Arial"/>
              </a:rPr>
              <a:t>       vil legge mer press på de sosiale tjenestene</a:t>
            </a:r>
            <a:endParaRPr lang="nb-NO" b="1">
              <a:latin typeface="Aptos" panose="020B0004020202020204" pitchFamily="34" charset="0"/>
              <a:ea typeface="Aptos" panose="020B0004020202020204" pitchFamily="34" charset="0"/>
              <a:cs typeface="Arial" panose="020B0604020202020204" pitchFamily="34" charset="0"/>
            </a:endParaRPr>
          </a:p>
          <a:p>
            <a:pPr defTabSz="931774">
              <a:defRPr/>
            </a:pPr>
            <a:endParaRPr lang="nb-NO" b="1">
              <a:latin typeface="Aptos" panose="020B0004020202020204" pitchFamily="34" charset="0"/>
              <a:ea typeface="Aptos" panose="020B0004020202020204" pitchFamily="34" charset="0"/>
              <a:cs typeface="Arial" panose="020B0604020202020204" pitchFamily="34" charset="0"/>
            </a:endParaRPr>
          </a:p>
          <a:p>
            <a:pPr marL="291179" indent="-291179">
              <a:spcAft>
                <a:spcPts val="815"/>
              </a:spcAft>
              <a:buFont typeface="Arial" panose="020B0604020202020204" pitchFamily="34" charset="0"/>
              <a:buChar char="•"/>
            </a:pPr>
            <a:r>
              <a:rPr lang="nb-NO" sz="1800">
                <a:latin typeface="Aptos" panose="020B0004020202020204" pitchFamily="34" charset="0"/>
                <a:ea typeface="Aptos" panose="020B0004020202020204" pitchFamily="34" charset="0"/>
                <a:cs typeface="Arial" panose="020B0604020202020204" pitchFamily="34" charset="0"/>
              </a:rPr>
              <a:t>På sikt kan vi vente oss debatt om endringer i ytelsene, for eksempel flere aktivitetskrav, større grad av behovsprøving, innstramminger i stønadsnivåer eller inngangsvilkår for ytelser eller endringer i ytelsesstrukturen (hvor mange og hvilke ytelser som er rettet mot  ulike målgrupper)</a:t>
            </a:r>
          </a:p>
          <a:p>
            <a:pPr marL="291179" indent="-291179">
              <a:spcAft>
                <a:spcPts val="815"/>
              </a:spcAft>
              <a:buFont typeface="Arial" panose="020B0604020202020204" pitchFamily="34" charset="0"/>
              <a:buChar char="•"/>
            </a:pPr>
            <a:r>
              <a:rPr lang="nb-NO" sz="1800">
                <a:latin typeface="Aptos" panose="020B0004020202020204" pitchFamily="34" charset="0"/>
                <a:ea typeface="Aptos" panose="020B0004020202020204" pitchFamily="34" charset="0"/>
                <a:cs typeface="Arial" panose="020B0604020202020204" pitchFamily="34" charset="0"/>
              </a:rPr>
              <a:t>Færre ytelser og enklere regelverk vil kunne være kostnadsbesparende , men virker ikke å være realistisk i nær fremtid. Trenden heller går i retning av mer kompleksitet for å nå spesifikke mål</a:t>
            </a:r>
          </a:p>
          <a:p>
            <a:pPr marL="291179" indent="-291179">
              <a:spcAft>
                <a:spcPts val="815"/>
              </a:spcAft>
              <a:buFont typeface="Arial" panose="020B0604020202020204" pitchFamily="34" charset="0"/>
              <a:buChar char="•"/>
            </a:pPr>
            <a:r>
              <a:rPr lang="nb-NO" sz="1800">
                <a:latin typeface="Aptos" panose="020B0004020202020204" pitchFamily="34" charset="0"/>
                <a:ea typeface="Aptos" panose="020B0004020202020204" pitchFamily="34" charset="0"/>
                <a:cs typeface="Arial" panose="020B0604020202020204" pitchFamily="34" charset="0"/>
              </a:rPr>
              <a:t>Pensjonssystemet: </a:t>
            </a:r>
            <a:r>
              <a:rPr lang="nb-NO" sz="1800">
                <a:solidFill>
                  <a:srgbClr val="000000"/>
                </a:solidFill>
                <a:latin typeface="Aptos" panose="020B0004020202020204" pitchFamily="34" charset="0"/>
                <a:ea typeface="Aptos" panose="020B0004020202020204" pitchFamily="34" charset="0"/>
                <a:cs typeface="Arial" panose="020B0604020202020204" pitchFamily="34" charset="0"/>
              </a:rPr>
              <a:t>Balansen mellom behovet for at flere står i jobb lengre og hensynet til de som på et tidspunkt ønsker å tre ut etter mange år i krevende yrker har vært et tema i de reformene av pensjonssystemet som er gjennomført. Dette vil være på dagsorden også i årene framover.</a:t>
            </a:r>
          </a:p>
          <a:p>
            <a:pPr marL="291179" indent="-291179">
              <a:spcAft>
                <a:spcPts val="815"/>
              </a:spcAft>
              <a:buFont typeface="Arial" panose="020B0604020202020204" pitchFamily="34" charset="0"/>
              <a:buChar char="•"/>
            </a:pPr>
            <a:endParaRPr lang="nb-NO" sz="1800">
              <a:solidFill>
                <a:srgbClr val="000000"/>
              </a:solidFill>
              <a:latin typeface="Aptos" panose="020B0004020202020204" pitchFamily="34" charset="0"/>
              <a:ea typeface="Aptos" panose="020B0004020202020204" pitchFamily="34" charset="0"/>
              <a:cs typeface="Arial" panose="020B0604020202020204" pitchFamily="34" charset="0"/>
            </a:endParaRPr>
          </a:p>
          <a:p>
            <a:pPr defTabSz="931774">
              <a:spcAft>
                <a:spcPts val="815"/>
              </a:spcAft>
              <a:defRPr/>
            </a:pPr>
            <a:r>
              <a:rPr lang="nb-NO" sz="1800">
                <a:latin typeface="Arial"/>
                <a:ea typeface="Aptos" panose="020B0004020202020204" pitchFamily="34" charset="0"/>
                <a:cs typeface="Arial"/>
              </a:rPr>
              <a:t>Kan forvente sterkere krav til Nav. Nye måte å løse oppgaver på, bedre samhandling på tvers av sektorer og forvaltningsnivåer, nye arbeidsformer og mer hensiktsmessig utvikling og bruk av teknologi</a:t>
            </a:r>
            <a:endParaRPr lang="nb-NO" sz="1800">
              <a:solidFill>
                <a:srgbClr val="000000"/>
              </a:solidFill>
              <a:latin typeface="Aptos" panose="020B0004020202020204" pitchFamily="34" charset="0"/>
              <a:ea typeface="Aptos" panose="020B0004020202020204" pitchFamily="34" charset="0"/>
              <a:cs typeface="Arial" panose="020B0604020202020204" pitchFamily="34" charset="0"/>
            </a:endParaRPr>
          </a:p>
          <a:p>
            <a:pPr marL="291179" indent="-291179">
              <a:spcAft>
                <a:spcPts val="815"/>
              </a:spcAft>
              <a:buFont typeface="Arial" panose="020B0604020202020204" pitchFamily="34" charset="0"/>
              <a:buChar char="•"/>
            </a:pPr>
            <a:endParaRPr lang="nb-NO" sz="1800">
              <a:latin typeface="Aptos" panose="020B0004020202020204" pitchFamily="34" charset="0"/>
              <a:ea typeface="Aptos" panose="020B0004020202020204" pitchFamily="34" charset="0"/>
              <a:cs typeface="Arial" panose="020B0604020202020204" pitchFamily="34" charset="0"/>
            </a:endParaRPr>
          </a:p>
          <a:p>
            <a:pPr>
              <a:spcAft>
                <a:spcPts val="815"/>
              </a:spcAft>
            </a:pPr>
            <a:r>
              <a:rPr lang="nb-NO" sz="1800" b="1">
                <a:ea typeface="Aptos" panose="020B0004020202020204" pitchFamily="34" charset="0"/>
              </a:rPr>
              <a:t>Øke velferdsstatens inntekter:</a:t>
            </a:r>
          </a:p>
          <a:p>
            <a:pPr defTabSz="931774">
              <a:spcAft>
                <a:spcPts val="815"/>
              </a:spcAft>
              <a:defRPr/>
            </a:pPr>
            <a:r>
              <a:rPr lang="nb-NO" sz="1800">
                <a:latin typeface="Arial"/>
                <a:ea typeface="Aptos" panose="020B0004020202020204" pitchFamily="34" charset="0"/>
                <a:cs typeface="Arial"/>
              </a:rPr>
              <a:t>Økende gap mellom offentlige utgifter og inntekter etter 2030</a:t>
            </a:r>
            <a:endParaRPr lang="nb-NO" sz="1800" b="1">
              <a:ea typeface="Aptos" panose="020B0004020202020204" pitchFamily="34" charset="0"/>
            </a:endParaRPr>
          </a:p>
          <a:p>
            <a:pPr marL="815302" lvl="1" indent="-349415">
              <a:buFont typeface="Symbol" panose="05050102010706020507" pitchFamily="18" charset="2"/>
              <a:buChar char=""/>
            </a:pPr>
            <a:r>
              <a:rPr lang="nb-NO" sz="1800">
                <a:latin typeface="Arial"/>
                <a:ea typeface="Aptos" panose="020B0004020202020204" pitchFamily="34" charset="0"/>
                <a:cs typeface="Arial"/>
              </a:rPr>
              <a:t>Skatteutvalget 2022: Behovet for skatteinntekter vil dekkes</a:t>
            </a:r>
          </a:p>
          <a:p>
            <a:pPr marL="465887" lvl="1"/>
            <a:r>
              <a:rPr lang="nb-NO" sz="1800">
                <a:latin typeface="Arial"/>
                <a:ea typeface="Aptos" panose="020B0004020202020204" pitchFamily="34" charset="0"/>
                <a:cs typeface="Arial"/>
              </a:rPr>
              <a:t>       av dagens regler frem mot 2030, men utfordringene vil øke</a:t>
            </a:r>
          </a:p>
          <a:p>
            <a:pPr marL="465887" lvl="1"/>
            <a:r>
              <a:rPr lang="nb-NO" sz="1800">
                <a:latin typeface="Arial"/>
                <a:ea typeface="Aptos" panose="020B0004020202020204" pitchFamily="34" charset="0"/>
                <a:cs typeface="Arial"/>
              </a:rPr>
              <a:t>       på lengre sikt. Skattesystemet må tilpasses store utviklingstrekk.</a:t>
            </a:r>
          </a:p>
          <a:p>
            <a:pPr marL="815302" lvl="1" indent="-349415">
              <a:buFont typeface="Symbol" panose="05050102010706020507" pitchFamily="18" charset="2"/>
              <a:buChar char=""/>
            </a:pPr>
            <a:r>
              <a:rPr lang="nb-NO" sz="1800">
                <a:latin typeface="Arial"/>
                <a:ea typeface="Aptos" panose="020B0004020202020204" pitchFamily="34" charset="0"/>
                <a:cs typeface="Arial"/>
              </a:rPr>
              <a:t>Tegn til lavere skattevilje i befolkningen – dette kan være uttrykk</a:t>
            </a:r>
          </a:p>
          <a:p>
            <a:pPr marL="465887" lvl="1"/>
            <a:r>
              <a:rPr lang="nb-NO" sz="1800">
                <a:latin typeface="Arial"/>
                <a:ea typeface="Aptos" panose="020B0004020202020204" pitchFamily="34" charset="0"/>
                <a:cs typeface="Arial"/>
              </a:rPr>
              <a:t>       for vanskelige økonomiske tider. Kan gi mindre politisk</a:t>
            </a:r>
          </a:p>
          <a:p>
            <a:pPr marL="465887" lvl="1"/>
            <a:r>
              <a:rPr lang="nb-NO" sz="1800">
                <a:latin typeface="Arial"/>
                <a:ea typeface="Aptos" panose="020B0004020202020204" pitchFamily="34" charset="0"/>
                <a:cs typeface="Arial"/>
              </a:rPr>
              <a:t>       handlingsrom fremover for å øke skattene</a:t>
            </a:r>
            <a:endParaRPr lang="nb-NO" sz="1800"/>
          </a:p>
          <a:p>
            <a:pPr>
              <a:spcAft>
                <a:spcPts val="815"/>
              </a:spcAft>
            </a:pPr>
            <a:endParaRPr lang="nb-NO" sz="1800" b="1">
              <a:latin typeface="Aptos" panose="020B0004020202020204" pitchFamily="34" charset="0"/>
              <a:ea typeface="Aptos" panose="020B0004020202020204" pitchFamily="34" charset="0"/>
              <a:cs typeface="Arial" panose="020B0604020202020204" pitchFamily="34" charset="0"/>
            </a:endParaRPr>
          </a:p>
          <a:p>
            <a:pPr>
              <a:spcAft>
                <a:spcPts val="815"/>
              </a:spcAft>
            </a:pPr>
            <a:endParaRPr lang="nb-NO" sz="1800" b="1">
              <a:latin typeface="Aptos" panose="020B0004020202020204" pitchFamily="34" charset="0"/>
              <a:ea typeface="Aptos" panose="020B0004020202020204" pitchFamily="34" charset="0"/>
              <a:cs typeface="Arial" panose="020B0604020202020204" pitchFamily="34" charset="0"/>
            </a:endParaRPr>
          </a:p>
          <a:p>
            <a:pPr marL="291179" indent="-291179" defTabSz="931774">
              <a:spcAft>
                <a:spcPts val="815"/>
              </a:spcAft>
              <a:buFont typeface="Arial" panose="020B0604020202020204" pitchFamily="34" charset="0"/>
              <a:buChar char="•"/>
              <a:defRPr/>
            </a:pPr>
            <a:r>
              <a:rPr lang="nb-NO" sz="1800">
                <a:ea typeface="Aptos" panose="020B0004020202020204" pitchFamily="34" charset="0"/>
              </a:rPr>
              <a:t>Skatteutvalget (2022) mente at det norske skatte- og avgiftssystemet i hovedsak fungerer godt, men at systemet bør tilpasses utviklingstrekk som aldring av befolkningen, grønn omstilling, digitalisering og globalisering. Forslag om lavere skatt på arbeid og høyere skatt på forbruk, ikke fulgt opp så langt.</a:t>
            </a:r>
          </a:p>
          <a:p>
            <a:pPr marL="291179" indent="-291179" defTabSz="931774">
              <a:spcAft>
                <a:spcPts val="815"/>
              </a:spcAft>
              <a:buFont typeface="Arial" panose="020B0604020202020204" pitchFamily="34" charset="0"/>
              <a:buChar char="•"/>
              <a:defRPr/>
            </a:pPr>
            <a:r>
              <a:rPr lang="nb-NO" sz="1800">
                <a:latin typeface="Aptos" panose="020B0004020202020204" pitchFamily="34" charset="0"/>
                <a:ea typeface="Aptos" panose="020B0004020202020204" pitchFamily="34" charset="0"/>
                <a:cs typeface="Arial" panose="020B0604020202020204" pitchFamily="34" charset="0"/>
              </a:rPr>
              <a:t>Det politiske handlingsrommet for å øke skatteinntektene avhenger av holdningene i befolkningen. Skatteviljen, her uttrykt som andelen som mener at det er nødvendig med et høyt skattenivå, var sterkt økende siden årtusenskiftet og på et stabilt høyt nivå fra 2015 til 2021. I den nyeste Norsk Monitor-målingen går imidlertid tallet noe ned. Det er likevel 65 prosent som mener at vi trenger høye skatter for å opprettholde viktig offentlig virksomhet</a:t>
            </a:r>
            <a:endParaRPr lang="nb-NO" sz="1800">
              <a:ea typeface="Aptos" panose="020B0004020202020204" pitchFamily="34" charset="0"/>
            </a:endParaRPr>
          </a:p>
        </p:txBody>
      </p:sp>
      <p:sp>
        <p:nvSpPr>
          <p:cNvPr id="4" name="Plassholder for lysbildenummer 3">
            <a:extLst>
              <a:ext uri="{FF2B5EF4-FFF2-40B4-BE49-F238E27FC236}">
                <a16:creationId xmlns:a16="http://schemas.microsoft.com/office/drawing/2014/main" id="{8C90F16F-41DB-58D0-D528-23CBEA485EA3}"/>
              </a:ext>
            </a:extLst>
          </p:cNvPr>
          <p:cNvSpPr>
            <a:spLocks noGrp="1"/>
          </p:cNvSpPr>
          <p:nvPr>
            <p:ph type="sldNum" sz="quarter" idx="5"/>
          </p:nvPr>
        </p:nvSpPr>
        <p:spPr/>
        <p:txBody>
          <a:bodyPr/>
          <a:lstStyle/>
          <a:p>
            <a:fld id="{071B4BBF-70B9-8047-B02F-2484F1EA6A40}" type="slidenum">
              <a:rPr lang="nb-NO" smtClean="0"/>
              <a:t>71</a:t>
            </a:fld>
            <a:endParaRPr lang="nb-NO"/>
          </a:p>
        </p:txBody>
      </p:sp>
    </p:spTree>
    <p:extLst>
      <p:ext uri="{BB962C8B-B14F-4D97-AF65-F5344CB8AC3E}">
        <p14:creationId xmlns:p14="http://schemas.microsoft.com/office/powerpoint/2010/main" val="398126868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a:ea typeface="Aptos" panose="020B0004020202020204" pitchFamily="34" charset="0"/>
              </a:rPr>
              <a:t>Bedre integrering gjennom kompetanseutvikling er et politikkområde som antakelig blir enda mer aktuelt i årene fremover</a:t>
            </a:r>
          </a:p>
          <a:p>
            <a:r>
              <a:rPr lang="nb-NO">
                <a:ea typeface="Aptos" panose="020B0004020202020204" pitchFamily="34" charset="0"/>
              </a:rPr>
              <a:t>Aktuelle tiltak nevnt i Perspektivmeldingen er bl.a. økt kvalitet og gjennomføring av introduksjonsprogrammet, språkopplæring, arbeidsmarkedstiltak og ordinær utdanning. </a:t>
            </a:r>
          </a:p>
          <a:p>
            <a:endParaRPr lang="nb-NO">
              <a:ea typeface="Aptos" panose="020B0004020202020204" pitchFamily="34" charset="0"/>
            </a:endParaRPr>
          </a:p>
          <a:p>
            <a:r>
              <a:rPr lang="nb-NO" sz="1900" b="1">
                <a:ea typeface="Aptos" panose="020B0004020202020204" pitchFamily="34" charset="0"/>
              </a:rPr>
              <a:t>Omstilling, kompetanse og inkludering</a:t>
            </a:r>
          </a:p>
          <a:p>
            <a:r>
              <a:rPr lang="nb-NO" sz="1500">
                <a:ea typeface="Aptos" panose="020B0004020202020204" pitchFamily="34" charset="0"/>
              </a:rPr>
              <a:t>Høyt på den politiske agendaen i flere år – blir ikke mindre aktuelt frem mot 2035</a:t>
            </a:r>
          </a:p>
          <a:p>
            <a:endParaRPr lang="nb-NO" sz="1500">
              <a:ea typeface="Aptos" panose="020B0004020202020204" pitchFamily="34" charset="0"/>
            </a:endParaRPr>
          </a:p>
          <a:p>
            <a:pPr marL="349415" indent="-349415">
              <a:buFont typeface="Symbol" panose="05050102010706020507" pitchFamily="18" charset="2"/>
              <a:buChar char=""/>
            </a:pPr>
            <a:r>
              <a:rPr lang="nb-NO" sz="1700" b="1">
                <a:ea typeface="Aptos" panose="020B0004020202020204" pitchFamily="34" charset="0"/>
              </a:rPr>
              <a:t>Satsing på kompetanse</a:t>
            </a:r>
          </a:p>
          <a:p>
            <a:pPr marL="815302" lvl="1" indent="-349415">
              <a:buFont typeface="Symbol" panose="05050102010706020507" pitchFamily="18" charset="2"/>
              <a:buChar char=""/>
            </a:pPr>
            <a:r>
              <a:rPr lang="nb-NO" sz="1400">
                <a:ea typeface="Aptos" panose="020B0004020202020204" pitchFamily="34" charset="0"/>
              </a:rPr>
              <a:t>Mer tilpassete opplæringsløp og livslang læring er viktige trender</a:t>
            </a:r>
          </a:p>
          <a:p>
            <a:pPr marL="815302" lvl="1" indent="-349415">
              <a:buFont typeface="Symbol" panose="05050102010706020507" pitchFamily="18" charset="2"/>
              <a:buChar char=""/>
            </a:pPr>
            <a:r>
              <a:rPr lang="nb-NO" sz="1400">
                <a:ea typeface="Aptos" panose="020B0004020202020204" pitchFamily="34" charset="0"/>
              </a:rPr>
              <a:t>Kompetansebehovsutvalget: Mer av kompetanseutviklingen skal foregå i arbeidslivet og i kombinasjon med jobb</a:t>
            </a:r>
          </a:p>
          <a:p>
            <a:pPr marL="815302" lvl="1" indent="-349415">
              <a:buFont typeface="Symbol" panose="05050102010706020507" pitchFamily="18" charset="2"/>
              <a:buChar char=""/>
            </a:pPr>
            <a:r>
              <a:rPr lang="nb-NO" sz="1400">
                <a:ea typeface="Aptos" panose="020B0004020202020204" pitchFamily="34" charset="0"/>
              </a:rPr>
              <a:t>Samlet sett kan rett til å fullføre videregående opplæring, mer kompetanseutvikling i arbeidslivet og økt bruk av modulbasert opplæring gi økte muligheter for flere</a:t>
            </a:r>
          </a:p>
          <a:p>
            <a:pPr marL="815302" lvl="1" indent="-349415">
              <a:buFont typeface="Symbol" panose="05050102010706020507" pitchFamily="18" charset="2"/>
              <a:buChar char=""/>
            </a:pPr>
            <a:r>
              <a:rPr lang="nb-NO" sz="1400">
                <a:ea typeface="Aptos" panose="020B0004020202020204" pitchFamily="34" charset="0"/>
              </a:rPr>
              <a:t>Nav vil trolig få en viktig rolle i å tilby opplæringstiltak</a:t>
            </a:r>
          </a:p>
          <a:p>
            <a:pPr marL="815302" lvl="1" indent="-349415">
              <a:buFont typeface="Symbol" panose="05050102010706020507" pitchFamily="18" charset="2"/>
              <a:buChar char=""/>
            </a:pPr>
            <a:r>
              <a:rPr lang="nb-NO" sz="1400">
                <a:ea typeface="Aptos" panose="020B0004020202020204" pitchFamily="34" charset="0"/>
              </a:rPr>
              <a:t>Økt satsing på etter- og videreutdanning stiller større krav til samarbeid mellom Nav, utdanning og helse</a:t>
            </a:r>
          </a:p>
          <a:p>
            <a:pPr marL="815302" lvl="1" indent="-349415">
              <a:buFont typeface="Symbol" panose="05050102010706020507" pitchFamily="18" charset="2"/>
              <a:buChar char=""/>
            </a:pPr>
            <a:endParaRPr lang="nb-NO" sz="1400">
              <a:ea typeface="Aptos" panose="020B0004020202020204" pitchFamily="34" charset="0"/>
            </a:endParaRPr>
          </a:p>
          <a:p>
            <a:pPr marL="349415" indent="-349415">
              <a:buFont typeface="Symbol" panose="05050102010706020507" pitchFamily="18" charset="2"/>
              <a:buChar char=""/>
            </a:pPr>
            <a:r>
              <a:rPr lang="nb-NO" sz="1700" b="1">
                <a:ea typeface="Aptos" panose="020B0004020202020204" pitchFamily="34" charset="0"/>
              </a:rPr>
              <a:t>Integrering og inkludering</a:t>
            </a:r>
          </a:p>
          <a:p>
            <a:pPr marL="815302" lvl="1" indent="-349415">
              <a:buFont typeface="Symbol" panose="05050102010706020507" pitchFamily="18" charset="2"/>
              <a:buChar char=""/>
            </a:pPr>
            <a:r>
              <a:rPr lang="nb-NO" sz="1400">
                <a:ea typeface="Aptos" panose="020B0004020202020204" pitchFamily="34" charset="0"/>
              </a:rPr>
              <a:t>Tiltak for inkludering og integrering av utsatte grupper blir viktig i årene framover, spesielt</a:t>
            </a:r>
          </a:p>
          <a:p>
            <a:pPr marL="465887" lvl="1"/>
            <a:r>
              <a:rPr lang="nb-NO" sz="1400">
                <a:ea typeface="Aptos" panose="020B0004020202020204" pitchFamily="34" charset="0"/>
              </a:rPr>
              <a:t>       innvandrere og flyktninger</a:t>
            </a:r>
          </a:p>
          <a:p>
            <a:pPr marL="815302" lvl="1" indent="-349415">
              <a:buFont typeface="Symbol" panose="05050102010706020507" pitchFamily="18" charset="2"/>
              <a:buChar char=""/>
            </a:pPr>
            <a:r>
              <a:rPr lang="nb-NO" sz="1400">
                <a:ea typeface="Aptos" panose="020B0004020202020204" pitchFamily="34" charset="0"/>
              </a:rPr>
              <a:t>Bedre integrering gjennom kompetanseutvikling blir enda mer aktuelt i årene fremover </a:t>
            </a:r>
            <a:r>
              <a:rPr lang="nb-NO" sz="1400">
                <a:ea typeface="Aptos" panose="020B0004020202020204" pitchFamily="34" charset="0"/>
                <a:sym typeface="Wingdings" panose="05000000000000000000" pitchFamily="2" charset="2"/>
              </a:rPr>
              <a:t>– </a:t>
            </a:r>
          </a:p>
          <a:p>
            <a:pPr marL="465887" lvl="1"/>
            <a:r>
              <a:rPr lang="nb-NO" sz="1400">
                <a:ea typeface="Aptos" panose="020B0004020202020204" pitchFamily="34" charset="0"/>
                <a:sym typeface="Wingdings" panose="05000000000000000000" pitchFamily="2" charset="2"/>
              </a:rPr>
              <a:t>       desto viktigere med </a:t>
            </a:r>
            <a:r>
              <a:rPr lang="nb-NO" sz="1400">
                <a:ea typeface="Aptos" panose="020B0004020202020204" pitchFamily="34" charset="0"/>
              </a:rPr>
              <a:t>tett samarbeid mellom Nav, utdanningssektoren og arbeidsgivere</a:t>
            </a:r>
          </a:p>
          <a:p>
            <a:endParaRPr lang="nb-NO">
              <a:ea typeface="Aptos" panose="020B0004020202020204" pitchFamily="34" charset="0"/>
            </a:endParaRPr>
          </a:p>
          <a:p>
            <a:endParaRPr lang="nb-NO"/>
          </a:p>
        </p:txBody>
      </p:sp>
      <p:sp>
        <p:nvSpPr>
          <p:cNvPr id="4" name="Plassholder for lysbildenummer 3"/>
          <p:cNvSpPr>
            <a:spLocks noGrp="1"/>
          </p:cNvSpPr>
          <p:nvPr>
            <p:ph type="sldNum" sz="quarter" idx="5"/>
          </p:nvPr>
        </p:nvSpPr>
        <p:spPr/>
        <p:txBody>
          <a:bodyPr/>
          <a:lstStyle/>
          <a:p>
            <a:fld id="{071B4BBF-70B9-8047-B02F-2484F1EA6A40}" type="slidenum">
              <a:rPr lang="nb-NO" smtClean="0"/>
              <a:t>72</a:t>
            </a:fld>
            <a:endParaRPr lang="nb-NO"/>
          </a:p>
        </p:txBody>
      </p:sp>
    </p:spTree>
    <p:extLst>
      <p:ext uri="{BB962C8B-B14F-4D97-AF65-F5344CB8AC3E}">
        <p14:creationId xmlns:p14="http://schemas.microsoft.com/office/powerpoint/2010/main" val="182681517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42892F-121A-7BD7-DD2C-1E1FB5DF974B}"/>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77CBF2A4-7F05-31AA-3D68-51E5D8EF3C77}"/>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34540E79-098F-0A2D-3DBF-FC2973CAFD58}"/>
              </a:ext>
            </a:extLst>
          </p:cNvPr>
          <p:cNvSpPr>
            <a:spLocks noGrp="1"/>
          </p:cNvSpPr>
          <p:nvPr>
            <p:ph type="body" idx="1"/>
          </p:nvPr>
        </p:nvSpPr>
        <p:spPr/>
        <p:txBody>
          <a:bodyPr/>
          <a:lstStyle/>
          <a:p>
            <a:pPr marL="465887" lvl="1"/>
            <a:r>
              <a:rPr lang="nb-NO">
                <a:latin typeface="Aptos" panose="020B0004020202020204" pitchFamily="34" charset="0"/>
                <a:ea typeface="Aptos" panose="020B0004020202020204" pitchFamily="34" charset="0"/>
                <a:cs typeface="Arial" panose="020B0604020202020204" pitchFamily="34" charset="0"/>
              </a:rPr>
              <a:t>Usikre tider i verden: </a:t>
            </a:r>
            <a:r>
              <a:rPr lang="nb-NO">
                <a:ea typeface="Aptos" panose="020B0004020202020204" pitchFamily="34" charset="0"/>
              </a:rPr>
              <a:t>Langtidsplanen for Forsvaret: Langsiktig forpliktelse om å styrke Norges forsvarsevne de neste 12 årene – trolig vil forsvarsbudsjettet øke utover dette. Kombinert med forventninger om tøffere økonomiske tider betyr det hardere prioriteringer om offentlige midler – kan få konsekvenser også for arbeids- og velferdsområdet</a:t>
            </a:r>
          </a:p>
          <a:p>
            <a:pPr marL="465887" lvl="1"/>
            <a:endParaRPr lang="nb-NO">
              <a:ea typeface="Aptos" panose="020B0004020202020204" pitchFamily="34" charset="0"/>
            </a:endParaRPr>
          </a:p>
          <a:p>
            <a:pPr marL="465887" lvl="1"/>
            <a:r>
              <a:rPr lang="nb-NO">
                <a:ea typeface="Aptos" panose="020B0004020202020204" pitchFamily="34" charset="0"/>
              </a:rPr>
              <a:t>Cyberkriminalitet og hybrid krigføring: Trusselen fra cyberkriminelle aktører øker, og kan utgjøre en trussel mot kritisk infrastruktur</a:t>
            </a:r>
          </a:p>
          <a:p>
            <a:pPr marL="465887" lvl="1"/>
            <a:r>
              <a:rPr lang="nb-NO">
                <a:ea typeface="Aptos" panose="020B0004020202020204" pitchFamily="34" charset="0"/>
              </a:rPr>
              <a:t>Desinformasjon, ekkokamre i sosiale medier og manipulering ved bruk av kunstig intelligens gjør det mer utfordrende enn tidligere å nå fram med korrekt informasjon – kan gå utover tilliten til Nav og andre offentlige aktører</a:t>
            </a:r>
          </a:p>
          <a:p>
            <a:pPr marL="465887" lvl="1"/>
            <a:r>
              <a:rPr lang="nb-NO">
                <a:ea typeface="Aptos" panose="020B0004020202020204" pitchFamily="34" charset="0"/>
              </a:rPr>
              <a:t>Nav må i økende grad bli å være på vakt mot sikkerhetsbrudd, avvik og feilinformasjon</a:t>
            </a:r>
          </a:p>
          <a:p>
            <a:pPr marL="465887" lvl="1"/>
            <a:endParaRPr lang="nb-NO">
              <a:ea typeface="Aptos" panose="020B0004020202020204" pitchFamily="34" charset="0"/>
            </a:endParaRPr>
          </a:p>
          <a:p>
            <a:pPr marL="465887" lvl="1" defTabSz="931774">
              <a:defRPr/>
            </a:pPr>
            <a:r>
              <a:rPr lang="nb-NO">
                <a:ea typeface="Aptos" panose="020B0004020202020204" pitchFamily="34" charset="0"/>
              </a:rPr>
              <a:t>Trygdesvindel og arbeidslivskriminalitet krever godt samarbeid</a:t>
            </a:r>
          </a:p>
          <a:p>
            <a:pPr marL="465887" lvl="1"/>
            <a:r>
              <a:rPr lang="nb-NO">
                <a:ea typeface="Aptos" panose="020B0004020202020204" pitchFamily="34" charset="0"/>
              </a:rPr>
              <a:t>Nasjonale grenser har fått mindre betydning, og digitalisering muliggjør i større grad grensekryssende kriminalitet</a:t>
            </a:r>
          </a:p>
          <a:p>
            <a:pPr marL="465887" lvl="1"/>
            <a:r>
              <a:rPr lang="nb-NO">
                <a:ea typeface="Aptos" panose="020B0004020202020204" pitchFamily="34" charset="0"/>
              </a:rPr>
              <a:t>Nødvendig med samarbeid på tvers av landegrenser, og mellom Nav, Skatteetaten, Politiet og Arbeidstilsynet</a:t>
            </a:r>
          </a:p>
          <a:p>
            <a:pPr marL="465887" lvl="1"/>
            <a:endParaRPr lang="nb-NO">
              <a:ea typeface="Aptos" panose="020B0004020202020204" pitchFamily="34" charset="0"/>
            </a:endParaRPr>
          </a:p>
          <a:p>
            <a:pPr marL="465887" lvl="1"/>
            <a:endParaRPr lang="nb-NO">
              <a:ea typeface="Aptos" panose="020B0004020202020204" pitchFamily="34" charset="0"/>
            </a:endParaRPr>
          </a:p>
          <a:p>
            <a:pPr marL="465887" lvl="1"/>
            <a:endParaRPr lang="nb-NO">
              <a:ea typeface="Aptos" panose="020B0004020202020204" pitchFamily="34" charset="0"/>
            </a:endParaRPr>
          </a:p>
          <a:p>
            <a:pPr marL="465887" lvl="1"/>
            <a:endParaRPr lang="nb-NO">
              <a:ea typeface="Aptos" panose="020B0004020202020204" pitchFamily="34" charset="0"/>
            </a:endParaRPr>
          </a:p>
          <a:p>
            <a:pPr defTabSz="931774">
              <a:defRPr/>
            </a:pPr>
            <a:endParaRPr lang="nb-NO">
              <a:latin typeface="Aptos" panose="020B0004020202020204" pitchFamily="34" charset="0"/>
              <a:ea typeface="Aptos" panose="020B0004020202020204" pitchFamily="34" charset="0"/>
              <a:cs typeface="Arial" panose="020B0604020202020204" pitchFamily="34" charset="0"/>
            </a:endParaRPr>
          </a:p>
          <a:p>
            <a:pPr defTabSz="931774">
              <a:defRPr/>
            </a:pPr>
            <a:endParaRPr lang="nb-NO">
              <a:latin typeface="Aptos" panose="020B0004020202020204" pitchFamily="34" charset="0"/>
              <a:ea typeface="Aptos" panose="020B0004020202020204" pitchFamily="34" charset="0"/>
              <a:cs typeface="Arial" panose="020B0604020202020204" pitchFamily="34" charset="0"/>
            </a:endParaRPr>
          </a:p>
          <a:p>
            <a:endParaRPr lang="nb-NO"/>
          </a:p>
        </p:txBody>
      </p:sp>
      <p:sp>
        <p:nvSpPr>
          <p:cNvPr id="4" name="Plassholder for lysbildenummer 3">
            <a:extLst>
              <a:ext uri="{FF2B5EF4-FFF2-40B4-BE49-F238E27FC236}">
                <a16:creationId xmlns:a16="http://schemas.microsoft.com/office/drawing/2014/main" id="{DEE64704-36AD-6F6A-6D88-AD5714C3CCAF}"/>
              </a:ext>
            </a:extLst>
          </p:cNvPr>
          <p:cNvSpPr>
            <a:spLocks noGrp="1"/>
          </p:cNvSpPr>
          <p:nvPr>
            <p:ph type="sldNum" sz="quarter" idx="5"/>
          </p:nvPr>
        </p:nvSpPr>
        <p:spPr/>
        <p:txBody>
          <a:bodyPr/>
          <a:lstStyle/>
          <a:p>
            <a:fld id="{071B4BBF-70B9-8047-B02F-2484F1EA6A40}" type="slidenum">
              <a:rPr lang="nb-NO" smtClean="0"/>
              <a:t>73</a:t>
            </a:fld>
            <a:endParaRPr lang="nb-NO"/>
          </a:p>
        </p:txBody>
      </p:sp>
    </p:spTree>
    <p:extLst>
      <p:ext uri="{BB962C8B-B14F-4D97-AF65-F5344CB8AC3E}">
        <p14:creationId xmlns:p14="http://schemas.microsoft.com/office/powerpoint/2010/main" val="360806003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DF8AB-88DA-CE26-EFBA-9B2ADC73E852}"/>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FDA3F576-22F9-3B4A-AE10-B81267E82BF4}"/>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BC805981-77CE-9360-6B24-60D1B06528BC}"/>
              </a:ext>
            </a:extLst>
          </p:cNvPr>
          <p:cNvSpPr>
            <a:spLocks noGrp="1"/>
          </p:cNvSpPr>
          <p:nvPr>
            <p:ph type="body" idx="1"/>
          </p:nvPr>
        </p:nvSpPr>
        <p:spPr/>
        <p:txBody>
          <a:bodyPr/>
          <a:lstStyle/>
          <a:p>
            <a:r>
              <a:rPr lang="nb-NO"/>
              <a:t>Forsvar og energi har blitt viktigere – klima, sysselsetting og forskning mindre viktig</a:t>
            </a:r>
          </a:p>
          <a:p>
            <a:r>
              <a:rPr lang="nb-NO"/>
              <a:t>Økende oppslutning om forsvaret – liten grunn til å tro at holdningene skal snu på dette området</a:t>
            </a:r>
          </a:p>
          <a:p>
            <a:r>
              <a:rPr lang="nb-NO"/>
              <a:t>Kan bidra til politisk handlingsrom for økning av forsvarsbudsjettet på bekostning av andre områder</a:t>
            </a:r>
          </a:p>
          <a:p>
            <a:endParaRPr lang="nb-NO"/>
          </a:p>
          <a:p>
            <a:r>
              <a:rPr lang="nb-NO"/>
              <a:t>Høy tillit i Norge, men tegn til endringer</a:t>
            </a:r>
          </a:p>
          <a:p>
            <a:r>
              <a:rPr lang="nb-NO"/>
              <a:t>Visse tegn til lavere tillit og økt polarisering også i Norge</a:t>
            </a:r>
          </a:p>
          <a:p>
            <a:r>
              <a:rPr lang="nb-NO"/>
              <a:t>Sosial uro og økende økonomiske forskjeller kan svekke tilliten og gi et mer polarisert samfunn</a:t>
            </a:r>
          </a:p>
          <a:p>
            <a:r>
              <a:rPr lang="nb-NO"/>
              <a:t>Kan bidra til et mer skiftende politisk fokus – brå samfunnsendringer kan bety at Nav må jobbe raskere</a:t>
            </a:r>
          </a:p>
          <a:p>
            <a:r>
              <a:rPr lang="nb-NO"/>
              <a:t>Medievirkeligheten og misbruk av teknologi gir større fare for ustabilitet, steilere fronter og svekket tillit til myndighetene</a:t>
            </a:r>
          </a:p>
          <a:p>
            <a:endParaRPr lang="nb-NO"/>
          </a:p>
          <a:p>
            <a:endParaRPr lang="nb-NO"/>
          </a:p>
        </p:txBody>
      </p:sp>
      <p:sp>
        <p:nvSpPr>
          <p:cNvPr id="4" name="Plassholder for lysbildenummer 3">
            <a:extLst>
              <a:ext uri="{FF2B5EF4-FFF2-40B4-BE49-F238E27FC236}">
                <a16:creationId xmlns:a16="http://schemas.microsoft.com/office/drawing/2014/main" id="{23F5FBA4-E893-70DB-7009-5B008AC52677}"/>
              </a:ext>
            </a:extLst>
          </p:cNvPr>
          <p:cNvSpPr>
            <a:spLocks noGrp="1"/>
          </p:cNvSpPr>
          <p:nvPr>
            <p:ph type="sldNum" sz="quarter" idx="5"/>
          </p:nvPr>
        </p:nvSpPr>
        <p:spPr/>
        <p:txBody>
          <a:bodyPr/>
          <a:lstStyle/>
          <a:p>
            <a:fld id="{071B4BBF-70B9-8047-B02F-2484F1EA6A40}" type="slidenum">
              <a:rPr lang="nb-NO" smtClean="0"/>
              <a:t>74</a:t>
            </a:fld>
            <a:endParaRPr lang="nb-NO"/>
          </a:p>
        </p:txBody>
      </p:sp>
    </p:spTree>
    <p:extLst>
      <p:ext uri="{BB962C8B-B14F-4D97-AF65-F5344CB8AC3E}">
        <p14:creationId xmlns:p14="http://schemas.microsoft.com/office/powerpoint/2010/main" val="366437934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3DC5C3-81F7-0ABF-8063-06E6FE8CFC56}"/>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5C36B21E-0114-7DF2-FFD2-749E25905B22}"/>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25066520-94AF-E63A-D043-82723DA25D40}"/>
              </a:ext>
            </a:extLst>
          </p:cNvPr>
          <p:cNvSpPr>
            <a:spLocks noGrp="1"/>
          </p:cNvSpPr>
          <p:nvPr>
            <p:ph type="body" idx="1"/>
          </p:nvPr>
        </p:nvSpPr>
        <p:spPr/>
        <p:txBody>
          <a:bodyPr/>
          <a:lstStyle/>
          <a:p>
            <a:r>
              <a:rPr lang="nb-NO" sz="800" b="1">
                <a:solidFill>
                  <a:srgbClr val="0F4761"/>
                </a:solidFill>
                <a:latin typeface="Aptos" panose="020B0004020202020204" pitchFamily="34" charset="0"/>
              </a:rPr>
              <a:t>Velferdsstaten under press</a:t>
            </a:r>
            <a:endParaRPr lang="nb-NO" sz="800" b="1">
              <a:solidFill>
                <a:srgbClr val="0F4761"/>
              </a:solidFill>
              <a:latin typeface="Times New Roman" panose="02020603050405020304" pitchFamily="18" charset="0"/>
            </a:endParaRPr>
          </a:p>
          <a:p>
            <a:pPr>
              <a:lnSpc>
                <a:spcPct val="107000"/>
              </a:lnSpc>
              <a:spcAft>
                <a:spcPts val="800"/>
              </a:spcAft>
              <a:buNone/>
            </a:pPr>
            <a:r>
              <a:rPr lang="nb-NO" sz="800">
                <a:effectLst/>
                <a:latin typeface="Aptos" panose="020B0004020202020204" pitchFamily="34" charset="0"/>
                <a:ea typeface="Aptos" panose="020B0004020202020204" pitchFamily="34" charset="0"/>
                <a:cs typeface="Aptos" panose="020B0004020202020204" pitchFamily="34" charset="0"/>
              </a:rPr>
              <a:t>Norge, som en liten og åpen økonomi, påvirkes sterkt av globale utviklingstrekk. EU-landene står overfor en aldrende befolkning og synkende fødselsrater, noe som kan utfordre Norges evne til å rekruttere arbeidskraft fra utlandet. Europas sikkerhetssituasjon har forverret seg. Økt proteksjonisme og handelsrestriksjoner påvirker det globale frihandelssystemet som Norge drar nytte av. Dette kan føre til økt arbeidsledighet og behov for omstilling i norsk økonomi, samt behov for økt beredskap.</a:t>
            </a:r>
            <a:endParaRPr lang="nb-NO" sz="8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buNone/>
            </a:pPr>
            <a:r>
              <a:rPr lang="nb-NO" sz="800">
                <a:effectLst/>
                <a:latin typeface="Aptos" panose="020B0004020202020204" pitchFamily="34" charset="0"/>
                <a:ea typeface="Aptos" panose="020B0004020202020204" pitchFamily="34" charset="0"/>
                <a:cs typeface="Aptos" panose="020B0004020202020204" pitchFamily="34" charset="0"/>
              </a:rPr>
              <a:t> </a:t>
            </a:r>
            <a:endParaRPr lang="nb-NO" sz="8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buNone/>
              <a:tabLst>
                <a:tab pos="457200" algn="l"/>
              </a:tabLst>
            </a:pPr>
            <a:r>
              <a:rPr lang="nb-NO" sz="800">
                <a:effectLst/>
                <a:latin typeface="Aptos" panose="020B0004020202020204" pitchFamily="34" charset="0"/>
                <a:ea typeface="Aptos" panose="020B0004020202020204" pitchFamily="34" charset="0"/>
                <a:cs typeface="Aptos" panose="020B0004020202020204" pitchFamily="34" charset="0"/>
              </a:rPr>
              <a:t>Aldring og lavere skatteinntekter utfordrer den norske velferdsstatens bærekraft. Norge må balansere befolkningens forventninger om økonomisk bærekraft gjennom økt arbeidsmarkedsdeltakelse og senere avgang fra arbeidslivet, effektivisering av offentlig sektor og endringer i tjenestetilbudet, samt tilpasning til og bruk av nye teknologier. Fram mot 2035 forventer vi politiske diskusjoner om endringer i ytelser, slik som flere aktivitetskrav, innstramminger i ytelsesnivåer, strengere inngangsvilkår og endringer i ytelsesstrukturen. Det kan også bli diskusjoner om omfanget av Navs tjenestetilbud og hvor aktiv arbeidsmarkedspolitikken skal være. </a:t>
            </a:r>
            <a:r>
              <a:rPr lang="nb-NO" sz="800">
                <a:effectLst/>
                <a:latin typeface="Aptos" panose="020B0004020202020204" pitchFamily="34" charset="0"/>
                <a:ea typeface="Aptos" panose="020B0004020202020204" pitchFamily="34" charset="0"/>
                <a:cs typeface="Arial" panose="020B0604020202020204" pitchFamily="34" charset="0"/>
              </a:rPr>
              <a:t>Færre ytelser og strengere kriterier kan isolert sett være kostnadsbesparende, og enklere regelverk kan redusere kostnader til administrasjon. Dette krever imidlertid et brudd med en trend i retning av mer kompleksitet for å nå ulike spesifikke mål.</a:t>
            </a:r>
          </a:p>
          <a:p>
            <a:pPr>
              <a:lnSpc>
                <a:spcPct val="107000"/>
              </a:lnSpc>
              <a:spcAft>
                <a:spcPts val="800"/>
              </a:spcAft>
              <a:buNone/>
              <a:tabLst>
                <a:tab pos="457200" algn="l"/>
              </a:tabLst>
            </a:pPr>
            <a:r>
              <a:rPr lang="nb-NO" sz="800">
                <a:effectLst/>
                <a:latin typeface="Aptos" panose="020B0004020202020204" pitchFamily="34" charset="0"/>
                <a:ea typeface="Aptos" panose="020B0004020202020204" pitchFamily="34" charset="0"/>
                <a:cs typeface="Arial" panose="020B0604020202020204" pitchFamily="34" charset="0"/>
              </a:rPr>
              <a:t> </a:t>
            </a:r>
          </a:p>
          <a:p>
            <a:pPr>
              <a:lnSpc>
                <a:spcPct val="107000"/>
              </a:lnSpc>
              <a:spcAft>
                <a:spcPts val="800"/>
              </a:spcAft>
              <a:buNone/>
              <a:tabLst>
                <a:tab pos="457200" algn="l"/>
              </a:tabLst>
            </a:pPr>
            <a:r>
              <a:rPr lang="nb-NO" sz="800">
                <a:effectLst/>
                <a:latin typeface="Aptos" panose="020B0004020202020204" pitchFamily="34" charset="0"/>
                <a:ea typeface="Aptos" panose="020B0004020202020204" pitchFamily="34" charset="0"/>
                <a:cs typeface="Aptos" panose="020B0004020202020204" pitchFamily="34" charset="0"/>
              </a:rPr>
              <a:t>Det er behov for bedre integrering og inkludering av innvandrere og utsatte unge. Livslang læring, modulstrukturert opplæring og samarbeid mellom utdanningssektoren og arbeidslivet kan bidra til at arbeidskraften har den kompetansen som næringslivet trenger. Det er også et mål å redusere inngangen til helserelaterte ytelser, og at flere skal kunne delta i arbeidslivet. Hovedmålet for arbeids- og velferdspolitikken er å bevare økonomisk trygghet, inkludering av utsatte grupper og å opprettholde gode og trygge velferdsordninger. Det er et konkret mål å øke sysselsettingsandelen i yrkesaktiv alder til 83 prosent i 2035.</a:t>
            </a:r>
            <a:endParaRPr lang="nb-NO" sz="8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buNone/>
              <a:tabLst>
                <a:tab pos="457200" algn="l"/>
              </a:tabLst>
            </a:pPr>
            <a:r>
              <a:rPr lang="nb-NO" sz="800">
                <a:effectLst/>
                <a:latin typeface="Aptos" panose="020B0004020202020204" pitchFamily="34" charset="0"/>
                <a:ea typeface="Aptos" panose="020B0004020202020204" pitchFamily="34" charset="0"/>
                <a:cs typeface="Aptos" panose="020B0004020202020204" pitchFamily="34" charset="0"/>
              </a:rPr>
              <a:t> </a:t>
            </a:r>
            <a:endParaRPr lang="nb-NO" sz="8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buNone/>
              <a:tabLst>
                <a:tab pos="457200" algn="l"/>
              </a:tabLst>
            </a:pPr>
            <a:r>
              <a:rPr lang="nb-NO" sz="800">
                <a:effectLst/>
                <a:latin typeface="Aptos" panose="020B0004020202020204" pitchFamily="34" charset="0"/>
                <a:ea typeface="Aptos" panose="020B0004020202020204" pitchFamily="34" charset="0"/>
                <a:cs typeface="Aptos" panose="020B0004020202020204" pitchFamily="34" charset="0"/>
              </a:rPr>
              <a:t>Samfunnssikkerhet og beredskap får en mer sentral plass med økt vekt på forsvar, beredskap og cybersikkerhet. Arbeid mot trygdesvindel og arbeidslivskriminalitet krever bedre samarbeid mellom Nav, Skatteetaten, Politiet og Arbeidstilsynet.</a:t>
            </a:r>
            <a:endParaRPr lang="nb-NO" sz="8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buNone/>
              <a:tabLst>
                <a:tab pos="457200" algn="l"/>
              </a:tabLst>
            </a:pPr>
            <a:r>
              <a:rPr lang="nb-NO" sz="800">
                <a:effectLst/>
                <a:latin typeface="Aptos" panose="020B0004020202020204" pitchFamily="34" charset="0"/>
                <a:ea typeface="Aptos" panose="020B0004020202020204" pitchFamily="34" charset="0"/>
                <a:cs typeface="Aptos" panose="020B0004020202020204" pitchFamily="34" charset="0"/>
              </a:rPr>
              <a:t> </a:t>
            </a:r>
            <a:endParaRPr lang="nb-NO" sz="8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tabLst>
                <a:tab pos="457200" algn="l"/>
              </a:tabLst>
            </a:pPr>
            <a:r>
              <a:rPr lang="nb-NO" sz="800">
                <a:effectLst/>
                <a:latin typeface="Aptos" panose="020B0004020202020204" pitchFamily="34" charset="0"/>
                <a:ea typeface="Aptos" panose="020B0004020202020204" pitchFamily="34" charset="0"/>
                <a:cs typeface="Aptos" panose="020B0004020202020204" pitchFamily="34" charset="0"/>
              </a:rPr>
              <a:t>Det norske samfunnet preges av stor grad av tillit. Det er likevel tendenser til endrede verdier i befolkningen, og økt polarisering og lavere tillit kan påvirke Navs arbeid. Nav har en viktig rolle for å bevare tilliten til og oppslutningen om velferdsstaten.</a:t>
            </a:r>
            <a:endParaRPr lang="nb-NO" sz="800">
              <a:effectLst/>
              <a:latin typeface="Aptos" panose="020B0004020202020204" pitchFamily="34" charset="0"/>
              <a:ea typeface="Aptos" panose="020B0004020202020204" pitchFamily="34" charset="0"/>
              <a:cs typeface="Arial" panose="020B0604020202020204" pitchFamily="34" charset="0"/>
            </a:endParaRPr>
          </a:p>
        </p:txBody>
      </p:sp>
      <p:sp>
        <p:nvSpPr>
          <p:cNvPr id="4" name="Plassholder for lysbildenummer 3">
            <a:extLst>
              <a:ext uri="{FF2B5EF4-FFF2-40B4-BE49-F238E27FC236}">
                <a16:creationId xmlns:a16="http://schemas.microsoft.com/office/drawing/2014/main" id="{08560064-424E-B42B-7860-A4AC06EE9D3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1B4BBF-70B9-8047-B02F-2484F1EA6A4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052748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buNone/>
              <a:tabLst>
                <a:tab pos="2879725" algn="ctr"/>
              </a:tabLst>
            </a:pPr>
            <a:r>
              <a:rPr lang="nb-NO" sz="1200">
                <a:effectLst/>
                <a:latin typeface="Aptos" panose="020B0004020202020204" pitchFamily="34" charset="0"/>
                <a:ea typeface="Arial Nova" panose="020B0504020202020204" pitchFamily="34" charset="0"/>
                <a:cs typeface="Arial" panose="020B0604020202020204" pitchFamily="34" charset="0"/>
              </a:rPr>
              <a:t>Kompetansen i Nav må utvikles for å håndtere omstillinger og endringer i kompetansekrav i arbeidsmarkedet, endrede brukerforventninger, digitalisering og økt samarbeid med andre virksomheter. I </a:t>
            </a:r>
            <a:r>
              <a:rPr lang="nb-NO" sz="1200" u="sng">
                <a:solidFill>
                  <a:srgbClr val="467886"/>
                </a:solidFill>
                <a:effectLst/>
                <a:latin typeface="Aptos" panose="020B0004020202020204" pitchFamily="34" charset="0"/>
                <a:ea typeface="Arial Nova" panose="020B0504020202020204" pitchFamily="34" charset="0"/>
                <a:cs typeface="Arial" panose="020B0604020202020204" pitchFamily="34" charset="0"/>
                <a:hlinkClick r:id="rId3"/>
              </a:rPr>
              <a:t>virksomhetsstrategien</a:t>
            </a:r>
            <a:r>
              <a:rPr lang="nb-NO" sz="1200">
                <a:effectLst/>
                <a:latin typeface="Aptos" panose="020B0004020202020204" pitchFamily="34" charset="0"/>
                <a:ea typeface="Arial Nova" panose="020B0504020202020204" pitchFamily="34" charset="0"/>
                <a:cs typeface="Arial" panose="020B0604020202020204" pitchFamily="34" charset="0"/>
              </a:rPr>
              <a:t> har Nav en ambisjon om å bli en «lærende organisasjon som skaper mestring». En lærende organisasjon tar opp i seg endringer i omgivelsene og utvikler seg </a:t>
            </a:r>
            <a:r>
              <a:rPr lang="nb-NO" sz="1200">
                <a:effectLst/>
                <a:latin typeface="Aptos" panose="020B0004020202020204" pitchFamily="34" charset="0"/>
                <a:ea typeface="Aptos" panose="020B0004020202020204" pitchFamily="34" charset="0"/>
                <a:cs typeface="Aptos" panose="020B0004020202020204" pitchFamily="34" charset="0"/>
              </a:rPr>
              <a:t>ved å skape, tilegne seg, dele og overføre kunnskap. Dette innebærer blant annet at kompetanseutvikling og læring skjer gjennom involvering og deltakelse fra ansatte og at man organisatorisk legger til rette for utviklingsprosesser.</a:t>
            </a:r>
            <a:endParaRPr lang="nb-NO" sz="12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buNone/>
              <a:tabLst>
                <a:tab pos="2879725" algn="ctr"/>
              </a:tabLst>
            </a:pPr>
            <a:r>
              <a:rPr lang="nb-NO" sz="1200">
                <a:effectLst/>
                <a:latin typeface="Aptos" panose="020B0004020202020204" pitchFamily="34" charset="0"/>
                <a:ea typeface="Arial Nova" panose="020B0504020202020204" pitchFamily="34" charset="0"/>
                <a:cs typeface="Arial" panose="020B0604020202020204" pitchFamily="34" charset="0"/>
              </a:rPr>
              <a:t> </a:t>
            </a:r>
            <a:endParaRPr lang="nb-NO" sz="12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buNone/>
            </a:pPr>
            <a:r>
              <a:rPr lang="nb-NO" sz="1200" b="1">
                <a:effectLst/>
                <a:latin typeface="Aptos" panose="020B0004020202020204" pitchFamily="34" charset="0"/>
                <a:ea typeface="Arial Nova" panose="020B0504020202020204" pitchFamily="34" charset="0"/>
                <a:cs typeface="Arial" panose="020B0604020202020204" pitchFamily="34" charset="0"/>
              </a:rPr>
              <a:t>Omstillinger på arbeidsmarkedet</a:t>
            </a:r>
            <a:r>
              <a:rPr lang="nb-NO" sz="1200">
                <a:effectLst/>
                <a:latin typeface="Aptos" panose="020B0004020202020204" pitchFamily="34" charset="0"/>
                <a:ea typeface="Arial Nova" panose="020B0504020202020204" pitchFamily="34" charset="0"/>
                <a:cs typeface="Arial" panose="020B0604020202020204" pitchFamily="34" charset="0"/>
              </a:rPr>
              <a:t> vil kreve at Nav har oppdatert analytisk kompetanse og kunnskap om hva endringene betyr for arbeidsmarkedet og for tjenesteutviklingen, både nasjonalt og lokalt. Det vil kreve en kontinuerlig og praksisnær kompetanseutvikling for å fange opp, reflektere over og anvende medarbeidernes kunnskaper og erfaringer. For å få tilgang til kunnskap som kan bidra til å styrke og fornye tjenesteutviklingen kreves det deling av forskning og erfaringer i Nav. Kompetanse om innovativ og smidig utvikling av tjenester, herunder hvordan kompetanse er en integrert del av tjenesteutviklingen, er viktig for å møte behovet for rask omstilling. Både ledere og medarbeidere må ta ansvar for kompetanseutvikling og tilrettelegging for læring.</a:t>
            </a:r>
            <a:endParaRPr lang="nb-NO" sz="12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buNone/>
              <a:tabLst>
                <a:tab pos="457200" algn="l"/>
                <a:tab pos="2879725" algn="ctr"/>
              </a:tabLst>
            </a:pPr>
            <a:r>
              <a:rPr lang="nb-NO" sz="1200">
                <a:effectLst/>
                <a:latin typeface="Aptos" panose="020B0004020202020204" pitchFamily="34" charset="0"/>
                <a:ea typeface="Arial Nova" panose="020B0504020202020204" pitchFamily="34" charset="0"/>
                <a:cs typeface="Arial" panose="020B0604020202020204" pitchFamily="34" charset="0"/>
              </a:rPr>
              <a:t> </a:t>
            </a:r>
            <a:endParaRPr lang="nb-NO" sz="12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buNone/>
              <a:tabLst>
                <a:tab pos="2879725" algn="ctr"/>
              </a:tabLst>
            </a:pPr>
            <a:r>
              <a:rPr lang="nb-NO" sz="1200" b="1">
                <a:effectLst/>
                <a:latin typeface="Aptos" panose="020B0004020202020204" pitchFamily="34" charset="0"/>
                <a:ea typeface="Arial Nova" panose="020B0504020202020204" pitchFamily="34" charset="0"/>
                <a:cs typeface="Arial" panose="020B0604020202020204" pitchFamily="34" charset="0"/>
              </a:rPr>
              <a:t>Endrede brukerforventninger</a:t>
            </a:r>
            <a:r>
              <a:rPr lang="nb-NO" sz="1200">
                <a:effectLst/>
                <a:latin typeface="Aptos" panose="020B0004020202020204" pitchFamily="34" charset="0"/>
                <a:ea typeface="Arial Nova" panose="020B0504020202020204" pitchFamily="34" charset="0"/>
                <a:cs typeface="Arial" panose="020B0604020202020204" pitchFamily="34" charset="0"/>
              </a:rPr>
              <a:t> vil kreve mer kunnskap om brukernes behov. Med framveksten av digitalisering og KI vil brukerbehovene blant de som trenger Navs støtte framtre som mer komplekse og sammensatte. Det vil bli spesielt viktig med kunnskap om hva som fremmer inkludering av utsatte grupper, som unge, innvandrere og andre som er i, eller står i fare for, langvarig utenforskap. Det er også behov for god oversikt over kompetansen blant ansatte for å kunne møte framtidige utfordringer og endringsbehov. Veiledningskompetansen kan utvikles både ved studier og arenaer for refleksjon og ferdighetstrening. Aktuelle tilnærminger vil være å styrke kommunikasjons- og relasjonsarbeid, samt trening i hvordan forskningsbasert kunnskap kan brukes i egen praksis. For å kunne imøtekomme brukerforventninger om helhetlige og sammenhengende tjenester, bør Nav ha en forståelse av sammenhengene mellom veiledning, inkludering, arbeidsmarked og forvaltning. Med mulige framtidige nedskjæringer av ulike velferdsordninger vil også medarbeidere ha behov for kompetanse og trening i å stå i utfordrende situasjoner og dilemmaer når de skal overprøve tilgangen på tjenester.</a:t>
            </a:r>
            <a:endParaRPr lang="nb-NO" sz="12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buNone/>
              <a:tabLst>
                <a:tab pos="2879725" algn="ctr"/>
              </a:tabLst>
            </a:pPr>
            <a:r>
              <a:rPr lang="nb-NO" sz="1200">
                <a:effectLst/>
                <a:latin typeface="Aptos" panose="020B0004020202020204" pitchFamily="34" charset="0"/>
                <a:ea typeface="Arial Nova" panose="020B0504020202020204" pitchFamily="34" charset="0"/>
                <a:cs typeface="Arial" panose="020B0604020202020204" pitchFamily="34" charset="0"/>
              </a:rPr>
              <a:t> </a:t>
            </a:r>
            <a:endParaRPr lang="nb-NO" sz="12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buNone/>
              <a:tabLst>
                <a:tab pos="2879725" algn="ctr"/>
              </a:tabLst>
            </a:pPr>
            <a:r>
              <a:rPr lang="nb-NO" sz="1200" b="1">
                <a:effectLst/>
                <a:latin typeface="Aptos" panose="020B0004020202020204" pitchFamily="34" charset="0"/>
                <a:ea typeface="Arial Nova" panose="020B0504020202020204" pitchFamily="34" charset="0"/>
                <a:cs typeface="Arial" panose="020B0604020202020204" pitchFamily="34" charset="0"/>
              </a:rPr>
              <a:t>Sammenhengende tjenester</a:t>
            </a:r>
            <a:r>
              <a:rPr lang="nb-NO" sz="1200">
                <a:effectLst/>
                <a:latin typeface="Aptos" panose="020B0004020202020204" pitchFamily="34" charset="0"/>
                <a:ea typeface="Arial Nova" panose="020B0504020202020204" pitchFamily="34" charset="0"/>
                <a:cs typeface="Arial" panose="020B0604020202020204" pitchFamily="34" charset="0"/>
              </a:rPr>
              <a:t> på tvers av sektorer og forvaltningsnivåer vil kreve økt kunnskap om samarbeidspartnere i andre sektorer, om hvilke tjenester som kan tilbys brukerne, effekter av disse og hvordan en kan skape nye tjenester i samarbeid med andre. Det blir viktig med kunnskapsdeling og læring på tvers av sektorer for å bidra til helhetlige tjenester og møte framtidige behov. Det vil innebære en strukturert arbeidsform mellom ulike faggrupper, brukere og arbeidsgivere, eksempelvis gjennom nettverk, samproduksjon og samskapningsprosjekter. Det betyr samtidig at Nav trenger å bygge kompetanse om hva som skal til for at tverrsektorielle samarbeid skal lykkes, og hvordan slike samarbeid kan evalueres og videreutvikles.</a:t>
            </a:r>
            <a:endParaRPr lang="nb-NO" sz="12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buNone/>
              <a:tabLst>
                <a:tab pos="2879725" algn="ctr"/>
              </a:tabLst>
            </a:pPr>
            <a:r>
              <a:rPr lang="nb-NO" sz="1200">
                <a:effectLst/>
                <a:latin typeface="Aptos" panose="020B0004020202020204" pitchFamily="34" charset="0"/>
                <a:ea typeface="Arial Nova" panose="020B0504020202020204" pitchFamily="34" charset="0"/>
                <a:cs typeface="Arial" panose="020B0604020202020204" pitchFamily="34" charset="0"/>
              </a:rPr>
              <a:t> </a:t>
            </a:r>
            <a:endParaRPr lang="nb-NO" sz="1200">
              <a:effectLst/>
              <a:latin typeface="Aptos" panose="020B0004020202020204" pitchFamily="34" charset="0"/>
              <a:ea typeface="Aptos" panose="020B0004020202020204" pitchFamily="34" charset="0"/>
              <a:cs typeface="Arial" panose="020B0604020202020204" pitchFamily="34" charset="0"/>
            </a:endParaRPr>
          </a:p>
          <a:p>
            <a:pPr>
              <a:buNone/>
            </a:pPr>
            <a:r>
              <a:rPr lang="nb-NO" sz="1200" b="1">
                <a:effectLst/>
                <a:latin typeface="Aptos" panose="020B0004020202020204" pitchFamily="34" charset="0"/>
                <a:ea typeface="Arial Nova" panose="020B0504020202020204" pitchFamily="34" charset="0"/>
                <a:cs typeface="Arial" panose="020B0604020202020204" pitchFamily="34" charset="0"/>
              </a:rPr>
              <a:t>Digitalisering og KI</a:t>
            </a:r>
            <a:r>
              <a:rPr lang="nb-NO" sz="1200">
                <a:effectLst/>
                <a:latin typeface="Aptos" panose="020B0004020202020204" pitchFamily="34" charset="0"/>
                <a:ea typeface="Arial Nova" panose="020B0504020202020204" pitchFamily="34" charset="0"/>
                <a:cs typeface="Arial" panose="020B0604020202020204" pitchFamily="34" charset="0"/>
              </a:rPr>
              <a:t> vil påvirke alle tjenester og ansatte i Nav, og kreve både juridisk kompetanse, teknologi- og analysekompetanse og kompetanse om hvordan teknologien anvendes. Medarbeidere må bygge kompetanse om bruk av digital teknologi og hvordan denne skal anvendes i relasjonen til brukerne. Utbredelsen av kunstig intelligens og beslutningsstøtte gir behov for kompetanse om hvordan algoritmer kan anvendes på forsvarlige måter for å styrke kunnskap og utvikling av praksis. V</a:t>
            </a:r>
            <a:endParaRPr lang="nb-NO" sz="1200">
              <a:latin typeface="Aptos" panose="020B0004020202020204" pitchFamily="34" charset="0"/>
              <a:ea typeface="Aptos" panose="020B0004020202020204" pitchFamily="34" charset="0"/>
              <a:cs typeface="Arial" panose="020B0604020202020204" pitchFamily="34" charset="0"/>
            </a:endParaRPr>
          </a:p>
          <a:p>
            <a:endParaRPr lang="nb-NO"/>
          </a:p>
        </p:txBody>
      </p:sp>
      <p:sp>
        <p:nvSpPr>
          <p:cNvPr id="4" name="Plassholder for lysbildenummer 3"/>
          <p:cNvSpPr>
            <a:spLocks noGrp="1"/>
          </p:cNvSpPr>
          <p:nvPr>
            <p:ph type="sldNum" sz="quarter" idx="5"/>
          </p:nvPr>
        </p:nvSpPr>
        <p:spPr/>
        <p:txBody>
          <a:bodyPr/>
          <a:lstStyle/>
          <a:p>
            <a:fld id="{071B4BBF-70B9-8047-B02F-2484F1EA6A40}" type="slidenum">
              <a:rPr lang="nb-NO" smtClean="0"/>
              <a:t>76</a:t>
            </a:fld>
            <a:endParaRPr lang="nb-NO"/>
          </a:p>
        </p:txBody>
      </p:sp>
    </p:spTree>
    <p:extLst>
      <p:ext uri="{BB962C8B-B14F-4D97-AF65-F5344CB8AC3E}">
        <p14:creationId xmlns:p14="http://schemas.microsoft.com/office/powerpoint/2010/main" val="41545273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71B4BBF-70B9-8047-B02F-2484F1EA6A40}" type="slidenum">
              <a:rPr lang="nb-NO" smtClean="0"/>
              <a:t>7</a:t>
            </a:fld>
            <a:endParaRPr lang="nb-NO"/>
          </a:p>
        </p:txBody>
      </p:sp>
    </p:spTree>
    <p:extLst>
      <p:ext uri="{BB962C8B-B14F-4D97-AF65-F5344CB8AC3E}">
        <p14:creationId xmlns:p14="http://schemas.microsoft.com/office/powerpoint/2010/main" val="409675838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7CDC8-70DD-1C0D-6BA8-4D84C3867111}"/>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5C9885BC-B753-27F6-D114-888170B8647D}"/>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96C3D559-3FF7-4451-873C-852CB0E2DD91}"/>
              </a:ext>
            </a:extLst>
          </p:cNvPr>
          <p:cNvSpPr>
            <a:spLocks noGrp="1"/>
          </p:cNvSpPr>
          <p:nvPr>
            <p:ph type="body" idx="1"/>
          </p:nvPr>
        </p:nvSpPr>
        <p:spPr/>
        <p:txBody>
          <a:bodyPr/>
          <a:lstStyle/>
          <a:p>
            <a:endParaRPr lang="nb-NO" sz="800">
              <a:effectLst/>
              <a:latin typeface="Aptos" panose="020B0004020202020204" pitchFamily="34" charset="0"/>
              <a:ea typeface="Aptos" panose="020B0004020202020204" pitchFamily="34" charset="0"/>
              <a:cs typeface="Arial" panose="020B0604020202020204" pitchFamily="34" charset="0"/>
            </a:endParaRPr>
          </a:p>
        </p:txBody>
      </p:sp>
      <p:sp>
        <p:nvSpPr>
          <p:cNvPr id="4" name="Plassholder for lysbildenummer 3">
            <a:extLst>
              <a:ext uri="{FF2B5EF4-FFF2-40B4-BE49-F238E27FC236}">
                <a16:creationId xmlns:a16="http://schemas.microsoft.com/office/drawing/2014/main" id="{AD092CA1-FFCF-AEF6-B443-41C137F1767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1B4BBF-70B9-8047-B02F-2484F1EA6A4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404497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3F971-5210-2FDF-64B5-E0BC057AEC3A}"/>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6B347105-4B02-3207-9051-1BDAE154264E}"/>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ADE03608-966C-8B80-5E2E-96E78DD17283}"/>
              </a:ext>
            </a:extLst>
          </p:cNvPr>
          <p:cNvSpPr>
            <a:spLocks noGrp="1"/>
          </p:cNvSpPr>
          <p:nvPr>
            <p:ph type="body" idx="1"/>
          </p:nvPr>
        </p:nvSpPr>
        <p:spPr/>
        <p:txBody>
          <a:bodyPr/>
          <a:lstStyle/>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Aldringen av befolkningen vil ha stor påvirkning på Nav. 4 av 5 ekstra innbyggere fram til 2035 vil komme i aldersgruppen 67 år og over. Behovet for hjelpemidler vil derfor øke, også fordi flere eldre bor hjemme lenger, og at flere kan trenge tilrettelegging for å delta i arbeidslivet. Vi forventer økende mangel på arbeidskraft, spesielt i helsevesenet. Vi venter videre mangel på faglært arbeidskraft i industri, bygg og anlegg og håndverk. I tillegg vil teknologisk utvikling og grønnere økonomi endre kompetansebehovet. Vi forventer at personer uten fullført videregående skole i økende grad vil være overrepresentert utenfor arbeidslivet. Det krever at Nav og samarbeidspartnerne dreier virkemidlene mot kompetanseutvikling og livslang læring.</a:t>
            </a:r>
          </a:p>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 </a:t>
            </a:r>
          </a:p>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Befolkningsveksten vil være størst i sentrale områder, mens vi forventer nedgang i befolkningen i yrkesaktiv alder i over halvparten av kommunene fram til 2035. Det gir store lokale forskjeller i tilgangen på arbeidskraft og utfordringer med å opprettholde gode offentlige tjenester i hele landet. En fortsatt utvikling i retning større Nav-kontor med sterkere fagmiljøer må kombineres med gode digitale tjenester. Brukerne av Nav forventer forutsigbar inntektssikring, tilpassede og sammenhengende tjenester og tett oppfølging med et langsiktig perspektiv. På den andre siden må vi lykkes med forenkling, automatisering og effektivisering. Det gir behov for en gjennomtenkt balanse mellom personlig bistand og digitalisering.</a:t>
            </a:r>
          </a:p>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 </a:t>
            </a:r>
          </a:p>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En ny verdensorden med stor usikkerhet i internasjonal handel og geopolitikk kan gi større svingninger og omstillinger i arbeidsmarkedet. Nav må ha fleksibilitet og kunne håndtere brå endringer og tilbakeslag, og være forberedt på risikoen for økt polarisering i samfunnet. Økte utgifter til forsvar og sikkerhet kan gi endringer i budsjettmessige prioriteringer. Det kommer i tillegg til utfordringen med at aldringen gir økende gap mellom offentlige utgifter og inntekter. Norge har likevel gode forutsetninger for å opprettholde velferden gjennom høy sysselsetting og solide offentlige finanser.</a:t>
            </a:r>
          </a:p>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 </a:t>
            </a:r>
          </a:p>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Økt behov for arbeidskraft gir gode muligheter for å inkludere flere av de som står utenfor arbeidslivet, der mange har sammensatte problemer. Mange flyktninger mangler språkkunnskaper eller andre grunnleggende ferdigheter. Tilpassede opplæringsformer kan få flere til å gjennomføre utdanning. Det er behov for å følge tett med på kompetansegapet i arbeidslivet, bedre samarbeid mellom Nav, helsevesenet, utdanningssektoren og kommunene, samt mer involvering av arbeidsgivere.</a:t>
            </a:r>
          </a:p>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 </a:t>
            </a:r>
          </a:p>
          <a:p>
            <a:pPr>
              <a:lnSpc>
                <a:spcPct val="107000"/>
              </a:lnSpc>
              <a:spcAft>
                <a:spcPts val="800"/>
              </a:spcAft>
            </a:pPr>
            <a:r>
              <a:rPr lang="nb-NO" sz="1200">
                <a:effectLst/>
                <a:latin typeface="Aptos" panose="020B0004020202020204" pitchFamily="34" charset="0"/>
                <a:ea typeface="Aptos" panose="020B0004020202020204" pitchFamily="34" charset="0"/>
                <a:cs typeface="Arial" panose="020B0604020202020204" pitchFamily="34" charset="0"/>
              </a:rPr>
              <a:t>Vi forventer at kunstig intelligens (KI) vil ha en sentral rolle i digitaliseringen framover. Nye muligheter gjelder blant annet løsninger som kan lette arbeidshverdagen for ansatte, gi beslutningsstøtte i saksbehandling og ved vurdering av oppfølgingsbehov og som kan forbedre tjenester for rekruttering. KI kan også bidra til nye hjelpemidler og gi universell utforming et løft. For at ny teknologi skal gi mest mulig verdi for pengene vil det trolig bli diskusjoner om rettslige rammer, behovet for mer digitaliseringsvennlige regler og hvordan offentlig IT-utvikling skal styres og finansieres. Teknologi og den globale usikkerheten gir dessuten risikoer, blant annet for personvernbrudd, desinformasjon, cyberangrep og trygdesvindel. Nav må ha derfor ha kompetanse og kapasitet til å utvikle effektive og trygge digitale løsninger.</a:t>
            </a:r>
          </a:p>
          <a:p>
            <a:endParaRPr lang="nb-NO"/>
          </a:p>
          <a:p>
            <a:endParaRPr lang="nb-NO"/>
          </a:p>
        </p:txBody>
      </p:sp>
      <p:sp>
        <p:nvSpPr>
          <p:cNvPr id="4" name="Plassholder for lysbildenummer 3">
            <a:extLst>
              <a:ext uri="{FF2B5EF4-FFF2-40B4-BE49-F238E27FC236}">
                <a16:creationId xmlns:a16="http://schemas.microsoft.com/office/drawing/2014/main" id="{BC3A77AF-97D8-378A-7FAC-14FDB4D4913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1B4BBF-70B9-8047-B02F-2484F1EA6A4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734827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a:p>
        </p:txBody>
      </p:sp>
      <p:sp>
        <p:nvSpPr>
          <p:cNvPr id="4" name="Slide Number Placeholder 3"/>
          <p:cNvSpPr>
            <a:spLocks noGrp="1"/>
          </p:cNvSpPr>
          <p:nvPr>
            <p:ph type="sldNum" sz="quarter" idx="5"/>
          </p:nvPr>
        </p:nvSpPr>
        <p:spPr/>
        <p:txBody>
          <a:bodyPr/>
          <a:lstStyle/>
          <a:p>
            <a:pPr defTabSz="931774">
              <a:defRPr/>
            </a:pPr>
            <a:fld id="{071B4BBF-70B9-8047-B02F-2484F1EA6A40}" type="slidenum">
              <a:rPr lang="nb-NO">
                <a:solidFill>
                  <a:prstClr val="black"/>
                </a:solidFill>
                <a:latin typeface="Calibri" panose="020F0502020204030204"/>
              </a:rPr>
              <a:pPr defTabSz="931774">
                <a:defRPr/>
              </a:pPr>
              <a:t>79</a:t>
            </a:fld>
            <a:endParaRPr lang="nb-NO">
              <a:solidFill>
                <a:prstClr val="black"/>
              </a:solidFill>
              <a:latin typeface="Calibri" panose="020F0502020204030204"/>
            </a:endParaRPr>
          </a:p>
        </p:txBody>
      </p:sp>
    </p:spTree>
    <p:extLst>
      <p:ext uri="{BB962C8B-B14F-4D97-AF65-F5344CB8AC3E}">
        <p14:creationId xmlns:p14="http://schemas.microsoft.com/office/powerpoint/2010/main" val="28162576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Aldringen av befolkningen vil ha stor påvirkning på Nav. 4 av 5 ekstra innbyggere fram til 2035 vil komme i aldersgruppen 67 år og over. Behovet for hjelpemidler vil derfor øke, også fordi flere eldre bor hjemme lenger, og at flere kan trenge tilrettelegging for å delta i arbeidslivet. Vi forventer økende mangel på arbeidskraft, spesielt i helsevesenet. Vi venter videre mangel på faglært arbeidskraft i industri, bygg og anlegg og håndverk. I tillegg vil teknologisk utvikling og grønnere økonomi endre kompetansebehovet. Vi forventer at personer uten fullført videregående skole i økende grad vil være overrepresentert utenfor arbeidslivet. Det krever at Nav og samarbeidspartnerne dreier virkemidlene mot kompetanseutvikling og livslang læring.</a:t>
            </a:r>
          </a:p>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 </a:t>
            </a:r>
          </a:p>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Befolkningsveksten vil være størst i sentrale områder, mens vi forventer nedgang i befolkningen i yrkesaktiv alder i over halvparten av kommunene fram til 2035. Det gir store lokale forskjeller i tilgangen på arbeidskraft og utfordringer med å opprettholde gode offentlige tjenester i hele landet. En fortsatt utvikling i retning større Nav-kontor med sterkere fagmiljøer må kombineres med gode digitale tjenester. Brukerne av Nav forventer forutsigbar inntektssikring, tilpassede og sammenhengende tjenester og tett oppfølging med et langsiktig perspektiv. På den andre siden må vi lykkes med forenkling, automatisering og effektivisering. Det gir behov for en gjennomtenkt balanse mellom personlig bistand og digitalisering.</a:t>
            </a:r>
          </a:p>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 </a:t>
            </a:r>
          </a:p>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En ny verdensorden med stor usikkerhet i internasjonal handel og geopolitikk kan gi større svingninger og omstillinger i arbeidsmarkedet. Nav må ha fleksibilitet og kunne håndtere brå endringer og tilbakeslag, og være forberedt på risikoen for økt polarisering i samfunnet. Økte utgifter til forsvar og sikkerhet kan gi endringer i budsjettmessige prioriteringer. Det kommer i tillegg til utfordringen med at aldringen gir økende gap mellom offentlige utgifter og inntekter. Norge har likevel gode forutsetninger for å opprettholde velferden gjennom høy sysselsetting og solide offentlige finanser.</a:t>
            </a:r>
          </a:p>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 </a:t>
            </a:r>
          </a:p>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Økt behov for arbeidskraft gir gode muligheter for å inkludere flere av de som står utenfor arbeidslivet, der mange har sammensatte problemer. Mange flyktninger mangler språkkunnskaper eller andre grunnleggende ferdigheter. Tilpassede opplæringsformer kan få flere til å gjennomføre utdanning. Det er behov for å følge tett med på kompetansegapet i arbeidslivet, bedre samarbeid mellom Nav, helsevesenet, utdanningssektoren og kommunene, samt mer involvering av arbeidsgivere.</a:t>
            </a:r>
          </a:p>
          <a:p>
            <a:pPr>
              <a:lnSpc>
                <a:spcPct val="107000"/>
              </a:lnSpc>
              <a:spcAft>
                <a:spcPts val="800"/>
              </a:spcAft>
              <a:buNone/>
            </a:pPr>
            <a:r>
              <a:rPr lang="nb-NO" sz="1200">
                <a:effectLst/>
                <a:latin typeface="Aptos" panose="020B0004020202020204" pitchFamily="34" charset="0"/>
                <a:ea typeface="Aptos" panose="020B0004020202020204" pitchFamily="34" charset="0"/>
                <a:cs typeface="Arial" panose="020B0604020202020204" pitchFamily="34" charset="0"/>
              </a:rPr>
              <a:t> </a:t>
            </a:r>
          </a:p>
          <a:p>
            <a:pPr>
              <a:buNone/>
            </a:pPr>
            <a:r>
              <a:rPr lang="nb-NO" sz="1200">
                <a:effectLst/>
                <a:latin typeface="Aptos" panose="020B0004020202020204" pitchFamily="34" charset="0"/>
                <a:ea typeface="Aptos" panose="020B0004020202020204" pitchFamily="34" charset="0"/>
                <a:cs typeface="Arial" panose="020B0604020202020204" pitchFamily="34" charset="0"/>
              </a:rPr>
              <a:t>Vi forventer at kunstig intelligens (KI) vil ha en sentral rolle i digitaliseringen framover. Nye muligheter gjelder blant annet løsninger som kan lette arbeidshverdagen for ansatte, gi beslutningsstøtte i saksbehandling og ved vurdering av oppfølgingsbehov og som kan forbedre tjenester for rekruttering. KI kan også bidra til nye hjelpemidler og gi universell utforming et løft. For at ny teknologi skal gi mest mulig verdi for pengene vil det trolig bli diskusjoner om rettslige rammer, behovet for mer digitaliseringsvennlige regler og hvordan offentlig IT-utvikling skal styres og finansieres. Teknologi og den globale usikkerheten gir dessuten risikoer, blant annet for personvernbrudd, desinformasjon, cyberangrep og trygdesvindel. Nav må ha derfor ha kompetanse og kapasitet til å utvikle effektive og trygge digitale løsninger.</a:t>
            </a:r>
            <a:endParaRPr lang="nb-NO" sz="500">
              <a:latin typeface="Arial" panose="020B0604020202020204" pitchFamily="34" charset="0"/>
              <a:ea typeface="Calibri" panose="020F0502020204030204" pitchFamily="34" charset="0"/>
              <a:cs typeface="Arial" panose="020B0604020202020204" pitchFamily="34" charset="0"/>
            </a:endParaRPr>
          </a:p>
          <a:p>
            <a:endParaRPr lang="nb-NO"/>
          </a:p>
        </p:txBody>
      </p:sp>
      <p:sp>
        <p:nvSpPr>
          <p:cNvPr id="4" name="Plassholder for lysbildenummer 3"/>
          <p:cNvSpPr>
            <a:spLocks noGrp="1"/>
          </p:cNvSpPr>
          <p:nvPr>
            <p:ph type="sldNum" sz="quarter" idx="5"/>
          </p:nvPr>
        </p:nvSpPr>
        <p:spPr/>
        <p:txBody>
          <a:bodyPr/>
          <a:lstStyle/>
          <a:p>
            <a:fld id="{F9484726-23BB-4759-94BC-75E4AE47A7FC}" type="slidenum">
              <a:rPr lang="nb-NO" smtClean="0"/>
              <a:t>8</a:t>
            </a:fld>
            <a:endParaRPr lang="nb-NO"/>
          </a:p>
        </p:txBody>
      </p:sp>
    </p:spTree>
    <p:extLst>
      <p:ext uri="{BB962C8B-B14F-4D97-AF65-F5344CB8AC3E}">
        <p14:creationId xmlns:p14="http://schemas.microsoft.com/office/powerpoint/2010/main" val="3685032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931774">
              <a:defRPr/>
            </a:pPr>
            <a:r>
              <a:rPr lang="nb-NO">
                <a:latin typeface="Arial" panose="020B0604020202020204" pitchFamily="34" charset="0"/>
                <a:cs typeface="Arial" panose="020B0604020202020204" pitchFamily="34" charset="0"/>
              </a:rPr>
              <a:t>Omverdensanalysen består av disse sju samfunnsområdene.</a:t>
            </a:r>
          </a:p>
          <a:p>
            <a:endParaRPr lang="nb-NO"/>
          </a:p>
          <a:p>
            <a:endParaRPr lang="nb-NO"/>
          </a:p>
          <a:p>
            <a:endParaRPr lang="nb-NO"/>
          </a:p>
        </p:txBody>
      </p:sp>
      <p:sp>
        <p:nvSpPr>
          <p:cNvPr id="4" name="Plassholder for lysbildenummer 3"/>
          <p:cNvSpPr>
            <a:spLocks noGrp="1"/>
          </p:cNvSpPr>
          <p:nvPr>
            <p:ph type="sldNum" sz="quarter" idx="5"/>
          </p:nvPr>
        </p:nvSpPr>
        <p:spPr/>
        <p:txBody>
          <a:bodyPr/>
          <a:lstStyle/>
          <a:p>
            <a:fld id="{071B4BBF-70B9-8047-B02F-2484F1EA6A40}" type="slidenum">
              <a:rPr lang="nb-NO" smtClean="0"/>
              <a:t>10</a:t>
            </a:fld>
            <a:endParaRPr lang="nb-NO"/>
          </a:p>
        </p:txBody>
      </p:sp>
    </p:spTree>
    <p:extLst>
      <p:ext uri="{BB962C8B-B14F-4D97-AF65-F5344CB8AC3E}">
        <p14:creationId xmlns:p14="http://schemas.microsoft.com/office/powerpoint/2010/main" val="33532306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orside">
    <p:bg>
      <p:bgPr>
        <a:solidFill>
          <a:srgbClr val="0C547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1CD74E5-8D3F-5F45-AF55-379CE17407B8}"/>
              </a:ext>
            </a:extLst>
          </p:cNvPr>
          <p:cNvSpPr>
            <a:spLocks noGrp="1"/>
          </p:cNvSpPr>
          <p:nvPr>
            <p:ph type="ctrTitle" hasCustomPrompt="1"/>
          </p:nvPr>
        </p:nvSpPr>
        <p:spPr>
          <a:xfrm>
            <a:off x="525314" y="2684746"/>
            <a:ext cx="6551347" cy="1396431"/>
          </a:xfrm>
        </p:spPr>
        <p:txBody>
          <a:bodyPr anchor="ctr">
            <a:normAutofit/>
          </a:bodyPr>
          <a:lstStyle>
            <a:lvl1pPr algn="l">
              <a:defRPr sz="3600" b="1">
                <a:solidFill>
                  <a:schemeClr val="bg1"/>
                </a:solidFill>
              </a:defRPr>
            </a:lvl1pPr>
          </a:lstStyle>
          <a:p>
            <a:r>
              <a:rPr lang="nb-NO"/>
              <a:t>Klikk for å redigere tittelen</a:t>
            </a:r>
          </a:p>
        </p:txBody>
      </p:sp>
      <p:sp>
        <p:nvSpPr>
          <p:cNvPr id="3" name="Undertittel 2">
            <a:extLst>
              <a:ext uri="{FF2B5EF4-FFF2-40B4-BE49-F238E27FC236}">
                <a16:creationId xmlns:a16="http://schemas.microsoft.com/office/drawing/2014/main" id="{5C570008-A996-2D4B-88A3-9861CBD4FED0}"/>
              </a:ext>
            </a:extLst>
          </p:cNvPr>
          <p:cNvSpPr>
            <a:spLocks noGrp="1"/>
          </p:cNvSpPr>
          <p:nvPr>
            <p:ph type="subTitle" idx="1"/>
          </p:nvPr>
        </p:nvSpPr>
        <p:spPr>
          <a:xfrm>
            <a:off x="525315" y="4173253"/>
            <a:ext cx="5888738" cy="991169"/>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b-NO"/>
          </a:p>
        </p:txBody>
      </p:sp>
      <p:sp>
        <p:nvSpPr>
          <p:cNvPr id="8" name="Plassholder for bilde 3">
            <a:extLst>
              <a:ext uri="{FF2B5EF4-FFF2-40B4-BE49-F238E27FC236}">
                <a16:creationId xmlns:a16="http://schemas.microsoft.com/office/drawing/2014/main" id="{195ACC3E-6C58-8E40-A78D-5639EBDF9C43}"/>
              </a:ext>
            </a:extLst>
          </p:cNvPr>
          <p:cNvSpPr>
            <a:spLocks noGrp="1" noChangeAspect="1"/>
          </p:cNvSpPr>
          <p:nvPr>
            <p:ph type="pic" sz="quarter" idx="11"/>
          </p:nvPr>
        </p:nvSpPr>
        <p:spPr bwMode="auto">
          <a:xfrm>
            <a:off x="6160021" y="0"/>
            <a:ext cx="6031979" cy="6858000"/>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8567" h="3913125">
                <a:moveTo>
                  <a:pt x="0" y="3910014"/>
                </a:moveTo>
                <a:lnTo>
                  <a:pt x="1042924" y="0"/>
                </a:lnTo>
                <a:lnTo>
                  <a:pt x="2296533" y="795"/>
                </a:lnTo>
                <a:cubicBezTo>
                  <a:pt x="2292267" y="1303074"/>
                  <a:pt x="2301697" y="2610846"/>
                  <a:pt x="2297431" y="3913125"/>
                </a:cubicBezTo>
                <a:lnTo>
                  <a:pt x="0" y="3910014"/>
                </a:lnTo>
                <a:close/>
              </a:path>
            </a:pathLst>
          </a:custGeom>
          <a:solidFill>
            <a:schemeClr val="bg1"/>
          </a:solidFill>
          <a:ln>
            <a:noFill/>
          </a:ln>
          <a:effectLst/>
        </p:spPr>
        <p:txBody>
          <a:bodyPr lIns="1440000" tIns="468000" bIns="0" anchor="ctr" anchorCtr="0">
            <a:normAutofit/>
          </a:bodyPr>
          <a:lstStyle>
            <a:lvl1pPr marL="0" indent="0" algn="ctr">
              <a:buNone/>
              <a:defRPr sz="1400" baseline="0">
                <a:solidFill>
                  <a:schemeClr val="tx2"/>
                </a:solidFill>
              </a:defRPr>
            </a:lvl1pPr>
          </a:lstStyle>
          <a:p>
            <a:r>
              <a:rPr lang="en-US"/>
              <a:t>Click icon to add picture</a:t>
            </a:r>
            <a:endParaRPr lang="nb-NO"/>
          </a:p>
        </p:txBody>
      </p:sp>
      <p:sp>
        <p:nvSpPr>
          <p:cNvPr id="9" name="Text Placeholder 8">
            <a:extLst>
              <a:ext uri="{FF2B5EF4-FFF2-40B4-BE49-F238E27FC236}">
                <a16:creationId xmlns:a16="http://schemas.microsoft.com/office/drawing/2014/main" id="{A5AB20B5-22F5-7F42-98FA-915865BDDA6B}"/>
              </a:ext>
            </a:extLst>
          </p:cNvPr>
          <p:cNvSpPr>
            <a:spLocks noGrp="1"/>
          </p:cNvSpPr>
          <p:nvPr>
            <p:ph type="body" sz="quarter" idx="12" hasCustomPrompt="1"/>
          </p:nvPr>
        </p:nvSpPr>
        <p:spPr>
          <a:xfrm>
            <a:off x="525314" y="6193407"/>
            <a:ext cx="5062686" cy="431800"/>
          </a:xfrm>
        </p:spPr>
        <p:txBody>
          <a:bodyPr anchor="b"/>
          <a:lstStyle>
            <a:lvl1pPr marL="0" indent="0">
              <a:buNone/>
              <a:defRPr sz="1400">
                <a:solidFill>
                  <a:schemeClr val="bg1"/>
                </a:solidFill>
              </a:defRPr>
            </a:lvl1pPr>
            <a:lvl5pPr marL="1517650" indent="0">
              <a:buNone/>
              <a:defRPr/>
            </a:lvl5pPr>
          </a:lstStyle>
          <a:p>
            <a:pPr lvl="0"/>
            <a:r>
              <a:rPr lang="en-GB"/>
              <a:t>Dato  //  </a:t>
            </a:r>
            <a:r>
              <a:rPr lang="en-GB" err="1"/>
              <a:t>Ansvarlig</a:t>
            </a:r>
            <a:endParaRPr lang="en-GB"/>
          </a:p>
        </p:txBody>
      </p:sp>
      <p:pic>
        <p:nvPicPr>
          <p:cNvPr id="7" name="Grafikk 6">
            <a:extLst>
              <a:ext uri="{FF2B5EF4-FFF2-40B4-BE49-F238E27FC236}">
                <a16:creationId xmlns:a16="http://schemas.microsoft.com/office/drawing/2014/main" id="{9731FE1C-E2F8-7042-8566-1A6CE70B9A4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6033" y="1089788"/>
            <a:ext cx="1249282" cy="785839"/>
          </a:xfrm>
          <a:prstGeom prst="rect">
            <a:avLst/>
          </a:prstGeom>
        </p:spPr>
      </p:pic>
    </p:spTree>
    <p:extLst>
      <p:ext uri="{BB962C8B-B14F-4D97-AF65-F5344CB8AC3E}">
        <p14:creationId xmlns:p14="http://schemas.microsoft.com/office/powerpoint/2010/main" val="3529424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med sirkel">
    <p:spTree>
      <p:nvGrpSpPr>
        <p:cNvPr id="1" name=""/>
        <p:cNvGrpSpPr/>
        <p:nvPr/>
      </p:nvGrpSpPr>
      <p:grpSpPr>
        <a:xfrm>
          <a:off x="0" y="0"/>
          <a:ext cx="0" cy="0"/>
          <a:chOff x="0" y="0"/>
          <a:chExt cx="0" cy="0"/>
        </a:xfrm>
      </p:grpSpPr>
      <p:sp>
        <p:nvSpPr>
          <p:cNvPr id="6" name="Plassholder for bunntekst 5">
            <a:extLst>
              <a:ext uri="{FF2B5EF4-FFF2-40B4-BE49-F238E27FC236}">
                <a16:creationId xmlns:a16="http://schemas.microsoft.com/office/drawing/2014/main" id="{9630795E-AD26-E64A-9C79-FA3F9BB4963A}"/>
              </a:ext>
            </a:extLst>
          </p:cNvPr>
          <p:cNvSpPr>
            <a:spLocks noGrp="1"/>
          </p:cNvSpPr>
          <p:nvPr>
            <p:ph type="ftr" sz="quarter" idx="11"/>
          </p:nvPr>
        </p:nvSpPr>
        <p:spPr>
          <a:xfrm>
            <a:off x="1765788" y="6356350"/>
            <a:ext cx="3466263" cy="365125"/>
          </a:xfrm>
          <a:prstGeom prst="rect">
            <a:avLst/>
          </a:prstGeom>
        </p:spPr>
        <p:txBody>
          <a:bodyPr/>
          <a:lstStyle/>
          <a:p>
            <a:endParaRPr lang="nb-NO"/>
          </a:p>
        </p:txBody>
      </p:sp>
      <p:sp>
        <p:nvSpPr>
          <p:cNvPr id="7" name="Plassholder for lysbildenummer 6">
            <a:extLst>
              <a:ext uri="{FF2B5EF4-FFF2-40B4-BE49-F238E27FC236}">
                <a16:creationId xmlns:a16="http://schemas.microsoft.com/office/drawing/2014/main" id="{B1F69FF2-4FB1-3544-9B7F-A00D9E4C1A74}"/>
              </a:ext>
            </a:extLst>
          </p:cNvPr>
          <p:cNvSpPr>
            <a:spLocks noGrp="1"/>
          </p:cNvSpPr>
          <p:nvPr>
            <p:ph type="sldNum" sz="quarter" idx="12"/>
          </p:nvPr>
        </p:nvSpPr>
        <p:spPr>
          <a:xfrm>
            <a:off x="5418421" y="6356350"/>
            <a:ext cx="741600" cy="365125"/>
          </a:xfrm>
        </p:spPr>
        <p:txBody>
          <a:bodyPr/>
          <a:lstStyle/>
          <a:p>
            <a:fld id="{95102788-B3AA-6746-B4E5-C52EBB4D0CEE}" type="slidenum">
              <a:rPr lang="nb-NO" smtClean="0"/>
              <a:t>‹#›</a:t>
            </a:fld>
            <a:endParaRPr lang="nb-NO"/>
          </a:p>
        </p:txBody>
      </p:sp>
      <p:sp>
        <p:nvSpPr>
          <p:cNvPr id="9" name="Plassholder for bilde 5">
            <a:extLst>
              <a:ext uri="{FF2B5EF4-FFF2-40B4-BE49-F238E27FC236}">
                <a16:creationId xmlns:a16="http://schemas.microsoft.com/office/drawing/2014/main" id="{701CE543-F5B4-D84C-A6FC-FAFF3D0AAFC3}"/>
              </a:ext>
            </a:extLst>
          </p:cNvPr>
          <p:cNvSpPr>
            <a:spLocks noGrp="1" noChangeAspect="1"/>
          </p:cNvSpPr>
          <p:nvPr>
            <p:ph type="pic" sz="quarter" idx="13"/>
          </p:nvPr>
        </p:nvSpPr>
        <p:spPr>
          <a:xfrm>
            <a:off x="5973237" y="602647"/>
            <a:ext cx="5652706" cy="5652706"/>
          </a:xfrm>
          <a:prstGeom prst="ellipse">
            <a:avLst/>
          </a:prstGeom>
          <a:solidFill>
            <a:schemeClr val="bg2"/>
          </a:solidFill>
        </p:spPr>
        <p:txBody>
          <a:bodyPr anchor="ctr" anchorCtr="0">
            <a:normAutofit/>
          </a:bodyPr>
          <a:lstStyle>
            <a:lvl1pPr marL="0" indent="0" algn="ctr">
              <a:spcBef>
                <a:spcPts val="800"/>
              </a:spcBef>
              <a:buClr>
                <a:schemeClr val="accent2"/>
              </a:buClr>
              <a:buSzPct val="100000"/>
              <a:buNone/>
              <a:defRPr sz="1800" b="0" i="0">
                <a:latin typeface="Arial" panose="020B0604020202020204" pitchFamily="34" charset="0"/>
                <a:ea typeface="Arial" panose="020B0604020202020204" pitchFamily="34" charset="0"/>
                <a:cs typeface="Arial" panose="020B0604020202020204" pitchFamily="34" charset="0"/>
              </a:defRPr>
            </a:lvl1pPr>
          </a:lstStyle>
          <a:p>
            <a:r>
              <a:rPr lang="en-US"/>
              <a:t>Click icon to add picture</a:t>
            </a:r>
            <a:endParaRPr lang="nb-NO"/>
          </a:p>
        </p:txBody>
      </p:sp>
      <p:sp>
        <p:nvSpPr>
          <p:cNvPr id="8" name="Plassholder for innhold 2">
            <a:extLst>
              <a:ext uri="{FF2B5EF4-FFF2-40B4-BE49-F238E27FC236}">
                <a16:creationId xmlns:a16="http://schemas.microsoft.com/office/drawing/2014/main" id="{6300D294-78C3-134A-B8DB-F895410ECD2E}"/>
              </a:ext>
            </a:extLst>
          </p:cNvPr>
          <p:cNvSpPr>
            <a:spLocks noGrp="1"/>
          </p:cNvSpPr>
          <p:nvPr>
            <p:ph idx="1" hasCustomPrompt="1"/>
          </p:nvPr>
        </p:nvSpPr>
        <p:spPr>
          <a:xfrm>
            <a:off x="838200" y="1825625"/>
            <a:ext cx="4951021" cy="4351338"/>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10" name="Tittel 1">
            <a:extLst>
              <a:ext uri="{FF2B5EF4-FFF2-40B4-BE49-F238E27FC236}">
                <a16:creationId xmlns:a16="http://schemas.microsoft.com/office/drawing/2014/main" id="{FE2CAD38-4FD8-5D47-94F7-E677546BBB25}"/>
              </a:ext>
            </a:extLst>
          </p:cNvPr>
          <p:cNvSpPr>
            <a:spLocks noGrp="1"/>
          </p:cNvSpPr>
          <p:nvPr>
            <p:ph type="title" hasCustomPrompt="1"/>
          </p:nvPr>
        </p:nvSpPr>
        <p:spPr>
          <a:xfrm>
            <a:off x="838200" y="482400"/>
            <a:ext cx="5533571" cy="1072080"/>
          </a:xfrm>
        </p:spPr>
        <p:txBody>
          <a:bodyPr/>
          <a:lstStyle/>
          <a:p>
            <a:r>
              <a:rPr lang="nb-NO"/>
              <a:t>Klikk for å redigere tittelen</a:t>
            </a:r>
          </a:p>
        </p:txBody>
      </p:sp>
    </p:spTree>
    <p:extLst>
      <p:ext uri="{BB962C8B-B14F-4D97-AF65-F5344CB8AC3E}">
        <p14:creationId xmlns:p14="http://schemas.microsoft.com/office/powerpoint/2010/main" val="76149842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Heldekkende bilde med tekst">
    <p:spTree>
      <p:nvGrpSpPr>
        <p:cNvPr id="1" name=""/>
        <p:cNvGrpSpPr/>
        <p:nvPr/>
      </p:nvGrpSpPr>
      <p:grpSpPr>
        <a:xfrm>
          <a:off x="0" y="0"/>
          <a:ext cx="0" cy="0"/>
          <a:chOff x="0" y="0"/>
          <a:chExt cx="0" cy="0"/>
        </a:xfrm>
      </p:grpSpPr>
      <p:sp>
        <p:nvSpPr>
          <p:cNvPr id="8" name="Plassholder for bilde 5">
            <a:extLst>
              <a:ext uri="{FF2B5EF4-FFF2-40B4-BE49-F238E27FC236}">
                <a16:creationId xmlns:a16="http://schemas.microsoft.com/office/drawing/2014/main" id="{41F14D0C-5037-3D4E-9FB1-24B237B969FC}"/>
              </a:ext>
            </a:extLst>
          </p:cNvPr>
          <p:cNvSpPr>
            <a:spLocks noGrp="1" noChangeAspect="1"/>
          </p:cNvSpPr>
          <p:nvPr>
            <p:ph type="pic" sz="quarter" idx="13"/>
          </p:nvPr>
        </p:nvSpPr>
        <p:spPr>
          <a:xfrm>
            <a:off x="0" y="0"/>
            <a:ext cx="12192000" cy="6858000"/>
          </a:xfrm>
          <a:prstGeom prst="rect">
            <a:avLst/>
          </a:prstGeom>
          <a:solidFill>
            <a:srgbClr val="E9E7E7"/>
          </a:solidFill>
        </p:spPr>
        <p:txBody>
          <a:bodyPr lIns="0" tIns="1007999" bIns="0" anchor="ctr" anchorCtr="0">
            <a:normAutofit/>
          </a:bodyPr>
          <a:lstStyle>
            <a:lvl1pPr marL="0" marR="0" indent="0" algn="ctr" defTabSz="914354"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sz="1600" b="0" i="0" baseline="0">
                <a:latin typeface="Arial" panose="020B0604020202020204" pitchFamily="34" charset="0"/>
                <a:ea typeface="Arial" panose="020B0604020202020204" pitchFamily="34" charset="0"/>
                <a:cs typeface="Arial" panose="020B0604020202020204" pitchFamily="34" charset="0"/>
              </a:defRPr>
            </a:lvl1pPr>
          </a:lstStyle>
          <a:p>
            <a:pPr marL="0" marR="0" lvl="0" indent="0" algn="ctr" defTabSz="914354"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a:pPr>
            <a:r>
              <a:rPr lang="nb-NO"/>
              <a:t>Klikk på ikonet for å legge til et bilde</a:t>
            </a:r>
          </a:p>
        </p:txBody>
      </p:sp>
      <p:sp>
        <p:nvSpPr>
          <p:cNvPr id="3" name="Text Placeholder 7">
            <a:extLst>
              <a:ext uri="{FF2B5EF4-FFF2-40B4-BE49-F238E27FC236}">
                <a16:creationId xmlns:a16="http://schemas.microsoft.com/office/drawing/2014/main" id="{17FB01FB-60B2-5E41-A15B-1235CEC30B73}"/>
              </a:ext>
            </a:extLst>
          </p:cNvPr>
          <p:cNvSpPr>
            <a:spLocks noGrp="1"/>
          </p:cNvSpPr>
          <p:nvPr>
            <p:ph type="body" sz="quarter" idx="14" hasCustomPrompt="1"/>
          </p:nvPr>
        </p:nvSpPr>
        <p:spPr>
          <a:xfrm>
            <a:off x="0" y="4978402"/>
            <a:ext cx="12192000" cy="1294007"/>
          </a:xfrm>
          <a:solidFill>
            <a:srgbClr val="3E3832">
              <a:alpha val="69804"/>
            </a:srgbClr>
          </a:solidFill>
        </p:spPr>
        <p:txBody>
          <a:bodyPr wrap="square" lIns="1440000" tIns="180000" rIns="1475999" bIns="216000" anchor="ctr" anchorCtr="0">
            <a:noAutofit/>
          </a:bodyPr>
          <a:lstStyle>
            <a:lvl1pPr marL="35998" indent="0" algn="ctr">
              <a:lnSpc>
                <a:spcPct val="100000"/>
              </a:lnSpc>
              <a:spcBef>
                <a:spcPts val="600"/>
              </a:spcBef>
              <a:buClr>
                <a:schemeClr val="accent3"/>
              </a:buClr>
              <a:buSzPct val="110000"/>
              <a:buFont typeface="Arial" panose="020B0604020202020204" pitchFamily="34" charset="0"/>
              <a:buNone/>
              <a:defRPr sz="3200" baseline="0">
                <a:solidFill>
                  <a:schemeClr val="bg1"/>
                </a:solidFill>
                <a:latin typeface="Arial" panose="020B0604020202020204" pitchFamily="34" charset="0"/>
                <a:cs typeface="Arial" panose="020B0604020202020204" pitchFamily="34" charset="0"/>
              </a:defRPr>
            </a:lvl1pPr>
            <a:lvl2pPr marL="215989" indent="0" algn="ctr">
              <a:spcBef>
                <a:spcPts val="600"/>
              </a:spcBef>
              <a:buClr>
                <a:schemeClr val="accent3"/>
              </a:buClr>
              <a:buSzPct val="110000"/>
              <a:buFont typeface="Arial" panose="020B0604020202020204" pitchFamily="34" charset="0"/>
              <a:buNone/>
              <a:defRPr sz="1200" baseline="0">
                <a:solidFill>
                  <a:schemeClr val="tx1"/>
                </a:solidFill>
                <a:latin typeface="Arial" panose="020B0604020202020204" pitchFamily="34" charset="0"/>
                <a:cs typeface="Arial" panose="020B0604020202020204" pitchFamily="34" charset="0"/>
              </a:defRPr>
            </a:lvl2pPr>
            <a:lvl3pPr marL="431979" indent="0" algn="ctr">
              <a:spcBef>
                <a:spcPts val="600"/>
              </a:spcBef>
              <a:buClr>
                <a:schemeClr val="accent3"/>
              </a:buClr>
              <a:buSzPct val="110000"/>
              <a:buFont typeface="Arial" panose="020B0604020202020204" pitchFamily="34" charset="0"/>
              <a:buNone/>
              <a:defRPr sz="1000" baseline="0">
                <a:solidFill>
                  <a:schemeClr val="tx1"/>
                </a:solidFill>
                <a:latin typeface="Arial" panose="020B0604020202020204" pitchFamily="34" charset="0"/>
                <a:cs typeface="Arial" panose="020B0604020202020204" pitchFamily="34" charset="0"/>
              </a:defRPr>
            </a:lvl3pPr>
            <a:lvl4pPr indent="-215989">
              <a:spcBef>
                <a:spcPts val="700"/>
              </a:spcBef>
              <a:buClr>
                <a:schemeClr val="accent6"/>
              </a:buClr>
              <a:buSzPct val="110000"/>
              <a:defRPr sz="1600" baseline="0">
                <a:solidFill>
                  <a:srgbClr val="007272"/>
                </a:solidFill>
                <a:latin typeface="Segoe UI"/>
              </a:defRPr>
            </a:lvl4pPr>
            <a:lvl5pPr indent="-215989">
              <a:spcBef>
                <a:spcPts val="700"/>
              </a:spcBef>
              <a:buClr>
                <a:schemeClr val="accent6"/>
              </a:buClr>
              <a:buSzPct val="110000"/>
              <a:defRPr sz="1600" baseline="0">
                <a:solidFill>
                  <a:srgbClr val="007272"/>
                </a:solidFill>
                <a:latin typeface="Segoe UI"/>
              </a:defRPr>
            </a:lvl5pPr>
          </a:lstStyle>
          <a:p>
            <a:pPr lvl="0"/>
            <a:r>
              <a:rPr lang="nb-NO"/>
              <a:t>Klikk for å redigere teksten</a:t>
            </a:r>
          </a:p>
        </p:txBody>
      </p:sp>
    </p:spTree>
    <p:extLst>
      <p:ext uri="{BB962C8B-B14F-4D97-AF65-F5344CB8AC3E}">
        <p14:creationId xmlns:p14="http://schemas.microsoft.com/office/powerpoint/2010/main" val="19757150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Video">
    <p:spTree>
      <p:nvGrpSpPr>
        <p:cNvPr id="1" name=""/>
        <p:cNvGrpSpPr/>
        <p:nvPr/>
      </p:nvGrpSpPr>
      <p:grpSpPr>
        <a:xfrm>
          <a:off x="0" y="0"/>
          <a:ext cx="0" cy="0"/>
          <a:chOff x="0" y="0"/>
          <a:chExt cx="0" cy="0"/>
        </a:xfrm>
      </p:grpSpPr>
      <p:sp>
        <p:nvSpPr>
          <p:cNvPr id="3" name="Plassholder for media 2">
            <a:extLst>
              <a:ext uri="{FF2B5EF4-FFF2-40B4-BE49-F238E27FC236}">
                <a16:creationId xmlns:a16="http://schemas.microsoft.com/office/drawing/2014/main" id="{873143D7-64FC-5342-9DED-8AE8E11EED5E}"/>
              </a:ext>
            </a:extLst>
          </p:cNvPr>
          <p:cNvSpPr>
            <a:spLocks noGrp="1"/>
          </p:cNvSpPr>
          <p:nvPr>
            <p:ph type="media" sz="quarter" idx="10"/>
          </p:nvPr>
        </p:nvSpPr>
        <p:spPr>
          <a:xfrm>
            <a:off x="0" y="0"/>
            <a:ext cx="12192000" cy="6858000"/>
          </a:xfrm>
        </p:spPr>
        <p:txBody>
          <a:bodyPr anchor="ctr"/>
          <a:lstStyle>
            <a:lvl1pPr marL="0" indent="0" algn="ctr">
              <a:buNone/>
              <a:defRPr sz="1800"/>
            </a:lvl1pPr>
          </a:lstStyle>
          <a:p>
            <a:r>
              <a:rPr lang="nb-NO"/>
              <a:t>Klikk ikonet for å legge til media</a:t>
            </a:r>
          </a:p>
        </p:txBody>
      </p:sp>
    </p:spTree>
    <p:extLst>
      <p:ext uri="{BB962C8B-B14F-4D97-AF65-F5344CB8AC3E}">
        <p14:creationId xmlns:p14="http://schemas.microsoft.com/office/powerpoint/2010/main" val="275121989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Avslutning">
    <p:bg>
      <p:bgPr>
        <a:solidFill>
          <a:srgbClr val="E9E7E7"/>
        </a:solidFill>
        <a:effectLst/>
      </p:bgPr>
    </p:bg>
    <p:spTree>
      <p:nvGrpSpPr>
        <p:cNvPr id="1" name=""/>
        <p:cNvGrpSpPr/>
        <p:nvPr/>
      </p:nvGrpSpPr>
      <p:grpSpPr>
        <a:xfrm>
          <a:off x="0" y="0"/>
          <a:ext cx="0" cy="0"/>
          <a:chOff x="0" y="0"/>
          <a:chExt cx="0" cy="0"/>
        </a:xfrm>
      </p:grpSpPr>
      <p:pic>
        <p:nvPicPr>
          <p:cNvPr id="4" name="Grafikk 3">
            <a:extLst>
              <a:ext uri="{FF2B5EF4-FFF2-40B4-BE49-F238E27FC236}">
                <a16:creationId xmlns:a16="http://schemas.microsoft.com/office/drawing/2014/main" id="{9BB863FB-78BD-F643-85E6-1AF7698DAE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29306" y="2948387"/>
            <a:ext cx="1533393" cy="961231"/>
          </a:xfrm>
          <a:prstGeom prst="rect">
            <a:avLst/>
          </a:prstGeom>
        </p:spPr>
      </p:pic>
    </p:spTree>
    <p:extLst>
      <p:ext uri="{BB962C8B-B14F-4D97-AF65-F5344CB8AC3E}">
        <p14:creationId xmlns:p14="http://schemas.microsoft.com/office/powerpoint/2010/main" val="273065718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Avslutning med tekst">
    <p:bg>
      <p:bgPr>
        <a:solidFill>
          <a:srgbClr val="E9E7E7"/>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AC4ED5FE-FAC3-BD40-BDD1-8009A2F54019}"/>
              </a:ext>
            </a:extLst>
          </p:cNvPr>
          <p:cNvSpPr>
            <a:spLocks noGrp="1"/>
          </p:cNvSpPr>
          <p:nvPr>
            <p:ph type="body" sz="quarter" idx="10" hasCustomPrompt="1"/>
          </p:nvPr>
        </p:nvSpPr>
        <p:spPr>
          <a:xfrm>
            <a:off x="1733551" y="3429002"/>
            <a:ext cx="8724900" cy="909585"/>
          </a:xfrm>
        </p:spPr>
        <p:txBody>
          <a:bodyPr anchor="ctr">
            <a:normAutofit/>
          </a:bodyPr>
          <a:lstStyle>
            <a:lvl1pPr marL="0" indent="0" algn="ctr">
              <a:buNone/>
              <a:defRPr sz="2800">
                <a:solidFill>
                  <a:schemeClr val="tx2"/>
                </a:solidFill>
              </a:defRPr>
            </a:lvl1pPr>
          </a:lstStyle>
          <a:p>
            <a:pPr lvl="0"/>
            <a:r>
              <a:rPr lang="nb-NO"/>
              <a:t>Klikk for å redigere teksten</a:t>
            </a:r>
          </a:p>
        </p:txBody>
      </p:sp>
      <p:pic>
        <p:nvPicPr>
          <p:cNvPr id="8" name="Grafikk 7">
            <a:extLst>
              <a:ext uri="{FF2B5EF4-FFF2-40B4-BE49-F238E27FC236}">
                <a16:creationId xmlns:a16="http://schemas.microsoft.com/office/drawing/2014/main" id="{2C753597-0942-6542-B314-5EB169889E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29306" y="2003506"/>
            <a:ext cx="1533393" cy="961231"/>
          </a:xfrm>
          <a:prstGeom prst="rect">
            <a:avLst/>
          </a:prstGeom>
        </p:spPr>
      </p:pic>
    </p:spTree>
    <p:extLst>
      <p:ext uri="{BB962C8B-B14F-4D97-AF65-F5344CB8AC3E}">
        <p14:creationId xmlns:p14="http://schemas.microsoft.com/office/powerpoint/2010/main" val="193523801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30" y="339510"/>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a:t>BASIC LAYOUT</a:t>
            </a:r>
          </a:p>
        </p:txBody>
      </p:sp>
    </p:spTree>
    <p:extLst>
      <p:ext uri="{BB962C8B-B14F-4D97-AF65-F5344CB8AC3E}">
        <p14:creationId xmlns:p14="http://schemas.microsoft.com/office/powerpoint/2010/main" val="272781242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218916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_Agenda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0041417-4669-4AEF-8837-5C0693C9C6BB}"/>
              </a:ext>
            </a:extLst>
          </p:cNvPr>
          <p:cNvSpPr/>
          <p:nvPr userDrawn="1"/>
        </p:nvSpPr>
        <p:spPr>
          <a:xfrm rot="8100000">
            <a:off x="64833" y="-1855145"/>
            <a:ext cx="6319000" cy="6322301"/>
          </a:xfrm>
          <a:custGeom>
            <a:avLst/>
            <a:gdLst>
              <a:gd name="connsiteX0" fmla="*/ 2931975 w 6319000"/>
              <a:gd name="connsiteY0" fmla="*/ 1228069 h 6322301"/>
              <a:gd name="connsiteX1" fmla="*/ 2931975 w 6319000"/>
              <a:gd name="connsiteY1" fmla="*/ 1162103 h 6322301"/>
              <a:gd name="connsiteX2" fmla="*/ 2997942 w 6319000"/>
              <a:gd name="connsiteY2" fmla="*/ 1162103 h 6322301"/>
              <a:gd name="connsiteX3" fmla="*/ 2997942 w 6319000"/>
              <a:gd name="connsiteY3" fmla="*/ 1228070 h 6322301"/>
              <a:gd name="connsiteX4" fmla="*/ 2931975 w 6319000"/>
              <a:gd name="connsiteY4" fmla="*/ 1228069 h 6322301"/>
              <a:gd name="connsiteX5" fmla="*/ 4655986 w 6319000"/>
              <a:gd name="connsiteY5" fmla="*/ 2952081 h 6322301"/>
              <a:gd name="connsiteX6" fmla="*/ 4655986 w 6319000"/>
              <a:gd name="connsiteY6" fmla="*/ 2886114 h 6322301"/>
              <a:gd name="connsiteX7" fmla="*/ 4721953 w 6319000"/>
              <a:gd name="connsiteY7" fmla="*/ 2886114 h 6322301"/>
              <a:gd name="connsiteX8" fmla="*/ 4721952 w 6319000"/>
              <a:gd name="connsiteY8" fmla="*/ 2952080 h 6322301"/>
              <a:gd name="connsiteX9" fmla="*/ 4655986 w 6319000"/>
              <a:gd name="connsiteY9" fmla="*/ 2952081 h 6322301"/>
              <a:gd name="connsiteX10" fmla="*/ 3069611 w 6319000"/>
              <a:gd name="connsiteY10" fmla="*/ 1375645 h 6322301"/>
              <a:gd name="connsiteX11" fmla="*/ 3069611 w 6319000"/>
              <a:gd name="connsiteY11" fmla="*/ 1309678 h 6322301"/>
              <a:gd name="connsiteX12" fmla="*/ 3135578 w 6319000"/>
              <a:gd name="connsiteY12" fmla="*/ 1309678 h 6322301"/>
              <a:gd name="connsiteX13" fmla="*/ 3135578 w 6319000"/>
              <a:gd name="connsiteY13" fmla="*/ 1375644 h 6322301"/>
              <a:gd name="connsiteX14" fmla="*/ 3069611 w 6319000"/>
              <a:gd name="connsiteY14" fmla="*/ 1375645 h 6322301"/>
              <a:gd name="connsiteX15" fmla="*/ 4793623 w 6319000"/>
              <a:gd name="connsiteY15" fmla="*/ 3099656 h 6322301"/>
              <a:gd name="connsiteX16" fmla="*/ 4793622 w 6319000"/>
              <a:gd name="connsiteY16" fmla="*/ 3033689 h 6322301"/>
              <a:gd name="connsiteX17" fmla="*/ 4859589 w 6319000"/>
              <a:gd name="connsiteY17" fmla="*/ 3033689 h 6322301"/>
              <a:gd name="connsiteX18" fmla="*/ 4859589 w 6319000"/>
              <a:gd name="connsiteY18" fmla="*/ 3099655 h 6322301"/>
              <a:gd name="connsiteX19" fmla="*/ 4793623 w 6319000"/>
              <a:gd name="connsiteY19" fmla="*/ 3099656 h 6322301"/>
              <a:gd name="connsiteX20" fmla="*/ 3214051 w 6319000"/>
              <a:gd name="connsiteY20" fmla="*/ 1520098 h 6322301"/>
              <a:gd name="connsiteX21" fmla="*/ 3214051 w 6319000"/>
              <a:gd name="connsiteY21" fmla="*/ 1454132 h 6322301"/>
              <a:gd name="connsiteX22" fmla="*/ 3280017 w 6319000"/>
              <a:gd name="connsiteY22" fmla="*/ 1454132 h 6322301"/>
              <a:gd name="connsiteX23" fmla="*/ 3280017 w 6319000"/>
              <a:gd name="connsiteY23" fmla="*/ 1520098 h 6322301"/>
              <a:gd name="connsiteX24" fmla="*/ 3214051 w 6319000"/>
              <a:gd name="connsiteY24" fmla="*/ 1520098 h 6322301"/>
              <a:gd name="connsiteX25" fmla="*/ 4938061 w 6319000"/>
              <a:gd name="connsiteY25" fmla="*/ 3244109 h 6322301"/>
              <a:gd name="connsiteX26" fmla="*/ 4938061 w 6319000"/>
              <a:gd name="connsiteY26" fmla="*/ 3178142 h 6322301"/>
              <a:gd name="connsiteX27" fmla="*/ 5004028 w 6319000"/>
              <a:gd name="connsiteY27" fmla="*/ 3178142 h 6322301"/>
              <a:gd name="connsiteX28" fmla="*/ 5004028 w 6319000"/>
              <a:gd name="connsiteY28" fmla="*/ 3244109 h 6322301"/>
              <a:gd name="connsiteX29" fmla="*/ 4938061 w 6319000"/>
              <a:gd name="connsiteY29" fmla="*/ 3244109 h 6322301"/>
              <a:gd name="connsiteX30" fmla="*/ 3358532 w 6319000"/>
              <a:gd name="connsiteY30" fmla="*/ 1666299 h 6322301"/>
              <a:gd name="connsiteX31" fmla="*/ 3358532 w 6319000"/>
              <a:gd name="connsiteY31" fmla="*/ 1600333 h 6322301"/>
              <a:gd name="connsiteX32" fmla="*/ 3424499 w 6319000"/>
              <a:gd name="connsiteY32" fmla="*/ 1600333 h 6322301"/>
              <a:gd name="connsiteX33" fmla="*/ 3424499 w 6319000"/>
              <a:gd name="connsiteY33" fmla="*/ 1666299 h 6322301"/>
              <a:gd name="connsiteX34" fmla="*/ 3358532 w 6319000"/>
              <a:gd name="connsiteY34" fmla="*/ 1666299 h 6322301"/>
              <a:gd name="connsiteX35" fmla="*/ 5082543 w 6319000"/>
              <a:gd name="connsiteY35" fmla="*/ 3390310 h 6322301"/>
              <a:gd name="connsiteX36" fmla="*/ 5082543 w 6319000"/>
              <a:gd name="connsiteY36" fmla="*/ 3324343 h 6322301"/>
              <a:gd name="connsiteX37" fmla="*/ 5148509 w 6319000"/>
              <a:gd name="connsiteY37" fmla="*/ 3324344 h 6322301"/>
              <a:gd name="connsiteX38" fmla="*/ 5148509 w 6319000"/>
              <a:gd name="connsiteY38" fmla="*/ 3390310 h 6322301"/>
              <a:gd name="connsiteX39" fmla="*/ 5082543 w 6319000"/>
              <a:gd name="connsiteY39" fmla="*/ 3390310 h 6322301"/>
              <a:gd name="connsiteX40" fmla="*/ 2062179 w 6319000"/>
              <a:gd name="connsiteY40" fmla="*/ 369950 h 6322301"/>
              <a:gd name="connsiteX41" fmla="*/ 2062179 w 6319000"/>
              <a:gd name="connsiteY41" fmla="*/ 303983 h 6322301"/>
              <a:gd name="connsiteX42" fmla="*/ 2128145 w 6319000"/>
              <a:gd name="connsiteY42" fmla="*/ 303984 h 6322301"/>
              <a:gd name="connsiteX43" fmla="*/ 2128145 w 6319000"/>
              <a:gd name="connsiteY43" fmla="*/ 369950 h 6322301"/>
              <a:gd name="connsiteX44" fmla="*/ 2062179 w 6319000"/>
              <a:gd name="connsiteY44" fmla="*/ 369950 h 6322301"/>
              <a:gd name="connsiteX45" fmla="*/ 3793557 w 6319000"/>
              <a:gd name="connsiteY45" fmla="*/ 2101329 h 6322301"/>
              <a:gd name="connsiteX46" fmla="*/ 3793557 w 6319000"/>
              <a:gd name="connsiteY46" fmla="*/ 2035362 h 6322301"/>
              <a:gd name="connsiteX47" fmla="*/ 3859524 w 6319000"/>
              <a:gd name="connsiteY47" fmla="*/ 2035362 h 6322301"/>
              <a:gd name="connsiteX48" fmla="*/ 3859524 w 6319000"/>
              <a:gd name="connsiteY48" fmla="*/ 2101329 h 6322301"/>
              <a:gd name="connsiteX49" fmla="*/ 3793557 w 6319000"/>
              <a:gd name="connsiteY49" fmla="*/ 2101329 h 6322301"/>
              <a:gd name="connsiteX50" fmla="*/ 5517567 w 6319000"/>
              <a:gd name="connsiteY50" fmla="*/ 3825338 h 6322301"/>
              <a:gd name="connsiteX51" fmla="*/ 5517567 w 6319000"/>
              <a:gd name="connsiteY51" fmla="*/ 3759372 h 6322301"/>
              <a:gd name="connsiteX52" fmla="*/ 5583533 w 6319000"/>
              <a:gd name="connsiteY52" fmla="*/ 3759372 h 6322301"/>
              <a:gd name="connsiteX53" fmla="*/ 5583534 w 6319000"/>
              <a:gd name="connsiteY53" fmla="*/ 3825339 h 6322301"/>
              <a:gd name="connsiteX54" fmla="*/ 5517567 w 6319000"/>
              <a:gd name="connsiteY54" fmla="*/ 3825338 h 6322301"/>
              <a:gd name="connsiteX55" fmla="*/ 1771556 w 6319000"/>
              <a:gd name="connsiteY55" fmla="*/ 79338 h 6322301"/>
              <a:gd name="connsiteX56" fmla="*/ 1771556 w 6319000"/>
              <a:gd name="connsiteY56" fmla="*/ 13371 h 6322301"/>
              <a:gd name="connsiteX57" fmla="*/ 1837523 w 6319000"/>
              <a:gd name="connsiteY57" fmla="*/ 13371 h 6322301"/>
              <a:gd name="connsiteX58" fmla="*/ 1837523 w 6319000"/>
              <a:gd name="connsiteY58" fmla="*/ 79337 h 6322301"/>
              <a:gd name="connsiteX59" fmla="*/ 1771556 w 6319000"/>
              <a:gd name="connsiteY59" fmla="*/ 79338 h 6322301"/>
              <a:gd name="connsiteX60" fmla="*/ 3502935 w 6319000"/>
              <a:gd name="connsiteY60" fmla="*/ 1810716 h 6322301"/>
              <a:gd name="connsiteX61" fmla="*/ 3502935 w 6319000"/>
              <a:gd name="connsiteY61" fmla="*/ 1744750 h 6322301"/>
              <a:gd name="connsiteX62" fmla="*/ 3568901 w 6319000"/>
              <a:gd name="connsiteY62" fmla="*/ 1744750 h 6322301"/>
              <a:gd name="connsiteX63" fmla="*/ 3568901 w 6319000"/>
              <a:gd name="connsiteY63" fmla="*/ 1810716 h 6322301"/>
              <a:gd name="connsiteX64" fmla="*/ 3502935 w 6319000"/>
              <a:gd name="connsiteY64" fmla="*/ 1810716 h 6322301"/>
              <a:gd name="connsiteX65" fmla="*/ 5226945 w 6319000"/>
              <a:gd name="connsiteY65" fmla="*/ 3534726 h 6322301"/>
              <a:gd name="connsiteX66" fmla="*/ 5226945 w 6319000"/>
              <a:gd name="connsiteY66" fmla="*/ 3468760 h 6322301"/>
              <a:gd name="connsiteX67" fmla="*/ 5292911 w 6319000"/>
              <a:gd name="connsiteY67" fmla="*/ 3468760 h 6322301"/>
              <a:gd name="connsiteX68" fmla="*/ 5292911 w 6319000"/>
              <a:gd name="connsiteY68" fmla="*/ 3534726 h 6322301"/>
              <a:gd name="connsiteX69" fmla="*/ 5226945 w 6319000"/>
              <a:gd name="connsiteY69" fmla="*/ 3534726 h 6322301"/>
              <a:gd name="connsiteX70" fmla="*/ 1917747 w 6319000"/>
              <a:gd name="connsiteY70" fmla="*/ 225535 h 6322301"/>
              <a:gd name="connsiteX71" fmla="*/ 1917747 w 6319000"/>
              <a:gd name="connsiteY71" fmla="*/ 159569 h 6322301"/>
              <a:gd name="connsiteX72" fmla="*/ 1983714 w 6319000"/>
              <a:gd name="connsiteY72" fmla="*/ 159569 h 6322301"/>
              <a:gd name="connsiteX73" fmla="*/ 1983713 w 6319000"/>
              <a:gd name="connsiteY73" fmla="*/ 225535 h 6322301"/>
              <a:gd name="connsiteX74" fmla="*/ 1917747 w 6319000"/>
              <a:gd name="connsiteY74" fmla="*/ 225535 h 6322301"/>
              <a:gd name="connsiteX75" fmla="*/ 3649126 w 6319000"/>
              <a:gd name="connsiteY75" fmla="*/ 1956914 h 6322301"/>
              <a:gd name="connsiteX76" fmla="*/ 3649126 w 6319000"/>
              <a:gd name="connsiteY76" fmla="*/ 1890948 h 6322301"/>
              <a:gd name="connsiteX77" fmla="*/ 3715092 w 6319000"/>
              <a:gd name="connsiteY77" fmla="*/ 1890948 h 6322301"/>
              <a:gd name="connsiteX78" fmla="*/ 3715092 w 6319000"/>
              <a:gd name="connsiteY78" fmla="*/ 1956914 h 6322301"/>
              <a:gd name="connsiteX79" fmla="*/ 3649126 w 6319000"/>
              <a:gd name="connsiteY79" fmla="*/ 1956914 h 6322301"/>
              <a:gd name="connsiteX80" fmla="*/ 5373136 w 6319000"/>
              <a:gd name="connsiteY80" fmla="*/ 3680924 h 6322301"/>
              <a:gd name="connsiteX81" fmla="*/ 5373136 w 6319000"/>
              <a:gd name="connsiteY81" fmla="*/ 3614957 h 6322301"/>
              <a:gd name="connsiteX82" fmla="*/ 5439102 w 6319000"/>
              <a:gd name="connsiteY82" fmla="*/ 3614957 h 6322301"/>
              <a:gd name="connsiteX83" fmla="*/ 5439102 w 6319000"/>
              <a:gd name="connsiteY83" fmla="*/ 3680924 h 6322301"/>
              <a:gd name="connsiteX84" fmla="*/ 5373136 w 6319000"/>
              <a:gd name="connsiteY84" fmla="*/ 3680924 h 6322301"/>
              <a:gd name="connsiteX85" fmla="*/ 2351018 w 6319000"/>
              <a:gd name="connsiteY85" fmla="*/ 660563 h 6322301"/>
              <a:gd name="connsiteX86" fmla="*/ 2351018 w 6319000"/>
              <a:gd name="connsiteY86" fmla="*/ 594597 h 6322301"/>
              <a:gd name="connsiteX87" fmla="*/ 2416985 w 6319000"/>
              <a:gd name="connsiteY87" fmla="*/ 594597 h 6322301"/>
              <a:gd name="connsiteX88" fmla="*/ 2416985 w 6319000"/>
              <a:gd name="connsiteY88" fmla="*/ 660563 h 6322301"/>
              <a:gd name="connsiteX89" fmla="*/ 2351018 w 6319000"/>
              <a:gd name="connsiteY89" fmla="*/ 660563 h 6322301"/>
              <a:gd name="connsiteX90" fmla="*/ 4082395 w 6319000"/>
              <a:gd name="connsiteY90" fmla="*/ 2391940 h 6322301"/>
              <a:gd name="connsiteX91" fmla="*/ 4082396 w 6319000"/>
              <a:gd name="connsiteY91" fmla="*/ 2325975 h 6322301"/>
              <a:gd name="connsiteX92" fmla="*/ 4148362 w 6319000"/>
              <a:gd name="connsiteY92" fmla="*/ 2325974 h 6322301"/>
              <a:gd name="connsiteX93" fmla="*/ 4148361 w 6319000"/>
              <a:gd name="connsiteY93" fmla="*/ 2391939 h 6322301"/>
              <a:gd name="connsiteX94" fmla="*/ 4082395 w 6319000"/>
              <a:gd name="connsiteY94" fmla="*/ 2391940 h 6322301"/>
              <a:gd name="connsiteX95" fmla="*/ 2206597 w 6319000"/>
              <a:gd name="connsiteY95" fmla="*/ 516147 h 6322301"/>
              <a:gd name="connsiteX96" fmla="*/ 2206597 w 6319000"/>
              <a:gd name="connsiteY96" fmla="*/ 450181 h 6322301"/>
              <a:gd name="connsiteX97" fmla="*/ 2272563 w 6319000"/>
              <a:gd name="connsiteY97" fmla="*/ 450181 h 6322301"/>
              <a:gd name="connsiteX98" fmla="*/ 2272563 w 6319000"/>
              <a:gd name="connsiteY98" fmla="*/ 516147 h 6322301"/>
              <a:gd name="connsiteX99" fmla="*/ 2206597 w 6319000"/>
              <a:gd name="connsiteY99" fmla="*/ 516147 h 6322301"/>
              <a:gd name="connsiteX100" fmla="*/ 3937975 w 6319000"/>
              <a:gd name="connsiteY100" fmla="*/ 2247526 h 6322301"/>
              <a:gd name="connsiteX101" fmla="*/ 3937975 w 6319000"/>
              <a:gd name="connsiteY101" fmla="*/ 2181559 h 6322301"/>
              <a:gd name="connsiteX102" fmla="*/ 4003942 w 6319000"/>
              <a:gd name="connsiteY102" fmla="*/ 2181559 h 6322301"/>
              <a:gd name="connsiteX103" fmla="*/ 4003942 w 6319000"/>
              <a:gd name="connsiteY103" fmla="*/ 2247526 h 6322301"/>
              <a:gd name="connsiteX104" fmla="*/ 3937975 w 6319000"/>
              <a:gd name="connsiteY104" fmla="*/ 2247526 h 6322301"/>
              <a:gd name="connsiteX105" fmla="*/ 2639860 w 6319000"/>
              <a:gd name="connsiteY105" fmla="*/ 951172 h 6322301"/>
              <a:gd name="connsiteX106" fmla="*/ 2639859 w 6319000"/>
              <a:gd name="connsiteY106" fmla="*/ 885205 h 6322301"/>
              <a:gd name="connsiteX107" fmla="*/ 2705827 w 6319000"/>
              <a:gd name="connsiteY107" fmla="*/ 885205 h 6322301"/>
              <a:gd name="connsiteX108" fmla="*/ 2705828 w 6319000"/>
              <a:gd name="connsiteY108" fmla="*/ 951172 h 6322301"/>
              <a:gd name="connsiteX109" fmla="*/ 2639860 w 6319000"/>
              <a:gd name="connsiteY109" fmla="*/ 951172 h 6322301"/>
              <a:gd name="connsiteX110" fmla="*/ 4371230 w 6319000"/>
              <a:gd name="connsiteY110" fmla="*/ 2682542 h 6322301"/>
              <a:gd name="connsiteX111" fmla="*/ 4371231 w 6319000"/>
              <a:gd name="connsiteY111" fmla="*/ 2616577 h 6322301"/>
              <a:gd name="connsiteX112" fmla="*/ 4437198 w 6319000"/>
              <a:gd name="connsiteY112" fmla="*/ 2616576 h 6322301"/>
              <a:gd name="connsiteX113" fmla="*/ 4437197 w 6319000"/>
              <a:gd name="connsiteY113" fmla="*/ 2682541 h 6322301"/>
              <a:gd name="connsiteX114" fmla="*/ 4371230 w 6319000"/>
              <a:gd name="connsiteY114" fmla="*/ 2682542 h 6322301"/>
              <a:gd name="connsiteX115" fmla="*/ 2495440 w 6319000"/>
              <a:gd name="connsiteY115" fmla="*/ 806760 h 6322301"/>
              <a:gd name="connsiteX116" fmla="*/ 2495440 w 6319000"/>
              <a:gd name="connsiteY116" fmla="*/ 740793 h 6322301"/>
              <a:gd name="connsiteX117" fmla="*/ 2561406 w 6319000"/>
              <a:gd name="connsiteY117" fmla="*/ 740793 h 6322301"/>
              <a:gd name="connsiteX118" fmla="*/ 2561406 w 6319000"/>
              <a:gd name="connsiteY118" fmla="*/ 806759 h 6322301"/>
              <a:gd name="connsiteX119" fmla="*/ 2495440 w 6319000"/>
              <a:gd name="connsiteY119" fmla="*/ 806760 h 6322301"/>
              <a:gd name="connsiteX120" fmla="*/ 4226814 w 6319000"/>
              <a:gd name="connsiteY120" fmla="*/ 2538133 h 6322301"/>
              <a:gd name="connsiteX121" fmla="*/ 4226814 w 6319000"/>
              <a:gd name="connsiteY121" fmla="*/ 2472167 h 6322301"/>
              <a:gd name="connsiteX122" fmla="*/ 4292780 w 6319000"/>
              <a:gd name="connsiteY122" fmla="*/ 2472167 h 6322301"/>
              <a:gd name="connsiteX123" fmla="*/ 4292779 w 6319000"/>
              <a:gd name="connsiteY123" fmla="*/ 2538132 h 6322301"/>
              <a:gd name="connsiteX124" fmla="*/ 4226814 w 6319000"/>
              <a:gd name="connsiteY124" fmla="*/ 2538133 h 6322301"/>
              <a:gd name="connsiteX125" fmla="*/ 2784274 w 6319000"/>
              <a:gd name="connsiteY125" fmla="*/ 1097368 h 6322301"/>
              <a:gd name="connsiteX126" fmla="*/ 2784274 w 6319000"/>
              <a:gd name="connsiteY126" fmla="*/ 1031402 h 6322301"/>
              <a:gd name="connsiteX127" fmla="*/ 2850240 w 6319000"/>
              <a:gd name="connsiteY127" fmla="*/ 1031402 h 6322301"/>
              <a:gd name="connsiteX128" fmla="*/ 2850240 w 6319000"/>
              <a:gd name="connsiteY128" fmla="*/ 1097368 h 6322301"/>
              <a:gd name="connsiteX129" fmla="*/ 2784274 w 6319000"/>
              <a:gd name="connsiteY129" fmla="*/ 1097368 h 6322301"/>
              <a:gd name="connsiteX130" fmla="*/ 4515641 w 6319000"/>
              <a:gd name="connsiteY130" fmla="*/ 2828736 h 6322301"/>
              <a:gd name="connsiteX131" fmla="*/ 4515646 w 6319000"/>
              <a:gd name="connsiteY131" fmla="*/ 2762774 h 6322301"/>
              <a:gd name="connsiteX132" fmla="*/ 4581608 w 6319000"/>
              <a:gd name="connsiteY132" fmla="*/ 2762769 h 6322301"/>
              <a:gd name="connsiteX133" fmla="*/ 4581608 w 6319000"/>
              <a:gd name="connsiteY133" fmla="*/ 2828736 h 6322301"/>
              <a:gd name="connsiteX134" fmla="*/ 4515641 w 6319000"/>
              <a:gd name="connsiteY134" fmla="*/ 2828736 h 6322301"/>
              <a:gd name="connsiteX135" fmla="*/ 6239662 w 6319000"/>
              <a:gd name="connsiteY135" fmla="*/ 4552757 h 6322301"/>
              <a:gd name="connsiteX136" fmla="*/ 6239662 w 6319000"/>
              <a:gd name="connsiteY136" fmla="*/ 4486791 h 6322301"/>
              <a:gd name="connsiteX137" fmla="*/ 6305629 w 6319000"/>
              <a:gd name="connsiteY137" fmla="*/ 4486790 h 6322301"/>
              <a:gd name="connsiteX138" fmla="*/ 6305629 w 6319000"/>
              <a:gd name="connsiteY138" fmla="*/ 4552757 h 6322301"/>
              <a:gd name="connsiteX139" fmla="*/ 6239662 w 6319000"/>
              <a:gd name="connsiteY139" fmla="*/ 4552757 h 6322301"/>
              <a:gd name="connsiteX140" fmla="*/ 2940892 w 6319000"/>
              <a:gd name="connsiteY140" fmla="*/ 1507985 h 6322301"/>
              <a:gd name="connsiteX141" fmla="*/ 2940892 w 6319000"/>
              <a:gd name="connsiteY141" fmla="*/ 1442018 h 6322301"/>
              <a:gd name="connsiteX142" fmla="*/ 3006858 w 6319000"/>
              <a:gd name="connsiteY142" fmla="*/ 1442018 h 6322301"/>
              <a:gd name="connsiteX143" fmla="*/ 3006858 w 6319000"/>
              <a:gd name="connsiteY143" fmla="*/ 1507985 h 6322301"/>
              <a:gd name="connsiteX144" fmla="*/ 2940892 w 6319000"/>
              <a:gd name="connsiteY144" fmla="*/ 1507985 h 6322301"/>
              <a:gd name="connsiteX145" fmla="*/ 4664903 w 6319000"/>
              <a:gd name="connsiteY145" fmla="*/ 3231996 h 6322301"/>
              <a:gd name="connsiteX146" fmla="*/ 4664903 w 6319000"/>
              <a:gd name="connsiteY146" fmla="*/ 3166029 h 6322301"/>
              <a:gd name="connsiteX147" fmla="*/ 4730869 w 6319000"/>
              <a:gd name="connsiteY147" fmla="*/ 3166029 h 6322301"/>
              <a:gd name="connsiteX148" fmla="*/ 4730869 w 6319000"/>
              <a:gd name="connsiteY148" fmla="*/ 3231996 h 6322301"/>
              <a:gd name="connsiteX149" fmla="*/ 4664903 w 6319000"/>
              <a:gd name="connsiteY149" fmla="*/ 3231996 h 6322301"/>
              <a:gd name="connsiteX150" fmla="*/ 2796474 w 6319000"/>
              <a:gd name="connsiteY150" fmla="*/ 1363570 h 6322301"/>
              <a:gd name="connsiteX151" fmla="*/ 2796475 w 6319000"/>
              <a:gd name="connsiteY151" fmla="*/ 1297604 h 6322301"/>
              <a:gd name="connsiteX152" fmla="*/ 2862441 w 6319000"/>
              <a:gd name="connsiteY152" fmla="*/ 1297604 h 6322301"/>
              <a:gd name="connsiteX153" fmla="*/ 2862441 w 6319000"/>
              <a:gd name="connsiteY153" fmla="*/ 1363570 h 6322301"/>
              <a:gd name="connsiteX154" fmla="*/ 2796474 w 6319000"/>
              <a:gd name="connsiteY154" fmla="*/ 1363570 h 6322301"/>
              <a:gd name="connsiteX155" fmla="*/ 4520486 w 6319000"/>
              <a:gd name="connsiteY155" fmla="*/ 3087581 h 6322301"/>
              <a:gd name="connsiteX156" fmla="*/ 4520486 w 6319000"/>
              <a:gd name="connsiteY156" fmla="*/ 3021615 h 6322301"/>
              <a:gd name="connsiteX157" fmla="*/ 4586452 w 6319000"/>
              <a:gd name="connsiteY157" fmla="*/ 3021615 h 6322301"/>
              <a:gd name="connsiteX158" fmla="*/ 4586452 w 6319000"/>
              <a:gd name="connsiteY158" fmla="*/ 3087581 h 6322301"/>
              <a:gd name="connsiteX159" fmla="*/ 4520486 w 6319000"/>
              <a:gd name="connsiteY159" fmla="*/ 3087581 h 6322301"/>
              <a:gd name="connsiteX160" fmla="*/ 3078602 w 6319000"/>
              <a:gd name="connsiteY160" fmla="*/ 1655592 h 6322301"/>
              <a:gd name="connsiteX161" fmla="*/ 3078602 w 6319000"/>
              <a:gd name="connsiteY161" fmla="*/ 1589625 h 6322301"/>
              <a:gd name="connsiteX162" fmla="*/ 3144569 w 6319000"/>
              <a:gd name="connsiteY162" fmla="*/ 1589625 h 6322301"/>
              <a:gd name="connsiteX163" fmla="*/ 3144568 w 6319000"/>
              <a:gd name="connsiteY163" fmla="*/ 1655592 h 6322301"/>
              <a:gd name="connsiteX164" fmla="*/ 3078602 w 6319000"/>
              <a:gd name="connsiteY164" fmla="*/ 1655592 h 6322301"/>
              <a:gd name="connsiteX165" fmla="*/ 4802613 w 6319000"/>
              <a:gd name="connsiteY165" fmla="*/ 3379602 h 6322301"/>
              <a:gd name="connsiteX166" fmla="*/ 4802613 w 6319000"/>
              <a:gd name="connsiteY166" fmla="*/ 3313636 h 6322301"/>
              <a:gd name="connsiteX167" fmla="*/ 4868579 w 6319000"/>
              <a:gd name="connsiteY167" fmla="*/ 3313636 h 6322301"/>
              <a:gd name="connsiteX168" fmla="*/ 4868579 w 6319000"/>
              <a:gd name="connsiteY168" fmla="*/ 3379602 h 6322301"/>
              <a:gd name="connsiteX169" fmla="*/ 4802613 w 6319000"/>
              <a:gd name="connsiteY169" fmla="*/ 3379602 h 6322301"/>
              <a:gd name="connsiteX170" fmla="*/ 1636071 w 6319000"/>
              <a:gd name="connsiteY170" fmla="*/ 214836 h 6322301"/>
              <a:gd name="connsiteX171" fmla="*/ 1636070 w 6319000"/>
              <a:gd name="connsiteY171" fmla="*/ 148870 h 6322301"/>
              <a:gd name="connsiteX172" fmla="*/ 1702037 w 6319000"/>
              <a:gd name="connsiteY172" fmla="*/ 148870 h 6322301"/>
              <a:gd name="connsiteX173" fmla="*/ 1702037 w 6319000"/>
              <a:gd name="connsiteY173" fmla="*/ 214836 h 6322301"/>
              <a:gd name="connsiteX174" fmla="*/ 1636071 w 6319000"/>
              <a:gd name="connsiteY174" fmla="*/ 214836 h 6322301"/>
              <a:gd name="connsiteX175" fmla="*/ 3367449 w 6319000"/>
              <a:gd name="connsiteY175" fmla="*/ 1946215 h 6322301"/>
              <a:gd name="connsiteX176" fmla="*/ 3367449 w 6319000"/>
              <a:gd name="connsiteY176" fmla="*/ 1880248 h 6322301"/>
              <a:gd name="connsiteX177" fmla="*/ 3433415 w 6319000"/>
              <a:gd name="connsiteY177" fmla="*/ 1880248 h 6322301"/>
              <a:gd name="connsiteX178" fmla="*/ 3433415 w 6319000"/>
              <a:gd name="connsiteY178" fmla="*/ 1946215 h 6322301"/>
              <a:gd name="connsiteX179" fmla="*/ 3367449 w 6319000"/>
              <a:gd name="connsiteY179" fmla="*/ 1946215 h 6322301"/>
              <a:gd name="connsiteX180" fmla="*/ 5091459 w 6319000"/>
              <a:gd name="connsiteY180" fmla="*/ 3670225 h 6322301"/>
              <a:gd name="connsiteX181" fmla="*/ 5091459 w 6319000"/>
              <a:gd name="connsiteY181" fmla="*/ 3604259 h 6322301"/>
              <a:gd name="connsiteX182" fmla="*/ 5157426 w 6319000"/>
              <a:gd name="connsiteY182" fmla="*/ 3604259 h 6322301"/>
              <a:gd name="connsiteX183" fmla="*/ 5157426 w 6319000"/>
              <a:gd name="connsiteY183" fmla="*/ 3670225 h 6322301"/>
              <a:gd name="connsiteX184" fmla="*/ 5091459 w 6319000"/>
              <a:gd name="connsiteY184" fmla="*/ 3670225 h 6322301"/>
              <a:gd name="connsiteX185" fmla="*/ 3222994 w 6319000"/>
              <a:gd name="connsiteY185" fmla="*/ 1801801 h 6322301"/>
              <a:gd name="connsiteX186" fmla="*/ 3222994 w 6319000"/>
              <a:gd name="connsiteY186" fmla="*/ 1735835 h 6322301"/>
              <a:gd name="connsiteX187" fmla="*/ 3288961 w 6319000"/>
              <a:gd name="connsiteY187" fmla="*/ 1735835 h 6322301"/>
              <a:gd name="connsiteX188" fmla="*/ 3288961 w 6319000"/>
              <a:gd name="connsiteY188" fmla="*/ 1801801 h 6322301"/>
              <a:gd name="connsiteX189" fmla="*/ 3222994 w 6319000"/>
              <a:gd name="connsiteY189" fmla="*/ 1801801 h 6322301"/>
              <a:gd name="connsiteX190" fmla="*/ 4947005 w 6319000"/>
              <a:gd name="connsiteY190" fmla="*/ 3525811 h 6322301"/>
              <a:gd name="connsiteX191" fmla="*/ 4947005 w 6319000"/>
              <a:gd name="connsiteY191" fmla="*/ 3459845 h 6322301"/>
              <a:gd name="connsiteX192" fmla="*/ 5012971 w 6319000"/>
              <a:gd name="connsiteY192" fmla="*/ 3459845 h 6322301"/>
              <a:gd name="connsiteX193" fmla="*/ 5012971 w 6319000"/>
              <a:gd name="connsiteY193" fmla="*/ 3525811 h 6322301"/>
              <a:gd name="connsiteX194" fmla="*/ 4947005 w 6319000"/>
              <a:gd name="connsiteY194" fmla="*/ 3525811 h 6322301"/>
              <a:gd name="connsiteX195" fmla="*/ 2215510 w 6319000"/>
              <a:gd name="connsiteY195" fmla="*/ 796065 h 6322301"/>
              <a:gd name="connsiteX196" fmla="*/ 2215510 w 6319000"/>
              <a:gd name="connsiteY196" fmla="*/ 730098 h 6322301"/>
              <a:gd name="connsiteX197" fmla="*/ 2281476 w 6319000"/>
              <a:gd name="connsiteY197" fmla="*/ 730098 h 6322301"/>
              <a:gd name="connsiteX198" fmla="*/ 2281476 w 6319000"/>
              <a:gd name="connsiteY198" fmla="*/ 796064 h 6322301"/>
              <a:gd name="connsiteX199" fmla="*/ 2215510 w 6319000"/>
              <a:gd name="connsiteY199" fmla="*/ 796065 h 6322301"/>
              <a:gd name="connsiteX200" fmla="*/ 3946887 w 6319000"/>
              <a:gd name="connsiteY200" fmla="*/ 2527442 h 6322301"/>
              <a:gd name="connsiteX201" fmla="*/ 3946888 w 6319000"/>
              <a:gd name="connsiteY201" fmla="*/ 2461476 h 6322301"/>
              <a:gd name="connsiteX202" fmla="*/ 4012853 w 6319000"/>
              <a:gd name="connsiteY202" fmla="*/ 2461475 h 6322301"/>
              <a:gd name="connsiteX203" fmla="*/ 4012853 w 6319000"/>
              <a:gd name="connsiteY203" fmla="*/ 2527442 h 6322301"/>
              <a:gd name="connsiteX204" fmla="*/ 3946887 w 6319000"/>
              <a:gd name="connsiteY204" fmla="*/ 2527442 h 6322301"/>
              <a:gd name="connsiteX205" fmla="*/ 1924890 w 6319000"/>
              <a:gd name="connsiteY205" fmla="*/ 505450 h 6322301"/>
              <a:gd name="connsiteX206" fmla="*/ 1924890 w 6319000"/>
              <a:gd name="connsiteY206" fmla="*/ 439484 h 6322301"/>
              <a:gd name="connsiteX207" fmla="*/ 1990856 w 6319000"/>
              <a:gd name="connsiteY207" fmla="*/ 439484 h 6322301"/>
              <a:gd name="connsiteX208" fmla="*/ 1990856 w 6319000"/>
              <a:gd name="connsiteY208" fmla="*/ 505450 h 6322301"/>
              <a:gd name="connsiteX209" fmla="*/ 1924890 w 6319000"/>
              <a:gd name="connsiteY209" fmla="*/ 505450 h 6322301"/>
              <a:gd name="connsiteX210" fmla="*/ 3656268 w 6319000"/>
              <a:gd name="connsiteY210" fmla="*/ 2236829 h 6322301"/>
              <a:gd name="connsiteX211" fmla="*/ 3656268 w 6319000"/>
              <a:gd name="connsiteY211" fmla="*/ 2170862 h 6322301"/>
              <a:gd name="connsiteX212" fmla="*/ 3722235 w 6319000"/>
              <a:gd name="connsiteY212" fmla="*/ 2170862 h 6322301"/>
              <a:gd name="connsiteX213" fmla="*/ 3722235 w 6319000"/>
              <a:gd name="connsiteY213" fmla="*/ 2236829 h 6322301"/>
              <a:gd name="connsiteX214" fmla="*/ 3656268 w 6319000"/>
              <a:gd name="connsiteY214" fmla="*/ 2236829 h 6322301"/>
              <a:gd name="connsiteX215" fmla="*/ 5380278 w 6319000"/>
              <a:gd name="connsiteY215" fmla="*/ 3960838 h 6322301"/>
              <a:gd name="connsiteX216" fmla="*/ 5380278 w 6319000"/>
              <a:gd name="connsiteY216" fmla="*/ 3894872 h 6322301"/>
              <a:gd name="connsiteX217" fmla="*/ 5446244 w 6319000"/>
              <a:gd name="connsiteY217" fmla="*/ 3894872 h 6322301"/>
              <a:gd name="connsiteX218" fmla="*/ 5446245 w 6319000"/>
              <a:gd name="connsiteY218" fmla="*/ 3960839 h 6322301"/>
              <a:gd name="connsiteX219" fmla="*/ 5380278 w 6319000"/>
              <a:gd name="connsiteY219" fmla="*/ 3960838 h 6322301"/>
              <a:gd name="connsiteX220" fmla="*/ 1780454 w 6319000"/>
              <a:gd name="connsiteY220" fmla="*/ 361034 h 6322301"/>
              <a:gd name="connsiteX221" fmla="*/ 1780454 w 6319000"/>
              <a:gd name="connsiteY221" fmla="*/ 295068 h 6322301"/>
              <a:gd name="connsiteX222" fmla="*/ 1846420 w 6319000"/>
              <a:gd name="connsiteY222" fmla="*/ 295068 h 6322301"/>
              <a:gd name="connsiteX223" fmla="*/ 1846420 w 6319000"/>
              <a:gd name="connsiteY223" fmla="*/ 361034 h 6322301"/>
              <a:gd name="connsiteX224" fmla="*/ 1780454 w 6319000"/>
              <a:gd name="connsiteY224" fmla="*/ 361034 h 6322301"/>
              <a:gd name="connsiteX225" fmla="*/ 3511832 w 6319000"/>
              <a:gd name="connsiteY225" fmla="*/ 2092413 h 6322301"/>
              <a:gd name="connsiteX226" fmla="*/ 3511832 w 6319000"/>
              <a:gd name="connsiteY226" fmla="*/ 2026446 h 6322301"/>
              <a:gd name="connsiteX227" fmla="*/ 3577799 w 6319000"/>
              <a:gd name="connsiteY227" fmla="*/ 2026446 h 6322301"/>
              <a:gd name="connsiteX228" fmla="*/ 3577799 w 6319000"/>
              <a:gd name="connsiteY228" fmla="*/ 2092413 h 6322301"/>
              <a:gd name="connsiteX229" fmla="*/ 3511832 w 6319000"/>
              <a:gd name="connsiteY229" fmla="*/ 2092413 h 6322301"/>
              <a:gd name="connsiteX230" fmla="*/ 5235842 w 6319000"/>
              <a:gd name="connsiteY230" fmla="*/ 3816422 h 6322301"/>
              <a:gd name="connsiteX231" fmla="*/ 5235842 w 6319000"/>
              <a:gd name="connsiteY231" fmla="*/ 3750456 h 6322301"/>
              <a:gd name="connsiteX232" fmla="*/ 5301809 w 6319000"/>
              <a:gd name="connsiteY232" fmla="*/ 3750456 h 6322301"/>
              <a:gd name="connsiteX233" fmla="*/ 5301809 w 6319000"/>
              <a:gd name="connsiteY233" fmla="*/ 3816422 h 6322301"/>
              <a:gd name="connsiteX234" fmla="*/ 5235842 w 6319000"/>
              <a:gd name="connsiteY234" fmla="*/ 3816422 h 6322301"/>
              <a:gd name="connsiteX235" fmla="*/ 2504354 w 6319000"/>
              <a:gd name="connsiteY235" fmla="*/ 1086671 h 6322301"/>
              <a:gd name="connsiteX236" fmla="*/ 2504354 w 6319000"/>
              <a:gd name="connsiteY236" fmla="*/ 1020704 h 6322301"/>
              <a:gd name="connsiteX237" fmla="*/ 2570320 w 6319000"/>
              <a:gd name="connsiteY237" fmla="*/ 1020704 h 6322301"/>
              <a:gd name="connsiteX238" fmla="*/ 2570320 w 6319000"/>
              <a:gd name="connsiteY238" fmla="*/ 1086670 h 6322301"/>
              <a:gd name="connsiteX239" fmla="*/ 2504354 w 6319000"/>
              <a:gd name="connsiteY239" fmla="*/ 1086671 h 6322301"/>
              <a:gd name="connsiteX240" fmla="*/ 4235724 w 6319000"/>
              <a:gd name="connsiteY240" fmla="*/ 2818040 h 6322301"/>
              <a:gd name="connsiteX241" fmla="*/ 4235725 w 6319000"/>
              <a:gd name="connsiteY241" fmla="*/ 2752075 h 6322301"/>
              <a:gd name="connsiteX242" fmla="*/ 4301690 w 6319000"/>
              <a:gd name="connsiteY242" fmla="*/ 2752074 h 6322301"/>
              <a:gd name="connsiteX243" fmla="*/ 4301690 w 6319000"/>
              <a:gd name="connsiteY243" fmla="*/ 2818040 h 6322301"/>
              <a:gd name="connsiteX244" fmla="*/ 4235724 w 6319000"/>
              <a:gd name="connsiteY244" fmla="*/ 2818040 h 6322301"/>
              <a:gd name="connsiteX245" fmla="*/ 2359931 w 6319000"/>
              <a:gd name="connsiteY245" fmla="*/ 942257 h 6322301"/>
              <a:gd name="connsiteX246" fmla="*/ 2359931 w 6319000"/>
              <a:gd name="connsiteY246" fmla="*/ 876290 h 6322301"/>
              <a:gd name="connsiteX247" fmla="*/ 2425898 w 6319000"/>
              <a:gd name="connsiteY247" fmla="*/ 876290 h 6322301"/>
              <a:gd name="connsiteX248" fmla="*/ 2425898 w 6319000"/>
              <a:gd name="connsiteY248" fmla="*/ 942257 h 6322301"/>
              <a:gd name="connsiteX249" fmla="*/ 2359931 w 6319000"/>
              <a:gd name="connsiteY249" fmla="*/ 942257 h 6322301"/>
              <a:gd name="connsiteX250" fmla="*/ 4091305 w 6319000"/>
              <a:gd name="connsiteY250" fmla="*/ 2673631 h 6322301"/>
              <a:gd name="connsiteX251" fmla="*/ 4091306 w 6319000"/>
              <a:gd name="connsiteY251" fmla="*/ 2607665 h 6322301"/>
              <a:gd name="connsiteX252" fmla="*/ 4157272 w 6319000"/>
              <a:gd name="connsiteY252" fmla="*/ 2607664 h 6322301"/>
              <a:gd name="connsiteX253" fmla="*/ 4157271 w 6319000"/>
              <a:gd name="connsiteY253" fmla="*/ 2673630 h 6322301"/>
              <a:gd name="connsiteX254" fmla="*/ 4091305 w 6319000"/>
              <a:gd name="connsiteY254" fmla="*/ 2673631 h 6322301"/>
              <a:gd name="connsiteX255" fmla="*/ 2069308 w 6319000"/>
              <a:gd name="connsiteY255" fmla="*/ 651648 h 6322301"/>
              <a:gd name="connsiteX256" fmla="*/ 2069308 w 6319000"/>
              <a:gd name="connsiteY256" fmla="*/ 585681 h 6322301"/>
              <a:gd name="connsiteX257" fmla="*/ 2135275 w 6319000"/>
              <a:gd name="connsiteY257" fmla="*/ 585682 h 6322301"/>
              <a:gd name="connsiteX258" fmla="*/ 2135275 w 6319000"/>
              <a:gd name="connsiteY258" fmla="*/ 651648 h 6322301"/>
              <a:gd name="connsiteX259" fmla="*/ 2069308 w 6319000"/>
              <a:gd name="connsiteY259" fmla="*/ 651648 h 6322301"/>
              <a:gd name="connsiteX260" fmla="*/ 3800687 w 6319000"/>
              <a:gd name="connsiteY260" fmla="*/ 2383026 h 6322301"/>
              <a:gd name="connsiteX261" fmla="*/ 3800687 w 6319000"/>
              <a:gd name="connsiteY261" fmla="*/ 2317060 h 6322301"/>
              <a:gd name="connsiteX262" fmla="*/ 3866653 w 6319000"/>
              <a:gd name="connsiteY262" fmla="*/ 2317060 h 6322301"/>
              <a:gd name="connsiteX263" fmla="*/ 3866653 w 6319000"/>
              <a:gd name="connsiteY263" fmla="*/ 2383026 h 6322301"/>
              <a:gd name="connsiteX264" fmla="*/ 3800687 w 6319000"/>
              <a:gd name="connsiteY264" fmla="*/ 2383026 h 6322301"/>
              <a:gd name="connsiteX265" fmla="*/ 2648771 w 6319000"/>
              <a:gd name="connsiteY265" fmla="*/ 1232867 h 6322301"/>
              <a:gd name="connsiteX266" fmla="*/ 2648771 w 6319000"/>
              <a:gd name="connsiteY266" fmla="*/ 1166901 h 6322301"/>
              <a:gd name="connsiteX267" fmla="*/ 2714739 w 6319000"/>
              <a:gd name="connsiteY267" fmla="*/ 1166901 h 6322301"/>
              <a:gd name="connsiteX268" fmla="*/ 2714739 w 6319000"/>
              <a:gd name="connsiteY268" fmla="*/ 1232867 h 6322301"/>
              <a:gd name="connsiteX269" fmla="*/ 2648771 w 6319000"/>
              <a:gd name="connsiteY269" fmla="*/ 1232867 h 6322301"/>
              <a:gd name="connsiteX270" fmla="*/ 4380138 w 6319000"/>
              <a:gd name="connsiteY270" fmla="*/ 2964234 h 6322301"/>
              <a:gd name="connsiteX271" fmla="*/ 4380142 w 6319000"/>
              <a:gd name="connsiteY271" fmla="*/ 2898272 h 6322301"/>
              <a:gd name="connsiteX272" fmla="*/ 4446108 w 6319000"/>
              <a:gd name="connsiteY272" fmla="*/ 2898269 h 6322301"/>
              <a:gd name="connsiteX273" fmla="*/ 4446107 w 6319000"/>
              <a:gd name="connsiteY273" fmla="*/ 2964235 h 6322301"/>
              <a:gd name="connsiteX274" fmla="*/ 4380138 w 6319000"/>
              <a:gd name="connsiteY274" fmla="*/ 2964234 h 6322301"/>
              <a:gd name="connsiteX275" fmla="*/ 2803610 w 6319000"/>
              <a:gd name="connsiteY275" fmla="*/ 1643485 h 6322301"/>
              <a:gd name="connsiteX276" fmla="*/ 2803610 w 6319000"/>
              <a:gd name="connsiteY276" fmla="*/ 1577518 h 6322301"/>
              <a:gd name="connsiteX277" fmla="*/ 2869576 w 6319000"/>
              <a:gd name="connsiteY277" fmla="*/ 1577518 h 6322301"/>
              <a:gd name="connsiteX278" fmla="*/ 2869576 w 6319000"/>
              <a:gd name="connsiteY278" fmla="*/ 1643485 h 6322301"/>
              <a:gd name="connsiteX279" fmla="*/ 2803610 w 6319000"/>
              <a:gd name="connsiteY279" fmla="*/ 1643485 h 6322301"/>
              <a:gd name="connsiteX280" fmla="*/ 2949804 w 6319000"/>
              <a:gd name="connsiteY280" fmla="*/ 1789679 h 6322301"/>
              <a:gd name="connsiteX281" fmla="*/ 2949804 w 6319000"/>
              <a:gd name="connsiteY281" fmla="*/ 1723713 h 6322301"/>
              <a:gd name="connsiteX282" fmla="*/ 3015771 w 6319000"/>
              <a:gd name="connsiteY282" fmla="*/ 1723713 h 6322301"/>
              <a:gd name="connsiteX283" fmla="*/ 3015771 w 6319000"/>
              <a:gd name="connsiteY283" fmla="*/ 1789679 h 6322301"/>
              <a:gd name="connsiteX284" fmla="*/ 2949804 w 6319000"/>
              <a:gd name="connsiteY284" fmla="*/ 1789679 h 6322301"/>
              <a:gd name="connsiteX285" fmla="*/ 4527621 w 6319000"/>
              <a:gd name="connsiteY285" fmla="*/ 3367496 h 6322301"/>
              <a:gd name="connsiteX286" fmla="*/ 4527621 w 6319000"/>
              <a:gd name="connsiteY286" fmla="*/ 3301530 h 6322301"/>
              <a:gd name="connsiteX287" fmla="*/ 4593587 w 6319000"/>
              <a:gd name="connsiteY287" fmla="*/ 3301530 h 6322301"/>
              <a:gd name="connsiteX288" fmla="*/ 4593587 w 6319000"/>
              <a:gd name="connsiteY288" fmla="*/ 3367496 h 6322301"/>
              <a:gd name="connsiteX289" fmla="*/ 4527621 w 6319000"/>
              <a:gd name="connsiteY289" fmla="*/ 3367496 h 6322301"/>
              <a:gd name="connsiteX290" fmla="*/ 4673806 w 6319000"/>
              <a:gd name="connsiteY290" fmla="*/ 3513681 h 6322301"/>
              <a:gd name="connsiteX291" fmla="*/ 4673806 w 6319000"/>
              <a:gd name="connsiteY291" fmla="*/ 3447714 h 6322301"/>
              <a:gd name="connsiteX292" fmla="*/ 4739772 w 6319000"/>
              <a:gd name="connsiteY292" fmla="*/ 3447715 h 6322301"/>
              <a:gd name="connsiteX293" fmla="*/ 4739772 w 6319000"/>
              <a:gd name="connsiteY293" fmla="*/ 3513680 h 6322301"/>
              <a:gd name="connsiteX294" fmla="*/ 4673806 w 6319000"/>
              <a:gd name="connsiteY294" fmla="*/ 3513681 h 6322301"/>
              <a:gd name="connsiteX295" fmla="*/ 2659190 w 6319000"/>
              <a:gd name="connsiteY295" fmla="*/ 1499071 h 6322301"/>
              <a:gd name="connsiteX296" fmla="*/ 2659191 w 6319000"/>
              <a:gd name="connsiteY296" fmla="*/ 1433105 h 6322301"/>
              <a:gd name="connsiteX297" fmla="*/ 2725157 w 6319000"/>
              <a:gd name="connsiteY297" fmla="*/ 1433104 h 6322301"/>
              <a:gd name="connsiteX298" fmla="*/ 2725157 w 6319000"/>
              <a:gd name="connsiteY298" fmla="*/ 1499071 h 6322301"/>
              <a:gd name="connsiteX299" fmla="*/ 2659190 w 6319000"/>
              <a:gd name="connsiteY299" fmla="*/ 1499071 h 6322301"/>
              <a:gd name="connsiteX300" fmla="*/ 1500570 w 6319000"/>
              <a:gd name="connsiteY300" fmla="*/ 350336 h 6322301"/>
              <a:gd name="connsiteX301" fmla="*/ 1500570 w 6319000"/>
              <a:gd name="connsiteY301" fmla="*/ 284370 h 6322301"/>
              <a:gd name="connsiteX302" fmla="*/ 1566537 w 6319000"/>
              <a:gd name="connsiteY302" fmla="*/ 284370 h 6322301"/>
              <a:gd name="connsiteX303" fmla="*/ 1566537 w 6319000"/>
              <a:gd name="connsiteY303" fmla="*/ 350336 h 6322301"/>
              <a:gd name="connsiteX304" fmla="*/ 1500570 w 6319000"/>
              <a:gd name="connsiteY304" fmla="*/ 350336 h 6322301"/>
              <a:gd name="connsiteX305" fmla="*/ 3231949 w 6319000"/>
              <a:gd name="connsiteY305" fmla="*/ 2081715 h 6322301"/>
              <a:gd name="connsiteX306" fmla="*/ 3231949 w 6319000"/>
              <a:gd name="connsiteY306" fmla="*/ 2015748 h 6322301"/>
              <a:gd name="connsiteX307" fmla="*/ 3297915 w 6319000"/>
              <a:gd name="connsiteY307" fmla="*/ 2015748 h 6322301"/>
              <a:gd name="connsiteX308" fmla="*/ 3297915 w 6319000"/>
              <a:gd name="connsiteY308" fmla="*/ 2081715 h 6322301"/>
              <a:gd name="connsiteX309" fmla="*/ 3231949 w 6319000"/>
              <a:gd name="connsiteY309" fmla="*/ 2081715 h 6322301"/>
              <a:gd name="connsiteX310" fmla="*/ 4955959 w 6319000"/>
              <a:gd name="connsiteY310" fmla="*/ 3805725 h 6322301"/>
              <a:gd name="connsiteX311" fmla="*/ 4955959 w 6319000"/>
              <a:gd name="connsiteY311" fmla="*/ 3739759 h 6322301"/>
              <a:gd name="connsiteX312" fmla="*/ 5021926 w 6319000"/>
              <a:gd name="connsiteY312" fmla="*/ 3739759 h 6322301"/>
              <a:gd name="connsiteX313" fmla="*/ 5021926 w 6319000"/>
              <a:gd name="connsiteY313" fmla="*/ 3805725 h 6322301"/>
              <a:gd name="connsiteX314" fmla="*/ 4955959 w 6319000"/>
              <a:gd name="connsiteY314" fmla="*/ 3805725 h 6322301"/>
              <a:gd name="connsiteX315" fmla="*/ 3087493 w 6319000"/>
              <a:gd name="connsiteY315" fmla="*/ 1937296 h 6322301"/>
              <a:gd name="connsiteX316" fmla="*/ 3087493 w 6319000"/>
              <a:gd name="connsiteY316" fmla="*/ 1871330 h 6322301"/>
              <a:gd name="connsiteX317" fmla="*/ 3153460 w 6319000"/>
              <a:gd name="connsiteY317" fmla="*/ 1871330 h 6322301"/>
              <a:gd name="connsiteX318" fmla="*/ 3153460 w 6319000"/>
              <a:gd name="connsiteY318" fmla="*/ 1937296 h 6322301"/>
              <a:gd name="connsiteX319" fmla="*/ 3087493 w 6319000"/>
              <a:gd name="connsiteY319" fmla="*/ 1937296 h 6322301"/>
              <a:gd name="connsiteX320" fmla="*/ 4811504 w 6319000"/>
              <a:gd name="connsiteY320" fmla="*/ 3661306 h 6322301"/>
              <a:gd name="connsiteX321" fmla="*/ 4811504 w 6319000"/>
              <a:gd name="connsiteY321" fmla="*/ 3595340 h 6322301"/>
              <a:gd name="connsiteX322" fmla="*/ 4877470 w 6319000"/>
              <a:gd name="connsiteY322" fmla="*/ 3595340 h 6322301"/>
              <a:gd name="connsiteX323" fmla="*/ 4877470 w 6319000"/>
              <a:gd name="connsiteY323" fmla="*/ 3661307 h 6322301"/>
              <a:gd name="connsiteX324" fmla="*/ 4811504 w 6319000"/>
              <a:gd name="connsiteY324" fmla="*/ 3661306 h 6322301"/>
              <a:gd name="connsiteX325" fmla="*/ 1789392 w 6319000"/>
              <a:gd name="connsiteY325" fmla="*/ 640951 h 6322301"/>
              <a:gd name="connsiteX326" fmla="*/ 1789392 w 6319000"/>
              <a:gd name="connsiteY326" fmla="*/ 574984 h 6322301"/>
              <a:gd name="connsiteX327" fmla="*/ 1855358 w 6319000"/>
              <a:gd name="connsiteY327" fmla="*/ 574984 h 6322301"/>
              <a:gd name="connsiteX328" fmla="*/ 1855358 w 6319000"/>
              <a:gd name="connsiteY328" fmla="*/ 640951 h 6322301"/>
              <a:gd name="connsiteX329" fmla="*/ 1789392 w 6319000"/>
              <a:gd name="connsiteY329" fmla="*/ 640951 h 6322301"/>
              <a:gd name="connsiteX330" fmla="*/ 3520770 w 6319000"/>
              <a:gd name="connsiteY330" fmla="*/ 2372329 h 6322301"/>
              <a:gd name="connsiteX331" fmla="*/ 3520770 w 6319000"/>
              <a:gd name="connsiteY331" fmla="*/ 2306363 h 6322301"/>
              <a:gd name="connsiteX332" fmla="*/ 3586737 w 6319000"/>
              <a:gd name="connsiteY332" fmla="*/ 2306363 h 6322301"/>
              <a:gd name="connsiteX333" fmla="*/ 3586737 w 6319000"/>
              <a:gd name="connsiteY333" fmla="*/ 2372329 h 6322301"/>
              <a:gd name="connsiteX334" fmla="*/ 3520770 w 6319000"/>
              <a:gd name="connsiteY334" fmla="*/ 2372329 h 6322301"/>
              <a:gd name="connsiteX335" fmla="*/ 1644955 w 6319000"/>
              <a:gd name="connsiteY335" fmla="*/ 496533 h 6322301"/>
              <a:gd name="connsiteX336" fmla="*/ 1644954 w 6319000"/>
              <a:gd name="connsiteY336" fmla="*/ 430567 h 6322301"/>
              <a:gd name="connsiteX337" fmla="*/ 1710923 w 6319000"/>
              <a:gd name="connsiteY337" fmla="*/ 430567 h 6322301"/>
              <a:gd name="connsiteX338" fmla="*/ 1710923 w 6319000"/>
              <a:gd name="connsiteY338" fmla="*/ 496533 h 6322301"/>
              <a:gd name="connsiteX339" fmla="*/ 1644955 w 6319000"/>
              <a:gd name="connsiteY339" fmla="*/ 496533 h 6322301"/>
              <a:gd name="connsiteX340" fmla="*/ 3376333 w 6319000"/>
              <a:gd name="connsiteY340" fmla="*/ 2227912 h 6322301"/>
              <a:gd name="connsiteX341" fmla="*/ 3376333 w 6319000"/>
              <a:gd name="connsiteY341" fmla="*/ 2161946 h 6322301"/>
              <a:gd name="connsiteX342" fmla="*/ 3442301 w 6319000"/>
              <a:gd name="connsiteY342" fmla="*/ 2161946 h 6322301"/>
              <a:gd name="connsiteX343" fmla="*/ 3442301 w 6319000"/>
              <a:gd name="connsiteY343" fmla="*/ 2227912 h 6322301"/>
              <a:gd name="connsiteX344" fmla="*/ 3376333 w 6319000"/>
              <a:gd name="connsiteY344" fmla="*/ 2227912 h 6322301"/>
              <a:gd name="connsiteX345" fmla="*/ 5100343 w 6319000"/>
              <a:gd name="connsiteY345" fmla="*/ 3951922 h 6322301"/>
              <a:gd name="connsiteX346" fmla="*/ 5100343 w 6319000"/>
              <a:gd name="connsiteY346" fmla="*/ 3885956 h 6322301"/>
              <a:gd name="connsiteX347" fmla="*/ 5166311 w 6319000"/>
              <a:gd name="connsiteY347" fmla="*/ 3885956 h 6322301"/>
              <a:gd name="connsiteX348" fmla="*/ 5166311 w 6319000"/>
              <a:gd name="connsiteY348" fmla="*/ 3951922 h 6322301"/>
              <a:gd name="connsiteX349" fmla="*/ 5100343 w 6319000"/>
              <a:gd name="connsiteY349" fmla="*/ 3951922 h 6322301"/>
              <a:gd name="connsiteX350" fmla="*/ 2078227 w 6319000"/>
              <a:gd name="connsiteY350" fmla="*/ 931562 h 6322301"/>
              <a:gd name="connsiteX351" fmla="*/ 2078227 w 6319000"/>
              <a:gd name="connsiteY351" fmla="*/ 865596 h 6322301"/>
              <a:gd name="connsiteX352" fmla="*/ 2144194 w 6319000"/>
              <a:gd name="connsiteY352" fmla="*/ 865596 h 6322301"/>
              <a:gd name="connsiteX353" fmla="*/ 2144193 w 6319000"/>
              <a:gd name="connsiteY353" fmla="*/ 931562 h 6322301"/>
              <a:gd name="connsiteX354" fmla="*/ 2078227 w 6319000"/>
              <a:gd name="connsiteY354" fmla="*/ 931562 h 6322301"/>
              <a:gd name="connsiteX355" fmla="*/ 1933808 w 6319000"/>
              <a:gd name="connsiteY355" fmla="*/ 787147 h 6322301"/>
              <a:gd name="connsiteX356" fmla="*/ 1933808 w 6319000"/>
              <a:gd name="connsiteY356" fmla="*/ 721181 h 6322301"/>
              <a:gd name="connsiteX357" fmla="*/ 1999774 w 6319000"/>
              <a:gd name="connsiteY357" fmla="*/ 721181 h 6322301"/>
              <a:gd name="connsiteX358" fmla="*/ 1999774 w 6319000"/>
              <a:gd name="connsiteY358" fmla="*/ 787147 h 6322301"/>
              <a:gd name="connsiteX359" fmla="*/ 1933808 w 6319000"/>
              <a:gd name="connsiteY359" fmla="*/ 787147 h 6322301"/>
              <a:gd name="connsiteX360" fmla="*/ 2513271 w 6319000"/>
              <a:gd name="connsiteY360" fmla="*/ 1368367 h 6322301"/>
              <a:gd name="connsiteX361" fmla="*/ 2513271 w 6319000"/>
              <a:gd name="connsiteY361" fmla="*/ 1302401 h 6322301"/>
              <a:gd name="connsiteX362" fmla="*/ 2579237 w 6319000"/>
              <a:gd name="connsiteY362" fmla="*/ 1302401 h 6322301"/>
              <a:gd name="connsiteX363" fmla="*/ 2579237 w 6319000"/>
              <a:gd name="connsiteY363" fmla="*/ 1368367 h 6322301"/>
              <a:gd name="connsiteX364" fmla="*/ 2513271 w 6319000"/>
              <a:gd name="connsiteY364" fmla="*/ 1368367 h 6322301"/>
              <a:gd name="connsiteX365" fmla="*/ 2367070 w 6319000"/>
              <a:gd name="connsiteY365" fmla="*/ 1222171 h 6322301"/>
              <a:gd name="connsiteX366" fmla="*/ 2367070 w 6319000"/>
              <a:gd name="connsiteY366" fmla="*/ 1156205 h 6322301"/>
              <a:gd name="connsiteX367" fmla="*/ 2433036 w 6319000"/>
              <a:gd name="connsiteY367" fmla="*/ 1156205 h 6322301"/>
              <a:gd name="connsiteX368" fmla="*/ 2433036 w 6319000"/>
              <a:gd name="connsiteY368" fmla="*/ 1222171 h 6322301"/>
              <a:gd name="connsiteX369" fmla="*/ 2367070 w 6319000"/>
              <a:gd name="connsiteY369" fmla="*/ 1222171 h 6322301"/>
              <a:gd name="connsiteX370" fmla="*/ 2222650 w 6319000"/>
              <a:gd name="connsiteY370" fmla="*/ 1077757 h 6322301"/>
              <a:gd name="connsiteX371" fmla="*/ 2222649 w 6319000"/>
              <a:gd name="connsiteY371" fmla="*/ 1011790 h 6322301"/>
              <a:gd name="connsiteX372" fmla="*/ 2288616 w 6319000"/>
              <a:gd name="connsiteY372" fmla="*/ 1011790 h 6322301"/>
              <a:gd name="connsiteX373" fmla="*/ 2288616 w 6319000"/>
              <a:gd name="connsiteY373" fmla="*/ 1077757 h 6322301"/>
              <a:gd name="connsiteX374" fmla="*/ 2222650 w 6319000"/>
              <a:gd name="connsiteY374" fmla="*/ 1077757 h 6322301"/>
              <a:gd name="connsiteX375" fmla="*/ 2527450 w 6319000"/>
              <a:gd name="connsiteY375" fmla="*/ 1629695 h 6322301"/>
              <a:gd name="connsiteX376" fmla="*/ 2527450 w 6319000"/>
              <a:gd name="connsiteY376" fmla="*/ 1563729 h 6322301"/>
              <a:gd name="connsiteX377" fmla="*/ 2593416 w 6319000"/>
              <a:gd name="connsiteY377" fmla="*/ 1563729 h 6322301"/>
              <a:gd name="connsiteX378" fmla="*/ 2593417 w 6319000"/>
              <a:gd name="connsiteY378" fmla="*/ 1629696 h 6322301"/>
              <a:gd name="connsiteX379" fmla="*/ 2527450 w 6319000"/>
              <a:gd name="connsiteY379" fmla="*/ 1629695 h 6322301"/>
              <a:gd name="connsiteX380" fmla="*/ 2665086 w 6319000"/>
              <a:gd name="connsiteY380" fmla="*/ 1777271 h 6322301"/>
              <a:gd name="connsiteX381" fmla="*/ 2665086 w 6319000"/>
              <a:gd name="connsiteY381" fmla="*/ 1711304 h 6322301"/>
              <a:gd name="connsiteX382" fmla="*/ 2731053 w 6319000"/>
              <a:gd name="connsiteY382" fmla="*/ 1711304 h 6322301"/>
              <a:gd name="connsiteX383" fmla="*/ 2731052 w 6319000"/>
              <a:gd name="connsiteY383" fmla="*/ 1777271 h 6322301"/>
              <a:gd name="connsiteX384" fmla="*/ 2665086 w 6319000"/>
              <a:gd name="connsiteY384" fmla="*/ 1777271 h 6322301"/>
              <a:gd name="connsiteX385" fmla="*/ 2809526 w 6319000"/>
              <a:gd name="connsiteY385" fmla="*/ 1921724 h 6322301"/>
              <a:gd name="connsiteX386" fmla="*/ 2809525 w 6319000"/>
              <a:gd name="connsiteY386" fmla="*/ 1855758 h 6322301"/>
              <a:gd name="connsiteX387" fmla="*/ 2875492 w 6319000"/>
              <a:gd name="connsiteY387" fmla="*/ 1855758 h 6322301"/>
              <a:gd name="connsiteX388" fmla="*/ 2875492 w 6319000"/>
              <a:gd name="connsiteY388" fmla="*/ 1921724 h 6322301"/>
              <a:gd name="connsiteX389" fmla="*/ 2809526 w 6319000"/>
              <a:gd name="connsiteY389" fmla="*/ 1921724 h 6322301"/>
              <a:gd name="connsiteX390" fmla="*/ 2954007 w 6319000"/>
              <a:gd name="connsiteY390" fmla="*/ 2067926 h 6322301"/>
              <a:gd name="connsiteX391" fmla="*/ 2954007 w 6319000"/>
              <a:gd name="connsiteY391" fmla="*/ 2001959 h 6322301"/>
              <a:gd name="connsiteX392" fmla="*/ 3019974 w 6319000"/>
              <a:gd name="connsiteY392" fmla="*/ 2001959 h 6322301"/>
              <a:gd name="connsiteX393" fmla="*/ 3019974 w 6319000"/>
              <a:gd name="connsiteY393" fmla="*/ 2067926 h 6322301"/>
              <a:gd name="connsiteX394" fmla="*/ 2954007 w 6319000"/>
              <a:gd name="connsiteY394" fmla="*/ 2067926 h 6322301"/>
              <a:gd name="connsiteX395" fmla="*/ 4678013 w 6319000"/>
              <a:gd name="connsiteY395" fmla="*/ 3791931 h 6322301"/>
              <a:gd name="connsiteX396" fmla="*/ 4678013 w 6319000"/>
              <a:gd name="connsiteY396" fmla="*/ 3725965 h 6322301"/>
              <a:gd name="connsiteX397" fmla="*/ 4743979 w 6319000"/>
              <a:gd name="connsiteY397" fmla="*/ 3725965 h 6322301"/>
              <a:gd name="connsiteX398" fmla="*/ 4743979 w 6319000"/>
              <a:gd name="connsiteY398" fmla="*/ 3791931 h 6322301"/>
              <a:gd name="connsiteX399" fmla="*/ 4678013 w 6319000"/>
              <a:gd name="connsiteY399" fmla="*/ 3791931 h 6322301"/>
              <a:gd name="connsiteX400" fmla="*/ 1657654 w 6319000"/>
              <a:gd name="connsiteY400" fmla="*/ 771576 h 6322301"/>
              <a:gd name="connsiteX401" fmla="*/ 1657653 w 6319000"/>
              <a:gd name="connsiteY401" fmla="*/ 705610 h 6322301"/>
              <a:gd name="connsiteX402" fmla="*/ 1723620 w 6319000"/>
              <a:gd name="connsiteY402" fmla="*/ 705610 h 6322301"/>
              <a:gd name="connsiteX403" fmla="*/ 1723620 w 6319000"/>
              <a:gd name="connsiteY403" fmla="*/ 771576 h 6322301"/>
              <a:gd name="connsiteX404" fmla="*/ 1657654 w 6319000"/>
              <a:gd name="connsiteY404" fmla="*/ 771576 h 6322301"/>
              <a:gd name="connsiteX405" fmla="*/ 3389032 w 6319000"/>
              <a:gd name="connsiteY405" fmla="*/ 2502955 h 6322301"/>
              <a:gd name="connsiteX406" fmla="*/ 3389032 w 6319000"/>
              <a:gd name="connsiteY406" fmla="*/ 2436988 h 6322301"/>
              <a:gd name="connsiteX407" fmla="*/ 3454998 w 6319000"/>
              <a:gd name="connsiteY407" fmla="*/ 2436988 h 6322301"/>
              <a:gd name="connsiteX408" fmla="*/ 3454998 w 6319000"/>
              <a:gd name="connsiteY408" fmla="*/ 2502955 h 6322301"/>
              <a:gd name="connsiteX409" fmla="*/ 3389032 w 6319000"/>
              <a:gd name="connsiteY409" fmla="*/ 2502955 h 6322301"/>
              <a:gd name="connsiteX410" fmla="*/ 1367031 w 6319000"/>
              <a:gd name="connsiteY410" fmla="*/ 480964 h 6322301"/>
              <a:gd name="connsiteX411" fmla="*/ 1367031 w 6319000"/>
              <a:gd name="connsiteY411" fmla="*/ 414997 h 6322301"/>
              <a:gd name="connsiteX412" fmla="*/ 1432998 w 6319000"/>
              <a:gd name="connsiteY412" fmla="*/ 414997 h 6322301"/>
              <a:gd name="connsiteX413" fmla="*/ 1432997 w 6319000"/>
              <a:gd name="connsiteY413" fmla="*/ 480963 h 6322301"/>
              <a:gd name="connsiteX414" fmla="*/ 1367031 w 6319000"/>
              <a:gd name="connsiteY414" fmla="*/ 480964 h 6322301"/>
              <a:gd name="connsiteX415" fmla="*/ 3098410 w 6319000"/>
              <a:gd name="connsiteY415" fmla="*/ 2212342 h 6322301"/>
              <a:gd name="connsiteX416" fmla="*/ 3098410 w 6319000"/>
              <a:gd name="connsiteY416" fmla="*/ 2146376 h 6322301"/>
              <a:gd name="connsiteX417" fmla="*/ 3164376 w 6319000"/>
              <a:gd name="connsiteY417" fmla="*/ 2146376 h 6322301"/>
              <a:gd name="connsiteX418" fmla="*/ 3164376 w 6319000"/>
              <a:gd name="connsiteY418" fmla="*/ 2212342 h 6322301"/>
              <a:gd name="connsiteX419" fmla="*/ 3098410 w 6319000"/>
              <a:gd name="connsiteY419" fmla="*/ 2212342 h 6322301"/>
              <a:gd name="connsiteX420" fmla="*/ 4822414 w 6319000"/>
              <a:gd name="connsiteY420" fmla="*/ 3936347 h 6322301"/>
              <a:gd name="connsiteX421" fmla="*/ 4822415 w 6319000"/>
              <a:gd name="connsiteY421" fmla="*/ 3870381 h 6322301"/>
              <a:gd name="connsiteX422" fmla="*/ 4888381 w 6319000"/>
              <a:gd name="connsiteY422" fmla="*/ 3870380 h 6322301"/>
              <a:gd name="connsiteX423" fmla="*/ 4888380 w 6319000"/>
              <a:gd name="connsiteY423" fmla="*/ 3936347 h 6322301"/>
              <a:gd name="connsiteX424" fmla="*/ 4822414 w 6319000"/>
              <a:gd name="connsiteY424" fmla="*/ 3936347 h 6322301"/>
              <a:gd name="connsiteX425" fmla="*/ 1513222 w 6319000"/>
              <a:gd name="connsiteY425" fmla="*/ 627162 h 6322301"/>
              <a:gd name="connsiteX426" fmla="*/ 1513222 w 6319000"/>
              <a:gd name="connsiteY426" fmla="*/ 561195 h 6322301"/>
              <a:gd name="connsiteX427" fmla="*/ 1579188 w 6319000"/>
              <a:gd name="connsiteY427" fmla="*/ 561195 h 6322301"/>
              <a:gd name="connsiteX428" fmla="*/ 1579188 w 6319000"/>
              <a:gd name="connsiteY428" fmla="*/ 627161 h 6322301"/>
              <a:gd name="connsiteX429" fmla="*/ 1513222 w 6319000"/>
              <a:gd name="connsiteY429" fmla="*/ 627162 h 6322301"/>
              <a:gd name="connsiteX430" fmla="*/ 3244601 w 6319000"/>
              <a:gd name="connsiteY430" fmla="*/ 2358540 h 6322301"/>
              <a:gd name="connsiteX431" fmla="*/ 3244601 w 6319000"/>
              <a:gd name="connsiteY431" fmla="*/ 2292574 h 6322301"/>
              <a:gd name="connsiteX432" fmla="*/ 3310567 w 6319000"/>
              <a:gd name="connsiteY432" fmla="*/ 2292574 h 6322301"/>
              <a:gd name="connsiteX433" fmla="*/ 3310567 w 6319000"/>
              <a:gd name="connsiteY433" fmla="*/ 2358540 h 6322301"/>
              <a:gd name="connsiteX434" fmla="*/ 3244601 w 6319000"/>
              <a:gd name="connsiteY434" fmla="*/ 2358540 h 6322301"/>
              <a:gd name="connsiteX435" fmla="*/ 4968604 w 6319000"/>
              <a:gd name="connsiteY435" fmla="*/ 4082544 h 6322301"/>
              <a:gd name="connsiteX436" fmla="*/ 4968604 w 6319000"/>
              <a:gd name="connsiteY436" fmla="*/ 4016577 h 6322301"/>
              <a:gd name="connsiteX437" fmla="*/ 5034570 w 6319000"/>
              <a:gd name="connsiteY437" fmla="*/ 4016577 h 6322301"/>
              <a:gd name="connsiteX438" fmla="*/ 5034570 w 6319000"/>
              <a:gd name="connsiteY438" fmla="*/ 4082544 h 6322301"/>
              <a:gd name="connsiteX439" fmla="*/ 4968604 w 6319000"/>
              <a:gd name="connsiteY439" fmla="*/ 4082544 h 6322301"/>
              <a:gd name="connsiteX440" fmla="*/ 1946493 w 6319000"/>
              <a:gd name="connsiteY440" fmla="*/ 1062189 h 6322301"/>
              <a:gd name="connsiteX441" fmla="*/ 1946493 w 6319000"/>
              <a:gd name="connsiteY441" fmla="*/ 996223 h 6322301"/>
              <a:gd name="connsiteX442" fmla="*/ 2012460 w 6319000"/>
              <a:gd name="connsiteY442" fmla="*/ 996223 h 6322301"/>
              <a:gd name="connsiteX443" fmla="*/ 2012459 w 6319000"/>
              <a:gd name="connsiteY443" fmla="*/ 1062189 h 6322301"/>
              <a:gd name="connsiteX444" fmla="*/ 1946493 w 6319000"/>
              <a:gd name="connsiteY444" fmla="*/ 1062189 h 6322301"/>
              <a:gd name="connsiteX445" fmla="*/ 1802072 w 6319000"/>
              <a:gd name="connsiteY445" fmla="*/ 917773 h 6322301"/>
              <a:gd name="connsiteX446" fmla="*/ 1802071 w 6319000"/>
              <a:gd name="connsiteY446" fmla="*/ 851807 h 6322301"/>
              <a:gd name="connsiteX447" fmla="*/ 1868038 w 6319000"/>
              <a:gd name="connsiteY447" fmla="*/ 851807 h 6322301"/>
              <a:gd name="connsiteX448" fmla="*/ 1868038 w 6319000"/>
              <a:gd name="connsiteY448" fmla="*/ 917773 h 6322301"/>
              <a:gd name="connsiteX449" fmla="*/ 1802072 w 6319000"/>
              <a:gd name="connsiteY449" fmla="*/ 917773 h 6322301"/>
              <a:gd name="connsiteX450" fmla="*/ 2235334 w 6319000"/>
              <a:gd name="connsiteY450" fmla="*/ 1352798 h 6322301"/>
              <a:gd name="connsiteX451" fmla="*/ 2235334 w 6319000"/>
              <a:gd name="connsiteY451" fmla="*/ 1286831 h 6322301"/>
              <a:gd name="connsiteX452" fmla="*/ 2301302 w 6319000"/>
              <a:gd name="connsiteY452" fmla="*/ 1286831 h 6322301"/>
              <a:gd name="connsiteX453" fmla="*/ 2301303 w 6319000"/>
              <a:gd name="connsiteY453" fmla="*/ 1352798 h 6322301"/>
              <a:gd name="connsiteX454" fmla="*/ 2235334 w 6319000"/>
              <a:gd name="connsiteY454" fmla="*/ 1352798 h 6322301"/>
              <a:gd name="connsiteX455" fmla="*/ 2090915 w 6319000"/>
              <a:gd name="connsiteY455" fmla="*/ 1208386 h 6322301"/>
              <a:gd name="connsiteX456" fmla="*/ 2090915 w 6319000"/>
              <a:gd name="connsiteY456" fmla="*/ 1142419 h 6322301"/>
              <a:gd name="connsiteX457" fmla="*/ 2156881 w 6319000"/>
              <a:gd name="connsiteY457" fmla="*/ 1142419 h 6322301"/>
              <a:gd name="connsiteX458" fmla="*/ 2156881 w 6319000"/>
              <a:gd name="connsiteY458" fmla="*/ 1208385 h 6322301"/>
              <a:gd name="connsiteX459" fmla="*/ 2090915 w 6319000"/>
              <a:gd name="connsiteY459" fmla="*/ 1208386 h 6322301"/>
              <a:gd name="connsiteX460" fmla="*/ 2379749 w 6319000"/>
              <a:gd name="connsiteY460" fmla="*/ 1498994 h 6322301"/>
              <a:gd name="connsiteX461" fmla="*/ 2379749 w 6319000"/>
              <a:gd name="connsiteY461" fmla="*/ 1433028 h 6322301"/>
              <a:gd name="connsiteX462" fmla="*/ 2445715 w 6319000"/>
              <a:gd name="connsiteY462" fmla="*/ 1433028 h 6322301"/>
              <a:gd name="connsiteX463" fmla="*/ 2445715 w 6319000"/>
              <a:gd name="connsiteY463" fmla="*/ 1498994 h 6322301"/>
              <a:gd name="connsiteX464" fmla="*/ 2379749 w 6319000"/>
              <a:gd name="connsiteY464" fmla="*/ 1498994 h 6322301"/>
              <a:gd name="connsiteX465" fmla="*/ 2536367 w 6319000"/>
              <a:gd name="connsiteY465" fmla="*/ 1909611 h 6322301"/>
              <a:gd name="connsiteX466" fmla="*/ 2536367 w 6319000"/>
              <a:gd name="connsiteY466" fmla="*/ 1843644 h 6322301"/>
              <a:gd name="connsiteX467" fmla="*/ 2602333 w 6319000"/>
              <a:gd name="connsiteY467" fmla="*/ 1843644 h 6322301"/>
              <a:gd name="connsiteX468" fmla="*/ 2602333 w 6319000"/>
              <a:gd name="connsiteY468" fmla="*/ 1909611 h 6322301"/>
              <a:gd name="connsiteX469" fmla="*/ 2536367 w 6319000"/>
              <a:gd name="connsiteY469" fmla="*/ 1909611 h 6322301"/>
              <a:gd name="connsiteX470" fmla="*/ 2391949 w 6319000"/>
              <a:gd name="connsiteY470" fmla="*/ 1765196 h 6322301"/>
              <a:gd name="connsiteX471" fmla="*/ 2391949 w 6319000"/>
              <a:gd name="connsiteY471" fmla="*/ 1699230 h 6322301"/>
              <a:gd name="connsiteX472" fmla="*/ 2457916 w 6319000"/>
              <a:gd name="connsiteY472" fmla="*/ 1699230 h 6322301"/>
              <a:gd name="connsiteX473" fmla="*/ 2457916 w 6319000"/>
              <a:gd name="connsiteY473" fmla="*/ 1765196 h 6322301"/>
              <a:gd name="connsiteX474" fmla="*/ 2391949 w 6319000"/>
              <a:gd name="connsiteY474" fmla="*/ 1765196 h 6322301"/>
              <a:gd name="connsiteX475" fmla="*/ 2674077 w 6319000"/>
              <a:gd name="connsiteY475" fmla="*/ 2057218 h 6322301"/>
              <a:gd name="connsiteX476" fmla="*/ 2674077 w 6319000"/>
              <a:gd name="connsiteY476" fmla="*/ 1991251 h 6322301"/>
              <a:gd name="connsiteX477" fmla="*/ 2740043 w 6319000"/>
              <a:gd name="connsiteY477" fmla="*/ 1991251 h 6322301"/>
              <a:gd name="connsiteX478" fmla="*/ 2740043 w 6319000"/>
              <a:gd name="connsiteY478" fmla="*/ 2057218 h 6322301"/>
              <a:gd name="connsiteX479" fmla="*/ 2674077 w 6319000"/>
              <a:gd name="connsiteY479" fmla="*/ 2057218 h 6322301"/>
              <a:gd name="connsiteX480" fmla="*/ 1231545 w 6319000"/>
              <a:gd name="connsiteY480" fmla="*/ 616462 h 6322301"/>
              <a:gd name="connsiteX481" fmla="*/ 1231545 w 6319000"/>
              <a:gd name="connsiteY481" fmla="*/ 550496 h 6322301"/>
              <a:gd name="connsiteX482" fmla="*/ 1297512 w 6319000"/>
              <a:gd name="connsiteY482" fmla="*/ 550496 h 6322301"/>
              <a:gd name="connsiteX483" fmla="*/ 1297512 w 6319000"/>
              <a:gd name="connsiteY483" fmla="*/ 616462 h 6322301"/>
              <a:gd name="connsiteX484" fmla="*/ 1231545 w 6319000"/>
              <a:gd name="connsiteY484" fmla="*/ 616462 h 6322301"/>
              <a:gd name="connsiteX485" fmla="*/ 2962924 w 6319000"/>
              <a:gd name="connsiteY485" fmla="*/ 2347841 h 6322301"/>
              <a:gd name="connsiteX486" fmla="*/ 2962924 w 6319000"/>
              <a:gd name="connsiteY486" fmla="*/ 2281874 h 6322301"/>
              <a:gd name="connsiteX487" fmla="*/ 3028890 w 6319000"/>
              <a:gd name="connsiteY487" fmla="*/ 2281874 h 6322301"/>
              <a:gd name="connsiteX488" fmla="*/ 3028890 w 6319000"/>
              <a:gd name="connsiteY488" fmla="*/ 2347841 h 6322301"/>
              <a:gd name="connsiteX489" fmla="*/ 2962924 w 6319000"/>
              <a:gd name="connsiteY489" fmla="*/ 2347841 h 6322301"/>
              <a:gd name="connsiteX490" fmla="*/ 4686929 w 6319000"/>
              <a:gd name="connsiteY490" fmla="*/ 4071845 h 6322301"/>
              <a:gd name="connsiteX491" fmla="*/ 4686929 w 6319000"/>
              <a:gd name="connsiteY491" fmla="*/ 4005879 h 6322301"/>
              <a:gd name="connsiteX492" fmla="*/ 4752895 w 6319000"/>
              <a:gd name="connsiteY492" fmla="*/ 4005879 h 6322301"/>
              <a:gd name="connsiteX493" fmla="*/ 4752895 w 6319000"/>
              <a:gd name="connsiteY493" fmla="*/ 4071845 h 6322301"/>
              <a:gd name="connsiteX494" fmla="*/ 4686929 w 6319000"/>
              <a:gd name="connsiteY494" fmla="*/ 4071845 h 6322301"/>
              <a:gd name="connsiteX495" fmla="*/ 2818469 w 6319000"/>
              <a:gd name="connsiteY495" fmla="*/ 2203427 h 6322301"/>
              <a:gd name="connsiteX496" fmla="*/ 2818469 w 6319000"/>
              <a:gd name="connsiteY496" fmla="*/ 2137461 h 6322301"/>
              <a:gd name="connsiteX497" fmla="*/ 2884435 w 6319000"/>
              <a:gd name="connsiteY497" fmla="*/ 2137461 h 6322301"/>
              <a:gd name="connsiteX498" fmla="*/ 2884435 w 6319000"/>
              <a:gd name="connsiteY498" fmla="*/ 2203427 h 6322301"/>
              <a:gd name="connsiteX499" fmla="*/ 2818469 w 6319000"/>
              <a:gd name="connsiteY499" fmla="*/ 2203427 h 6322301"/>
              <a:gd name="connsiteX500" fmla="*/ 1810985 w 6319000"/>
              <a:gd name="connsiteY500" fmla="*/ 1197691 h 6322301"/>
              <a:gd name="connsiteX501" fmla="*/ 1810985 w 6319000"/>
              <a:gd name="connsiteY501" fmla="*/ 1131724 h 6322301"/>
              <a:gd name="connsiteX502" fmla="*/ 1876951 w 6319000"/>
              <a:gd name="connsiteY502" fmla="*/ 1131724 h 6322301"/>
              <a:gd name="connsiteX503" fmla="*/ 1876951 w 6319000"/>
              <a:gd name="connsiteY503" fmla="*/ 1197690 h 6322301"/>
              <a:gd name="connsiteX504" fmla="*/ 1810985 w 6319000"/>
              <a:gd name="connsiteY504" fmla="*/ 1197691 h 6322301"/>
              <a:gd name="connsiteX505" fmla="*/ 1520365 w 6319000"/>
              <a:gd name="connsiteY505" fmla="*/ 907076 h 6322301"/>
              <a:gd name="connsiteX506" fmla="*/ 1520364 w 6319000"/>
              <a:gd name="connsiteY506" fmla="*/ 841110 h 6322301"/>
              <a:gd name="connsiteX507" fmla="*/ 1586331 w 6319000"/>
              <a:gd name="connsiteY507" fmla="*/ 841110 h 6322301"/>
              <a:gd name="connsiteX508" fmla="*/ 1586331 w 6319000"/>
              <a:gd name="connsiteY508" fmla="*/ 907076 h 6322301"/>
              <a:gd name="connsiteX509" fmla="*/ 1520365 w 6319000"/>
              <a:gd name="connsiteY509" fmla="*/ 907076 h 6322301"/>
              <a:gd name="connsiteX510" fmla="*/ 1375929 w 6319000"/>
              <a:gd name="connsiteY510" fmla="*/ 762660 h 6322301"/>
              <a:gd name="connsiteX511" fmla="*/ 1375929 w 6319000"/>
              <a:gd name="connsiteY511" fmla="*/ 696694 h 6322301"/>
              <a:gd name="connsiteX512" fmla="*/ 1441895 w 6319000"/>
              <a:gd name="connsiteY512" fmla="*/ 696694 h 6322301"/>
              <a:gd name="connsiteX513" fmla="*/ 1441895 w 6319000"/>
              <a:gd name="connsiteY513" fmla="*/ 762660 h 6322301"/>
              <a:gd name="connsiteX514" fmla="*/ 1375929 w 6319000"/>
              <a:gd name="connsiteY514" fmla="*/ 762660 h 6322301"/>
              <a:gd name="connsiteX515" fmla="*/ 3107307 w 6319000"/>
              <a:gd name="connsiteY515" fmla="*/ 2494039 h 6322301"/>
              <a:gd name="connsiteX516" fmla="*/ 3107307 w 6319000"/>
              <a:gd name="connsiteY516" fmla="*/ 2428072 h 6322301"/>
              <a:gd name="connsiteX517" fmla="*/ 3173274 w 6319000"/>
              <a:gd name="connsiteY517" fmla="*/ 2428072 h 6322301"/>
              <a:gd name="connsiteX518" fmla="*/ 3173274 w 6319000"/>
              <a:gd name="connsiteY518" fmla="*/ 2494039 h 6322301"/>
              <a:gd name="connsiteX519" fmla="*/ 3107307 w 6319000"/>
              <a:gd name="connsiteY519" fmla="*/ 2494039 h 6322301"/>
              <a:gd name="connsiteX520" fmla="*/ 4831311 w 6319000"/>
              <a:gd name="connsiteY520" fmla="*/ 4218042 h 6322301"/>
              <a:gd name="connsiteX521" fmla="*/ 4831311 w 6319000"/>
              <a:gd name="connsiteY521" fmla="*/ 4152076 h 6322301"/>
              <a:gd name="connsiteX522" fmla="*/ 4897277 w 6319000"/>
              <a:gd name="connsiteY522" fmla="*/ 4152076 h 6322301"/>
              <a:gd name="connsiteX523" fmla="*/ 4897277 w 6319000"/>
              <a:gd name="connsiteY523" fmla="*/ 4218042 h 6322301"/>
              <a:gd name="connsiteX524" fmla="*/ 4831311 w 6319000"/>
              <a:gd name="connsiteY524" fmla="*/ 4218042 h 6322301"/>
              <a:gd name="connsiteX525" fmla="*/ 2099829 w 6319000"/>
              <a:gd name="connsiteY525" fmla="*/ 1488297 h 6322301"/>
              <a:gd name="connsiteX526" fmla="*/ 2099828 w 6319000"/>
              <a:gd name="connsiteY526" fmla="*/ 1422330 h 6322301"/>
              <a:gd name="connsiteX527" fmla="*/ 2165795 w 6319000"/>
              <a:gd name="connsiteY527" fmla="*/ 1422330 h 6322301"/>
              <a:gd name="connsiteX528" fmla="*/ 2165795 w 6319000"/>
              <a:gd name="connsiteY528" fmla="*/ 1488296 h 6322301"/>
              <a:gd name="connsiteX529" fmla="*/ 2099829 w 6319000"/>
              <a:gd name="connsiteY529" fmla="*/ 1488297 h 6322301"/>
              <a:gd name="connsiteX530" fmla="*/ 1955406 w 6319000"/>
              <a:gd name="connsiteY530" fmla="*/ 1343883 h 6322301"/>
              <a:gd name="connsiteX531" fmla="*/ 1955406 w 6319000"/>
              <a:gd name="connsiteY531" fmla="*/ 1277916 h 6322301"/>
              <a:gd name="connsiteX532" fmla="*/ 2021373 w 6319000"/>
              <a:gd name="connsiteY532" fmla="*/ 1277916 h 6322301"/>
              <a:gd name="connsiteX533" fmla="*/ 2021372 w 6319000"/>
              <a:gd name="connsiteY533" fmla="*/ 1343883 h 6322301"/>
              <a:gd name="connsiteX534" fmla="*/ 1955406 w 6319000"/>
              <a:gd name="connsiteY534" fmla="*/ 1343883 h 6322301"/>
              <a:gd name="connsiteX535" fmla="*/ 1664783 w 6319000"/>
              <a:gd name="connsiteY535" fmla="*/ 1053274 h 6322301"/>
              <a:gd name="connsiteX536" fmla="*/ 1664783 w 6319000"/>
              <a:gd name="connsiteY536" fmla="*/ 987307 h 6322301"/>
              <a:gd name="connsiteX537" fmla="*/ 1730750 w 6319000"/>
              <a:gd name="connsiteY537" fmla="*/ 987308 h 6322301"/>
              <a:gd name="connsiteX538" fmla="*/ 1730749 w 6319000"/>
              <a:gd name="connsiteY538" fmla="*/ 1053274 h 6322301"/>
              <a:gd name="connsiteX539" fmla="*/ 1664783 w 6319000"/>
              <a:gd name="connsiteY539" fmla="*/ 1053274 h 6322301"/>
              <a:gd name="connsiteX540" fmla="*/ 2244246 w 6319000"/>
              <a:gd name="connsiteY540" fmla="*/ 1634493 h 6322301"/>
              <a:gd name="connsiteX541" fmla="*/ 2244246 w 6319000"/>
              <a:gd name="connsiteY541" fmla="*/ 1568527 h 6322301"/>
              <a:gd name="connsiteX542" fmla="*/ 2310214 w 6319000"/>
              <a:gd name="connsiteY542" fmla="*/ 1568527 h 6322301"/>
              <a:gd name="connsiteX543" fmla="*/ 2310214 w 6319000"/>
              <a:gd name="connsiteY543" fmla="*/ 1634493 h 6322301"/>
              <a:gd name="connsiteX544" fmla="*/ 2244246 w 6319000"/>
              <a:gd name="connsiteY544" fmla="*/ 1634493 h 6322301"/>
              <a:gd name="connsiteX545" fmla="*/ 5699628 w 6319000"/>
              <a:gd name="connsiteY545" fmla="*/ 5089875 h 6322301"/>
              <a:gd name="connsiteX546" fmla="*/ 5699628 w 6319000"/>
              <a:gd name="connsiteY546" fmla="*/ 5023909 h 6322301"/>
              <a:gd name="connsiteX547" fmla="*/ 5765596 w 6319000"/>
              <a:gd name="connsiteY547" fmla="*/ 5023909 h 6322301"/>
              <a:gd name="connsiteX548" fmla="*/ 5765596 w 6319000"/>
              <a:gd name="connsiteY548" fmla="*/ 5089875 h 6322301"/>
              <a:gd name="connsiteX549" fmla="*/ 5699628 w 6319000"/>
              <a:gd name="connsiteY549" fmla="*/ 5089875 h 6322301"/>
              <a:gd name="connsiteX550" fmla="*/ 2399085 w 6319000"/>
              <a:gd name="connsiteY550" fmla="*/ 2045111 h 6322301"/>
              <a:gd name="connsiteX551" fmla="*/ 2399085 w 6319000"/>
              <a:gd name="connsiteY551" fmla="*/ 1979145 h 6322301"/>
              <a:gd name="connsiteX552" fmla="*/ 2465051 w 6319000"/>
              <a:gd name="connsiteY552" fmla="*/ 1979144 h 6322301"/>
              <a:gd name="connsiteX553" fmla="*/ 2465051 w 6319000"/>
              <a:gd name="connsiteY553" fmla="*/ 2045111 h 6322301"/>
              <a:gd name="connsiteX554" fmla="*/ 2399085 w 6319000"/>
              <a:gd name="connsiteY554" fmla="*/ 2045111 h 6322301"/>
              <a:gd name="connsiteX555" fmla="*/ 2545279 w 6319000"/>
              <a:gd name="connsiteY555" fmla="*/ 2191305 h 6322301"/>
              <a:gd name="connsiteX556" fmla="*/ 2545279 w 6319000"/>
              <a:gd name="connsiteY556" fmla="*/ 2125339 h 6322301"/>
              <a:gd name="connsiteX557" fmla="*/ 2611245 w 6319000"/>
              <a:gd name="connsiteY557" fmla="*/ 2125339 h 6322301"/>
              <a:gd name="connsiteX558" fmla="*/ 2611246 w 6319000"/>
              <a:gd name="connsiteY558" fmla="*/ 2191305 h 6322301"/>
              <a:gd name="connsiteX559" fmla="*/ 2545279 w 6319000"/>
              <a:gd name="connsiteY559" fmla="*/ 2191305 h 6322301"/>
              <a:gd name="connsiteX560" fmla="*/ 2254665 w 6319000"/>
              <a:gd name="connsiteY560" fmla="*/ 1900697 h 6322301"/>
              <a:gd name="connsiteX561" fmla="*/ 2254665 w 6319000"/>
              <a:gd name="connsiteY561" fmla="*/ 1834731 h 6322301"/>
              <a:gd name="connsiteX562" fmla="*/ 2320632 w 6319000"/>
              <a:gd name="connsiteY562" fmla="*/ 1834731 h 6322301"/>
              <a:gd name="connsiteX563" fmla="*/ 2320632 w 6319000"/>
              <a:gd name="connsiteY563" fmla="*/ 1900697 h 6322301"/>
              <a:gd name="connsiteX564" fmla="*/ 2254665 w 6319000"/>
              <a:gd name="connsiteY564" fmla="*/ 1900697 h 6322301"/>
              <a:gd name="connsiteX565" fmla="*/ 1096045 w 6319000"/>
              <a:gd name="connsiteY565" fmla="*/ 751962 h 6322301"/>
              <a:gd name="connsiteX566" fmla="*/ 1096045 w 6319000"/>
              <a:gd name="connsiteY566" fmla="*/ 685996 h 6322301"/>
              <a:gd name="connsiteX567" fmla="*/ 1162012 w 6319000"/>
              <a:gd name="connsiteY567" fmla="*/ 685996 h 6322301"/>
              <a:gd name="connsiteX568" fmla="*/ 1162011 w 6319000"/>
              <a:gd name="connsiteY568" fmla="*/ 751962 h 6322301"/>
              <a:gd name="connsiteX569" fmla="*/ 1096045 w 6319000"/>
              <a:gd name="connsiteY569" fmla="*/ 751962 h 6322301"/>
              <a:gd name="connsiteX570" fmla="*/ 2827424 w 6319000"/>
              <a:gd name="connsiteY570" fmla="*/ 2483341 h 6322301"/>
              <a:gd name="connsiteX571" fmla="*/ 2827424 w 6319000"/>
              <a:gd name="connsiteY571" fmla="*/ 2417374 h 6322301"/>
              <a:gd name="connsiteX572" fmla="*/ 2893390 w 6319000"/>
              <a:gd name="connsiteY572" fmla="*/ 2417374 h 6322301"/>
              <a:gd name="connsiteX573" fmla="*/ 2893390 w 6319000"/>
              <a:gd name="connsiteY573" fmla="*/ 2483341 h 6322301"/>
              <a:gd name="connsiteX574" fmla="*/ 2827424 w 6319000"/>
              <a:gd name="connsiteY574" fmla="*/ 2483341 h 6322301"/>
              <a:gd name="connsiteX575" fmla="*/ 2682968 w 6319000"/>
              <a:gd name="connsiteY575" fmla="*/ 2338922 h 6322301"/>
              <a:gd name="connsiteX576" fmla="*/ 2682968 w 6319000"/>
              <a:gd name="connsiteY576" fmla="*/ 2272956 h 6322301"/>
              <a:gd name="connsiteX577" fmla="*/ 2748935 w 6319000"/>
              <a:gd name="connsiteY577" fmla="*/ 2272956 h 6322301"/>
              <a:gd name="connsiteX578" fmla="*/ 2748935 w 6319000"/>
              <a:gd name="connsiteY578" fmla="*/ 2338922 h 6322301"/>
              <a:gd name="connsiteX579" fmla="*/ 2682968 w 6319000"/>
              <a:gd name="connsiteY579" fmla="*/ 2338922 h 6322301"/>
              <a:gd name="connsiteX580" fmla="*/ 1384867 w 6319000"/>
              <a:gd name="connsiteY580" fmla="*/ 1042577 h 6322301"/>
              <a:gd name="connsiteX581" fmla="*/ 1384866 w 6319000"/>
              <a:gd name="connsiteY581" fmla="*/ 976610 h 6322301"/>
              <a:gd name="connsiteX582" fmla="*/ 1450833 w 6319000"/>
              <a:gd name="connsiteY582" fmla="*/ 976610 h 6322301"/>
              <a:gd name="connsiteX583" fmla="*/ 1450833 w 6319000"/>
              <a:gd name="connsiteY583" fmla="*/ 1042577 h 6322301"/>
              <a:gd name="connsiteX584" fmla="*/ 1384867 w 6319000"/>
              <a:gd name="connsiteY584" fmla="*/ 1042577 h 6322301"/>
              <a:gd name="connsiteX585" fmla="*/ 1240429 w 6319000"/>
              <a:gd name="connsiteY585" fmla="*/ 898159 h 6322301"/>
              <a:gd name="connsiteX586" fmla="*/ 1240429 w 6319000"/>
              <a:gd name="connsiteY586" fmla="*/ 832193 h 6322301"/>
              <a:gd name="connsiteX587" fmla="*/ 1306398 w 6319000"/>
              <a:gd name="connsiteY587" fmla="*/ 832193 h 6322301"/>
              <a:gd name="connsiteX588" fmla="*/ 1306398 w 6319000"/>
              <a:gd name="connsiteY588" fmla="*/ 898159 h 6322301"/>
              <a:gd name="connsiteX589" fmla="*/ 1240429 w 6319000"/>
              <a:gd name="connsiteY589" fmla="*/ 898159 h 6322301"/>
              <a:gd name="connsiteX590" fmla="*/ 2971808 w 6319000"/>
              <a:gd name="connsiteY590" fmla="*/ 2629538 h 6322301"/>
              <a:gd name="connsiteX591" fmla="*/ 2971808 w 6319000"/>
              <a:gd name="connsiteY591" fmla="*/ 2563572 h 6322301"/>
              <a:gd name="connsiteX592" fmla="*/ 3037776 w 6319000"/>
              <a:gd name="connsiteY592" fmla="*/ 2563572 h 6322301"/>
              <a:gd name="connsiteX593" fmla="*/ 3037776 w 6319000"/>
              <a:gd name="connsiteY593" fmla="*/ 2629538 h 6322301"/>
              <a:gd name="connsiteX594" fmla="*/ 2971808 w 6319000"/>
              <a:gd name="connsiteY594" fmla="*/ 2629538 h 6322301"/>
              <a:gd name="connsiteX595" fmla="*/ 1673702 w 6319000"/>
              <a:gd name="connsiteY595" fmla="*/ 1333189 h 6322301"/>
              <a:gd name="connsiteX596" fmla="*/ 1673702 w 6319000"/>
              <a:gd name="connsiteY596" fmla="*/ 1267222 h 6322301"/>
              <a:gd name="connsiteX597" fmla="*/ 1739668 w 6319000"/>
              <a:gd name="connsiteY597" fmla="*/ 1267222 h 6322301"/>
              <a:gd name="connsiteX598" fmla="*/ 1739668 w 6319000"/>
              <a:gd name="connsiteY598" fmla="*/ 1333188 h 6322301"/>
              <a:gd name="connsiteX599" fmla="*/ 1673702 w 6319000"/>
              <a:gd name="connsiteY599" fmla="*/ 1333189 h 6322301"/>
              <a:gd name="connsiteX600" fmla="*/ 1529283 w 6319000"/>
              <a:gd name="connsiteY600" fmla="*/ 1188773 h 6322301"/>
              <a:gd name="connsiteX601" fmla="*/ 1529282 w 6319000"/>
              <a:gd name="connsiteY601" fmla="*/ 1122807 h 6322301"/>
              <a:gd name="connsiteX602" fmla="*/ 1595249 w 6319000"/>
              <a:gd name="connsiteY602" fmla="*/ 1122807 h 6322301"/>
              <a:gd name="connsiteX603" fmla="*/ 1595249 w 6319000"/>
              <a:gd name="connsiteY603" fmla="*/ 1188773 h 6322301"/>
              <a:gd name="connsiteX604" fmla="*/ 1529283 w 6319000"/>
              <a:gd name="connsiteY604" fmla="*/ 1188773 h 6322301"/>
              <a:gd name="connsiteX605" fmla="*/ 2108746 w 6319000"/>
              <a:gd name="connsiteY605" fmla="*/ 1769993 h 6322301"/>
              <a:gd name="connsiteX606" fmla="*/ 2108746 w 6319000"/>
              <a:gd name="connsiteY606" fmla="*/ 1704027 h 6322301"/>
              <a:gd name="connsiteX607" fmla="*/ 2174712 w 6319000"/>
              <a:gd name="connsiteY607" fmla="*/ 1704027 h 6322301"/>
              <a:gd name="connsiteX608" fmla="*/ 2174712 w 6319000"/>
              <a:gd name="connsiteY608" fmla="*/ 1769993 h 6322301"/>
              <a:gd name="connsiteX609" fmla="*/ 2108746 w 6319000"/>
              <a:gd name="connsiteY609" fmla="*/ 1769993 h 6322301"/>
              <a:gd name="connsiteX610" fmla="*/ 5564128 w 6319000"/>
              <a:gd name="connsiteY610" fmla="*/ 5225375 h 6322301"/>
              <a:gd name="connsiteX611" fmla="*/ 5564128 w 6319000"/>
              <a:gd name="connsiteY611" fmla="*/ 5159409 h 6322301"/>
              <a:gd name="connsiteX612" fmla="*/ 5630095 w 6319000"/>
              <a:gd name="connsiteY612" fmla="*/ 5159409 h 6322301"/>
              <a:gd name="connsiteX613" fmla="*/ 5630095 w 6319000"/>
              <a:gd name="connsiteY613" fmla="*/ 5225375 h 6322301"/>
              <a:gd name="connsiteX614" fmla="*/ 5564128 w 6319000"/>
              <a:gd name="connsiteY614" fmla="*/ 5225375 h 6322301"/>
              <a:gd name="connsiteX615" fmla="*/ 1962545 w 6319000"/>
              <a:gd name="connsiteY615" fmla="*/ 1623797 h 6322301"/>
              <a:gd name="connsiteX616" fmla="*/ 1962544 w 6319000"/>
              <a:gd name="connsiteY616" fmla="*/ 1557831 h 6322301"/>
              <a:gd name="connsiteX617" fmla="*/ 2028511 w 6319000"/>
              <a:gd name="connsiteY617" fmla="*/ 1557831 h 6322301"/>
              <a:gd name="connsiteX618" fmla="*/ 2028511 w 6319000"/>
              <a:gd name="connsiteY618" fmla="*/ 1623797 h 6322301"/>
              <a:gd name="connsiteX619" fmla="*/ 1962545 w 6319000"/>
              <a:gd name="connsiteY619" fmla="*/ 1623797 h 6322301"/>
              <a:gd name="connsiteX620" fmla="*/ 1818124 w 6319000"/>
              <a:gd name="connsiteY620" fmla="*/ 1479383 h 6322301"/>
              <a:gd name="connsiteX621" fmla="*/ 1818124 w 6319000"/>
              <a:gd name="connsiteY621" fmla="*/ 1413416 h 6322301"/>
              <a:gd name="connsiteX622" fmla="*/ 1884091 w 6319000"/>
              <a:gd name="connsiteY622" fmla="*/ 1413417 h 6322301"/>
              <a:gd name="connsiteX623" fmla="*/ 1884091 w 6319000"/>
              <a:gd name="connsiteY623" fmla="*/ 1479383 h 6322301"/>
              <a:gd name="connsiteX624" fmla="*/ 1818124 w 6319000"/>
              <a:gd name="connsiteY624" fmla="*/ 1479383 h 6322301"/>
              <a:gd name="connsiteX625" fmla="*/ 2263584 w 6319000"/>
              <a:gd name="connsiteY625" fmla="*/ 2180611 h 6322301"/>
              <a:gd name="connsiteX626" fmla="*/ 2263584 w 6319000"/>
              <a:gd name="connsiteY626" fmla="*/ 2114645 h 6322301"/>
              <a:gd name="connsiteX627" fmla="*/ 2329550 w 6319000"/>
              <a:gd name="connsiteY627" fmla="*/ 2114645 h 6322301"/>
              <a:gd name="connsiteX628" fmla="*/ 2329550 w 6319000"/>
              <a:gd name="connsiteY628" fmla="*/ 2180612 h 6322301"/>
              <a:gd name="connsiteX629" fmla="*/ 2263584 w 6319000"/>
              <a:gd name="connsiteY629" fmla="*/ 2180611 h 6322301"/>
              <a:gd name="connsiteX630" fmla="*/ 2119167 w 6319000"/>
              <a:gd name="connsiteY630" fmla="*/ 2036196 h 6322301"/>
              <a:gd name="connsiteX631" fmla="*/ 2119167 w 6319000"/>
              <a:gd name="connsiteY631" fmla="*/ 1970229 h 6322301"/>
              <a:gd name="connsiteX632" fmla="*/ 2185133 w 6319000"/>
              <a:gd name="connsiteY632" fmla="*/ 1970229 h 6322301"/>
              <a:gd name="connsiteX633" fmla="*/ 2185133 w 6319000"/>
              <a:gd name="connsiteY633" fmla="*/ 2036196 h 6322301"/>
              <a:gd name="connsiteX634" fmla="*/ 2119167 w 6319000"/>
              <a:gd name="connsiteY634" fmla="*/ 2036196 h 6322301"/>
              <a:gd name="connsiteX635" fmla="*/ 2407996 w 6319000"/>
              <a:gd name="connsiteY635" fmla="*/ 2326806 h 6322301"/>
              <a:gd name="connsiteX636" fmla="*/ 2407997 w 6319000"/>
              <a:gd name="connsiteY636" fmla="*/ 2260840 h 6322301"/>
              <a:gd name="connsiteX637" fmla="*/ 2473963 w 6319000"/>
              <a:gd name="connsiteY637" fmla="*/ 2260839 h 6322301"/>
              <a:gd name="connsiteX638" fmla="*/ 2473963 w 6319000"/>
              <a:gd name="connsiteY638" fmla="*/ 2326806 h 6322301"/>
              <a:gd name="connsiteX639" fmla="*/ 2407996 w 6319000"/>
              <a:gd name="connsiteY639" fmla="*/ 2326806 h 6322301"/>
              <a:gd name="connsiteX640" fmla="*/ 2552402 w 6319000"/>
              <a:gd name="connsiteY640" fmla="*/ 2471220 h 6322301"/>
              <a:gd name="connsiteX641" fmla="*/ 2552402 w 6319000"/>
              <a:gd name="connsiteY641" fmla="*/ 2405254 h 6322301"/>
              <a:gd name="connsiteX642" fmla="*/ 2618369 w 6319000"/>
              <a:gd name="connsiteY642" fmla="*/ 2405254 h 6322301"/>
              <a:gd name="connsiteX643" fmla="*/ 2618369 w 6319000"/>
              <a:gd name="connsiteY643" fmla="*/ 2471220 h 6322301"/>
              <a:gd name="connsiteX644" fmla="*/ 2552402 w 6319000"/>
              <a:gd name="connsiteY644" fmla="*/ 2471220 h 6322301"/>
              <a:gd name="connsiteX645" fmla="*/ 958762 w 6319000"/>
              <a:gd name="connsiteY645" fmla="*/ 887463 h 6322301"/>
              <a:gd name="connsiteX646" fmla="*/ 958763 w 6319000"/>
              <a:gd name="connsiteY646" fmla="*/ 821497 h 6322301"/>
              <a:gd name="connsiteX647" fmla="*/ 1024729 w 6319000"/>
              <a:gd name="connsiteY647" fmla="*/ 821497 h 6322301"/>
              <a:gd name="connsiteX648" fmla="*/ 1024729 w 6319000"/>
              <a:gd name="connsiteY648" fmla="*/ 887463 h 6322301"/>
              <a:gd name="connsiteX649" fmla="*/ 958762 w 6319000"/>
              <a:gd name="connsiteY649" fmla="*/ 887463 h 6322301"/>
              <a:gd name="connsiteX650" fmla="*/ 2690141 w 6319000"/>
              <a:gd name="connsiteY650" fmla="*/ 2618842 h 6322301"/>
              <a:gd name="connsiteX651" fmla="*/ 2690141 w 6319000"/>
              <a:gd name="connsiteY651" fmla="*/ 2552875 h 6322301"/>
              <a:gd name="connsiteX652" fmla="*/ 2756108 w 6319000"/>
              <a:gd name="connsiteY652" fmla="*/ 2552876 h 6322301"/>
              <a:gd name="connsiteX653" fmla="*/ 2756108 w 6319000"/>
              <a:gd name="connsiteY653" fmla="*/ 2618842 h 6322301"/>
              <a:gd name="connsiteX654" fmla="*/ 2690141 w 6319000"/>
              <a:gd name="connsiteY654" fmla="*/ 2618842 h 6322301"/>
              <a:gd name="connsiteX655" fmla="*/ 1249367 w 6319000"/>
              <a:gd name="connsiteY655" fmla="*/ 1178075 h 6322301"/>
              <a:gd name="connsiteX656" fmla="*/ 1249367 w 6319000"/>
              <a:gd name="connsiteY656" fmla="*/ 1112109 h 6322301"/>
              <a:gd name="connsiteX657" fmla="*/ 1315335 w 6319000"/>
              <a:gd name="connsiteY657" fmla="*/ 1112109 h 6322301"/>
              <a:gd name="connsiteX658" fmla="*/ 1315335 w 6319000"/>
              <a:gd name="connsiteY658" fmla="*/ 1178075 h 6322301"/>
              <a:gd name="connsiteX659" fmla="*/ 1249367 w 6319000"/>
              <a:gd name="connsiteY659" fmla="*/ 1178075 h 6322301"/>
              <a:gd name="connsiteX660" fmla="*/ 1104929 w 6319000"/>
              <a:gd name="connsiteY660" fmla="*/ 1033660 h 6322301"/>
              <a:gd name="connsiteX661" fmla="*/ 1104929 w 6319000"/>
              <a:gd name="connsiteY661" fmla="*/ 967693 h 6322301"/>
              <a:gd name="connsiteX662" fmla="*/ 1170896 w 6319000"/>
              <a:gd name="connsiteY662" fmla="*/ 967693 h 6322301"/>
              <a:gd name="connsiteX663" fmla="*/ 1170896 w 6319000"/>
              <a:gd name="connsiteY663" fmla="*/ 1033659 h 6322301"/>
              <a:gd name="connsiteX664" fmla="*/ 1104929 w 6319000"/>
              <a:gd name="connsiteY664" fmla="*/ 1033660 h 6322301"/>
              <a:gd name="connsiteX665" fmla="*/ 2836308 w 6319000"/>
              <a:gd name="connsiteY665" fmla="*/ 2765038 h 6322301"/>
              <a:gd name="connsiteX666" fmla="*/ 2836308 w 6319000"/>
              <a:gd name="connsiteY666" fmla="*/ 2699072 h 6322301"/>
              <a:gd name="connsiteX667" fmla="*/ 2902274 w 6319000"/>
              <a:gd name="connsiteY667" fmla="*/ 2699072 h 6322301"/>
              <a:gd name="connsiteX668" fmla="*/ 2902274 w 6319000"/>
              <a:gd name="connsiteY668" fmla="*/ 2765038 h 6322301"/>
              <a:gd name="connsiteX669" fmla="*/ 2836308 w 6319000"/>
              <a:gd name="connsiteY669" fmla="*/ 2765038 h 6322301"/>
              <a:gd name="connsiteX670" fmla="*/ 1393784 w 6319000"/>
              <a:gd name="connsiteY670" fmla="*/ 1324273 h 6322301"/>
              <a:gd name="connsiteX671" fmla="*/ 1393784 w 6319000"/>
              <a:gd name="connsiteY671" fmla="*/ 1258307 h 6322301"/>
              <a:gd name="connsiteX672" fmla="*/ 1459750 w 6319000"/>
              <a:gd name="connsiteY672" fmla="*/ 1258307 h 6322301"/>
              <a:gd name="connsiteX673" fmla="*/ 1459750 w 6319000"/>
              <a:gd name="connsiteY673" fmla="*/ 1324273 h 6322301"/>
              <a:gd name="connsiteX674" fmla="*/ 1393784 w 6319000"/>
              <a:gd name="connsiteY674" fmla="*/ 1324273 h 6322301"/>
              <a:gd name="connsiteX675" fmla="*/ 1538200 w 6319000"/>
              <a:gd name="connsiteY675" fmla="*/ 1468689 h 6322301"/>
              <a:gd name="connsiteX676" fmla="*/ 1538200 w 6319000"/>
              <a:gd name="connsiteY676" fmla="*/ 1402723 h 6322301"/>
              <a:gd name="connsiteX677" fmla="*/ 1604166 w 6319000"/>
              <a:gd name="connsiteY677" fmla="*/ 1402723 h 6322301"/>
              <a:gd name="connsiteX678" fmla="*/ 1604166 w 6319000"/>
              <a:gd name="connsiteY678" fmla="*/ 1468690 h 6322301"/>
              <a:gd name="connsiteX679" fmla="*/ 1538200 w 6319000"/>
              <a:gd name="connsiteY679" fmla="*/ 1468689 h 6322301"/>
              <a:gd name="connsiteX680" fmla="*/ 1827047 w 6319000"/>
              <a:gd name="connsiteY680" fmla="*/ 1759298 h 6322301"/>
              <a:gd name="connsiteX681" fmla="*/ 1827047 w 6319000"/>
              <a:gd name="connsiteY681" fmla="*/ 1693331 h 6322301"/>
              <a:gd name="connsiteX682" fmla="*/ 1893014 w 6319000"/>
              <a:gd name="connsiteY682" fmla="*/ 1693331 h 6322301"/>
              <a:gd name="connsiteX683" fmla="*/ 1893014 w 6319000"/>
              <a:gd name="connsiteY683" fmla="*/ 1759298 h 6322301"/>
              <a:gd name="connsiteX684" fmla="*/ 1827047 w 6319000"/>
              <a:gd name="connsiteY684" fmla="*/ 1759298 h 6322301"/>
              <a:gd name="connsiteX685" fmla="*/ 3558412 w 6319000"/>
              <a:gd name="connsiteY685" fmla="*/ 3490663 h 6322301"/>
              <a:gd name="connsiteX686" fmla="*/ 3558414 w 6319000"/>
              <a:gd name="connsiteY686" fmla="*/ 3424698 h 6322301"/>
              <a:gd name="connsiteX687" fmla="*/ 3624379 w 6319000"/>
              <a:gd name="connsiteY687" fmla="*/ 3424696 h 6322301"/>
              <a:gd name="connsiteX688" fmla="*/ 3624378 w 6319000"/>
              <a:gd name="connsiteY688" fmla="*/ 3490662 h 6322301"/>
              <a:gd name="connsiteX689" fmla="*/ 3558412 w 6319000"/>
              <a:gd name="connsiteY689" fmla="*/ 3490663 h 6322301"/>
              <a:gd name="connsiteX690" fmla="*/ 5282430 w 6319000"/>
              <a:gd name="connsiteY690" fmla="*/ 5214681 h 6322301"/>
              <a:gd name="connsiteX691" fmla="*/ 5282430 w 6319000"/>
              <a:gd name="connsiteY691" fmla="*/ 5148715 h 6322301"/>
              <a:gd name="connsiteX692" fmla="*/ 5348397 w 6319000"/>
              <a:gd name="connsiteY692" fmla="*/ 5148714 h 6322301"/>
              <a:gd name="connsiteX693" fmla="*/ 5348397 w 6319000"/>
              <a:gd name="connsiteY693" fmla="*/ 5214681 h 6322301"/>
              <a:gd name="connsiteX694" fmla="*/ 5282430 w 6319000"/>
              <a:gd name="connsiteY694" fmla="*/ 5214681 h 6322301"/>
              <a:gd name="connsiteX695" fmla="*/ 1682625 w 6319000"/>
              <a:gd name="connsiteY695" fmla="*/ 1614884 h 6322301"/>
              <a:gd name="connsiteX696" fmla="*/ 1682625 w 6319000"/>
              <a:gd name="connsiteY696" fmla="*/ 1548917 h 6322301"/>
              <a:gd name="connsiteX697" fmla="*/ 1748591 w 6319000"/>
              <a:gd name="connsiteY697" fmla="*/ 1548917 h 6322301"/>
              <a:gd name="connsiteX698" fmla="*/ 1748591 w 6319000"/>
              <a:gd name="connsiteY698" fmla="*/ 1614883 h 6322301"/>
              <a:gd name="connsiteX699" fmla="*/ 1682625 w 6319000"/>
              <a:gd name="connsiteY699" fmla="*/ 1614884 h 6322301"/>
              <a:gd name="connsiteX700" fmla="*/ 5138009 w 6319000"/>
              <a:gd name="connsiteY700" fmla="*/ 5070267 h 6322301"/>
              <a:gd name="connsiteX701" fmla="*/ 5138009 w 6319000"/>
              <a:gd name="connsiteY701" fmla="*/ 5004301 h 6322301"/>
              <a:gd name="connsiteX702" fmla="*/ 5203975 w 6319000"/>
              <a:gd name="connsiteY702" fmla="*/ 5004301 h 6322301"/>
              <a:gd name="connsiteX703" fmla="*/ 5203975 w 6319000"/>
              <a:gd name="connsiteY703" fmla="*/ 5070267 h 6322301"/>
              <a:gd name="connsiteX704" fmla="*/ 5138009 w 6319000"/>
              <a:gd name="connsiteY704" fmla="*/ 5070267 h 6322301"/>
              <a:gd name="connsiteX705" fmla="*/ 1971463 w 6319000"/>
              <a:gd name="connsiteY705" fmla="*/ 1905494 h 6322301"/>
              <a:gd name="connsiteX706" fmla="*/ 1971463 w 6319000"/>
              <a:gd name="connsiteY706" fmla="*/ 1839527 h 6322301"/>
              <a:gd name="connsiteX707" fmla="*/ 2037430 w 6319000"/>
              <a:gd name="connsiteY707" fmla="*/ 1839528 h 6322301"/>
              <a:gd name="connsiteX708" fmla="*/ 2037429 w 6319000"/>
              <a:gd name="connsiteY708" fmla="*/ 1905494 h 6322301"/>
              <a:gd name="connsiteX709" fmla="*/ 1971463 w 6319000"/>
              <a:gd name="connsiteY709" fmla="*/ 1905494 h 6322301"/>
              <a:gd name="connsiteX710" fmla="*/ 5426846 w 6319000"/>
              <a:gd name="connsiteY710" fmla="*/ 5360876 h 6322301"/>
              <a:gd name="connsiteX711" fmla="*/ 5426846 w 6319000"/>
              <a:gd name="connsiteY711" fmla="*/ 5294910 h 6322301"/>
              <a:gd name="connsiteX712" fmla="*/ 5492812 w 6319000"/>
              <a:gd name="connsiteY712" fmla="*/ 5294910 h 6322301"/>
              <a:gd name="connsiteX713" fmla="*/ 5492812 w 6319000"/>
              <a:gd name="connsiteY713" fmla="*/ 5360876 h 6322301"/>
              <a:gd name="connsiteX714" fmla="*/ 5426846 w 6319000"/>
              <a:gd name="connsiteY714" fmla="*/ 5360876 h 6322301"/>
              <a:gd name="connsiteX715" fmla="*/ 1983666 w 6319000"/>
              <a:gd name="connsiteY715" fmla="*/ 2169914 h 6322301"/>
              <a:gd name="connsiteX716" fmla="*/ 1983666 w 6319000"/>
              <a:gd name="connsiteY716" fmla="*/ 2103948 h 6322301"/>
              <a:gd name="connsiteX717" fmla="*/ 2049632 w 6319000"/>
              <a:gd name="connsiteY717" fmla="*/ 2103948 h 6322301"/>
              <a:gd name="connsiteX718" fmla="*/ 2049632 w 6319000"/>
              <a:gd name="connsiteY718" fmla="*/ 2169915 h 6322301"/>
              <a:gd name="connsiteX719" fmla="*/ 1983666 w 6319000"/>
              <a:gd name="connsiteY719" fmla="*/ 2169914 h 6322301"/>
              <a:gd name="connsiteX720" fmla="*/ 2128084 w 6319000"/>
              <a:gd name="connsiteY720" fmla="*/ 2316110 h 6322301"/>
              <a:gd name="connsiteX721" fmla="*/ 2128084 w 6319000"/>
              <a:gd name="connsiteY721" fmla="*/ 2250144 h 6322301"/>
              <a:gd name="connsiteX722" fmla="*/ 2194050 w 6319000"/>
              <a:gd name="connsiteY722" fmla="*/ 2250144 h 6322301"/>
              <a:gd name="connsiteX723" fmla="*/ 2194050 w 6319000"/>
              <a:gd name="connsiteY723" fmla="*/ 2316110 h 6322301"/>
              <a:gd name="connsiteX724" fmla="*/ 2128084 w 6319000"/>
              <a:gd name="connsiteY724" fmla="*/ 2316110 h 6322301"/>
              <a:gd name="connsiteX725" fmla="*/ 2272494 w 6319000"/>
              <a:gd name="connsiteY725" fmla="*/ 2460525 h 6322301"/>
              <a:gd name="connsiteX726" fmla="*/ 2272494 w 6319000"/>
              <a:gd name="connsiteY726" fmla="*/ 2394558 h 6322301"/>
              <a:gd name="connsiteX727" fmla="*/ 2338461 w 6319000"/>
              <a:gd name="connsiteY727" fmla="*/ 2394558 h 6322301"/>
              <a:gd name="connsiteX728" fmla="*/ 2338461 w 6319000"/>
              <a:gd name="connsiteY728" fmla="*/ 2460525 h 6322301"/>
              <a:gd name="connsiteX729" fmla="*/ 2272494 w 6319000"/>
              <a:gd name="connsiteY729" fmla="*/ 2460525 h 6322301"/>
              <a:gd name="connsiteX730" fmla="*/ 2416905 w 6319000"/>
              <a:gd name="connsiteY730" fmla="*/ 2606721 h 6322301"/>
              <a:gd name="connsiteX731" fmla="*/ 2416905 w 6319000"/>
              <a:gd name="connsiteY731" fmla="*/ 2540755 h 6322301"/>
              <a:gd name="connsiteX732" fmla="*/ 2482871 w 6319000"/>
              <a:gd name="connsiteY732" fmla="*/ 2540755 h 6322301"/>
              <a:gd name="connsiteX733" fmla="*/ 2482871 w 6319000"/>
              <a:gd name="connsiteY733" fmla="*/ 2606721 h 6322301"/>
              <a:gd name="connsiteX734" fmla="*/ 2416905 w 6319000"/>
              <a:gd name="connsiteY734" fmla="*/ 2606721 h 6322301"/>
              <a:gd name="connsiteX735" fmla="*/ 829934 w 6319000"/>
              <a:gd name="connsiteY735" fmla="*/ 1019758 h 6322301"/>
              <a:gd name="connsiteX736" fmla="*/ 829934 w 6319000"/>
              <a:gd name="connsiteY736" fmla="*/ 953792 h 6322301"/>
              <a:gd name="connsiteX737" fmla="*/ 895900 w 6319000"/>
              <a:gd name="connsiteY737" fmla="*/ 953791 h 6322301"/>
              <a:gd name="connsiteX738" fmla="*/ 895901 w 6319000"/>
              <a:gd name="connsiteY738" fmla="*/ 1019758 h 6322301"/>
              <a:gd name="connsiteX739" fmla="*/ 829934 w 6319000"/>
              <a:gd name="connsiteY739" fmla="*/ 1019758 h 6322301"/>
              <a:gd name="connsiteX740" fmla="*/ 2561313 w 6319000"/>
              <a:gd name="connsiteY740" fmla="*/ 2751136 h 6322301"/>
              <a:gd name="connsiteX741" fmla="*/ 2561313 w 6319000"/>
              <a:gd name="connsiteY741" fmla="*/ 2685170 h 6322301"/>
              <a:gd name="connsiteX742" fmla="*/ 2627279 w 6319000"/>
              <a:gd name="connsiteY742" fmla="*/ 2685170 h 6322301"/>
              <a:gd name="connsiteX743" fmla="*/ 2627279 w 6319000"/>
              <a:gd name="connsiteY743" fmla="*/ 2751136 h 6322301"/>
              <a:gd name="connsiteX744" fmla="*/ 2561313 w 6319000"/>
              <a:gd name="connsiteY744" fmla="*/ 2751136 h 6322301"/>
              <a:gd name="connsiteX745" fmla="*/ 1402703 w 6319000"/>
              <a:gd name="connsiteY745" fmla="*/ 1604188 h 6322301"/>
              <a:gd name="connsiteX746" fmla="*/ 1402702 w 6319000"/>
              <a:gd name="connsiteY746" fmla="*/ 1538221 h 6322301"/>
              <a:gd name="connsiteX747" fmla="*/ 1468669 w 6319000"/>
              <a:gd name="connsiteY747" fmla="*/ 1538222 h 6322301"/>
              <a:gd name="connsiteX748" fmla="*/ 1468669 w 6319000"/>
              <a:gd name="connsiteY748" fmla="*/ 1604188 h 6322301"/>
              <a:gd name="connsiteX749" fmla="*/ 1402703 w 6319000"/>
              <a:gd name="connsiteY749" fmla="*/ 1604188 h 6322301"/>
              <a:gd name="connsiteX750" fmla="*/ 4858087 w 6319000"/>
              <a:gd name="connsiteY750" fmla="*/ 5059572 h 6322301"/>
              <a:gd name="connsiteX751" fmla="*/ 4858087 w 6319000"/>
              <a:gd name="connsiteY751" fmla="*/ 4993606 h 6322301"/>
              <a:gd name="connsiteX752" fmla="*/ 4924053 w 6319000"/>
              <a:gd name="connsiteY752" fmla="*/ 4993606 h 6322301"/>
              <a:gd name="connsiteX753" fmla="*/ 4924053 w 6319000"/>
              <a:gd name="connsiteY753" fmla="*/ 5059572 h 6322301"/>
              <a:gd name="connsiteX754" fmla="*/ 4858087 w 6319000"/>
              <a:gd name="connsiteY754" fmla="*/ 5059572 h 6322301"/>
              <a:gd name="connsiteX755" fmla="*/ 1112082 w 6319000"/>
              <a:gd name="connsiteY755" fmla="*/ 1313576 h 6322301"/>
              <a:gd name="connsiteX756" fmla="*/ 1112082 w 6319000"/>
              <a:gd name="connsiteY756" fmla="*/ 1247610 h 6322301"/>
              <a:gd name="connsiteX757" fmla="*/ 1178049 w 6319000"/>
              <a:gd name="connsiteY757" fmla="*/ 1247610 h 6322301"/>
              <a:gd name="connsiteX758" fmla="*/ 1178049 w 6319000"/>
              <a:gd name="connsiteY758" fmla="*/ 1313576 h 6322301"/>
              <a:gd name="connsiteX759" fmla="*/ 1112082 w 6319000"/>
              <a:gd name="connsiteY759" fmla="*/ 1313576 h 6322301"/>
              <a:gd name="connsiteX760" fmla="*/ 967644 w 6319000"/>
              <a:gd name="connsiteY760" fmla="*/ 1169160 h 6322301"/>
              <a:gd name="connsiteX761" fmla="*/ 967644 w 6319000"/>
              <a:gd name="connsiteY761" fmla="*/ 1103194 h 6322301"/>
              <a:gd name="connsiteX762" fmla="*/ 1033610 w 6319000"/>
              <a:gd name="connsiteY762" fmla="*/ 1103194 h 6322301"/>
              <a:gd name="connsiteX763" fmla="*/ 1033610 w 6319000"/>
              <a:gd name="connsiteY763" fmla="*/ 1169160 h 6322301"/>
              <a:gd name="connsiteX764" fmla="*/ 967644 w 6319000"/>
              <a:gd name="connsiteY764" fmla="*/ 1169160 h 6322301"/>
              <a:gd name="connsiteX765" fmla="*/ 2699022 w 6319000"/>
              <a:gd name="connsiteY765" fmla="*/ 2900539 h 6322301"/>
              <a:gd name="connsiteX766" fmla="*/ 2699022 w 6319000"/>
              <a:gd name="connsiteY766" fmla="*/ 2834572 h 6322301"/>
              <a:gd name="connsiteX767" fmla="*/ 2764989 w 6319000"/>
              <a:gd name="connsiteY767" fmla="*/ 2834572 h 6322301"/>
              <a:gd name="connsiteX768" fmla="*/ 2764989 w 6319000"/>
              <a:gd name="connsiteY768" fmla="*/ 2900539 h 6322301"/>
              <a:gd name="connsiteX769" fmla="*/ 2699022 w 6319000"/>
              <a:gd name="connsiteY769" fmla="*/ 2900539 h 6322301"/>
              <a:gd name="connsiteX770" fmla="*/ 1691544 w 6319000"/>
              <a:gd name="connsiteY770" fmla="*/ 1894796 h 6322301"/>
              <a:gd name="connsiteX771" fmla="*/ 1691544 w 6319000"/>
              <a:gd name="connsiteY771" fmla="*/ 1828830 h 6322301"/>
              <a:gd name="connsiteX772" fmla="*/ 1757511 w 6319000"/>
              <a:gd name="connsiteY772" fmla="*/ 1828830 h 6322301"/>
              <a:gd name="connsiteX773" fmla="*/ 1757511 w 6319000"/>
              <a:gd name="connsiteY773" fmla="*/ 1894796 h 6322301"/>
              <a:gd name="connsiteX774" fmla="*/ 1691544 w 6319000"/>
              <a:gd name="connsiteY774" fmla="*/ 1894796 h 6322301"/>
              <a:gd name="connsiteX775" fmla="*/ 3422910 w 6319000"/>
              <a:gd name="connsiteY775" fmla="*/ 3626162 h 6322301"/>
              <a:gd name="connsiteX776" fmla="*/ 3422911 w 6319000"/>
              <a:gd name="connsiteY776" fmla="*/ 3560197 h 6322301"/>
              <a:gd name="connsiteX777" fmla="*/ 3488877 w 6319000"/>
              <a:gd name="connsiteY777" fmla="*/ 3560196 h 6322301"/>
              <a:gd name="connsiteX778" fmla="*/ 3488875 w 6319000"/>
              <a:gd name="connsiteY778" fmla="*/ 3626160 h 6322301"/>
              <a:gd name="connsiteX779" fmla="*/ 3422910 w 6319000"/>
              <a:gd name="connsiteY779" fmla="*/ 3626162 h 6322301"/>
              <a:gd name="connsiteX780" fmla="*/ 5146928 w 6319000"/>
              <a:gd name="connsiteY780" fmla="*/ 5350179 h 6322301"/>
              <a:gd name="connsiteX781" fmla="*/ 5146928 w 6319000"/>
              <a:gd name="connsiteY781" fmla="*/ 5284213 h 6322301"/>
              <a:gd name="connsiteX782" fmla="*/ 5212894 w 6319000"/>
              <a:gd name="connsiteY782" fmla="*/ 5284213 h 6322301"/>
              <a:gd name="connsiteX783" fmla="*/ 5212894 w 6319000"/>
              <a:gd name="connsiteY783" fmla="*/ 5350179 h 6322301"/>
              <a:gd name="connsiteX784" fmla="*/ 5146928 w 6319000"/>
              <a:gd name="connsiteY784" fmla="*/ 5350179 h 6322301"/>
              <a:gd name="connsiteX785" fmla="*/ 1547125 w 6319000"/>
              <a:gd name="connsiteY785" fmla="*/ 1750386 h 6322301"/>
              <a:gd name="connsiteX786" fmla="*/ 1547125 w 6319000"/>
              <a:gd name="connsiteY786" fmla="*/ 1684420 h 6322301"/>
              <a:gd name="connsiteX787" fmla="*/ 1613091 w 6319000"/>
              <a:gd name="connsiteY787" fmla="*/ 1684420 h 6322301"/>
              <a:gd name="connsiteX788" fmla="*/ 1613091 w 6319000"/>
              <a:gd name="connsiteY788" fmla="*/ 1750386 h 6322301"/>
              <a:gd name="connsiteX789" fmla="*/ 1547125 w 6319000"/>
              <a:gd name="connsiteY789" fmla="*/ 1750386 h 6322301"/>
              <a:gd name="connsiteX790" fmla="*/ 5002509 w 6319000"/>
              <a:gd name="connsiteY790" fmla="*/ 5205770 h 6322301"/>
              <a:gd name="connsiteX791" fmla="*/ 5002509 w 6319000"/>
              <a:gd name="connsiteY791" fmla="*/ 5139804 h 6322301"/>
              <a:gd name="connsiteX792" fmla="*/ 5068475 w 6319000"/>
              <a:gd name="connsiteY792" fmla="*/ 5139804 h 6322301"/>
              <a:gd name="connsiteX793" fmla="*/ 5068475 w 6319000"/>
              <a:gd name="connsiteY793" fmla="*/ 5205770 h 6322301"/>
              <a:gd name="connsiteX794" fmla="*/ 5002509 w 6319000"/>
              <a:gd name="connsiteY794" fmla="*/ 5205770 h 6322301"/>
              <a:gd name="connsiteX795" fmla="*/ 1256501 w 6319000"/>
              <a:gd name="connsiteY795" fmla="*/ 1459774 h 6322301"/>
              <a:gd name="connsiteX796" fmla="*/ 1256501 w 6319000"/>
              <a:gd name="connsiteY796" fmla="*/ 1393808 h 6322301"/>
              <a:gd name="connsiteX797" fmla="*/ 1322468 w 6319000"/>
              <a:gd name="connsiteY797" fmla="*/ 1393808 h 6322301"/>
              <a:gd name="connsiteX798" fmla="*/ 1322467 w 6319000"/>
              <a:gd name="connsiteY798" fmla="*/ 1459774 h 6322301"/>
              <a:gd name="connsiteX799" fmla="*/ 1256501 w 6319000"/>
              <a:gd name="connsiteY799" fmla="*/ 1459774 h 6322301"/>
              <a:gd name="connsiteX800" fmla="*/ 1835963 w 6319000"/>
              <a:gd name="connsiteY800" fmla="*/ 2040993 h 6322301"/>
              <a:gd name="connsiteX801" fmla="*/ 1835962 w 6319000"/>
              <a:gd name="connsiteY801" fmla="*/ 1975027 h 6322301"/>
              <a:gd name="connsiteX802" fmla="*/ 1901929 w 6319000"/>
              <a:gd name="connsiteY802" fmla="*/ 1975027 h 6322301"/>
              <a:gd name="connsiteX803" fmla="*/ 1901929 w 6319000"/>
              <a:gd name="connsiteY803" fmla="*/ 2040993 h 6322301"/>
              <a:gd name="connsiteX804" fmla="*/ 1835963 w 6319000"/>
              <a:gd name="connsiteY804" fmla="*/ 2040993 h 6322301"/>
              <a:gd name="connsiteX805" fmla="*/ 3567324 w 6319000"/>
              <a:gd name="connsiteY805" fmla="*/ 3772355 h 6322301"/>
              <a:gd name="connsiteX806" fmla="*/ 3567335 w 6319000"/>
              <a:gd name="connsiteY806" fmla="*/ 3706399 h 6322301"/>
              <a:gd name="connsiteX807" fmla="*/ 3633291 w 6319000"/>
              <a:gd name="connsiteY807" fmla="*/ 3706389 h 6322301"/>
              <a:gd name="connsiteX808" fmla="*/ 3633290 w 6319000"/>
              <a:gd name="connsiteY808" fmla="*/ 3772355 h 6322301"/>
              <a:gd name="connsiteX809" fmla="*/ 3567324 w 6319000"/>
              <a:gd name="connsiteY809" fmla="*/ 3772355 h 6322301"/>
              <a:gd name="connsiteX810" fmla="*/ 5291345 w 6319000"/>
              <a:gd name="connsiteY810" fmla="*/ 5496376 h 6322301"/>
              <a:gd name="connsiteX811" fmla="*/ 5291345 w 6319000"/>
              <a:gd name="connsiteY811" fmla="*/ 5430409 h 6322301"/>
              <a:gd name="connsiteX812" fmla="*/ 5357311 w 6319000"/>
              <a:gd name="connsiteY812" fmla="*/ 5430409 h 6322301"/>
              <a:gd name="connsiteX813" fmla="*/ 5357311 w 6319000"/>
              <a:gd name="connsiteY813" fmla="*/ 5496376 h 6322301"/>
              <a:gd name="connsiteX814" fmla="*/ 5291345 w 6319000"/>
              <a:gd name="connsiteY814" fmla="*/ 5496376 h 6322301"/>
              <a:gd name="connsiteX815" fmla="*/ 2137003 w 6319000"/>
              <a:gd name="connsiteY815" fmla="*/ 2596014 h 6322301"/>
              <a:gd name="connsiteX816" fmla="*/ 2137003 w 6319000"/>
              <a:gd name="connsiteY816" fmla="*/ 2530048 h 6322301"/>
              <a:gd name="connsiteX817" fmla="*/ 2202962 w 6319000"/>
              <a:gd name="connsiteY817" fmla="*/ 2530055 h 6322301"/>
              <a:gd name="connsiteX818" fmla="*/ 2202969 w 6319000"/>
              <a:gd name="connsiteY818" fmla="*/ 2596015 h 6322301"/>
              <a:gd name="connsiteX819" fmla="*/ 2137003 w 6319000"/>
              <a:gd name="connsiteY819" fmla="*/ 2596014 h 6322301"/>
              <a:gd name="connsiteX820" fmla="*/ 1992591 w 6319000"/>
              <a:gd name="connsiteY820" fmla="*/ 2451603 h 6322301"/>
              <a:gd name="connsiteX821" fmla="*/ 1992591 w 6319000"/>
              <a:gd name="connsiteY821" fmla="*/ 2385637 h 6322301"/>
              <a:gd name="connsiteX822" fmla="*/ 2058550 w 6319000"/>
              <a:gd name="connsiteY822" fmla="*/ 2385644 h 6322301"/>
              <a:gd name="connsiteX823" fmla="*/ 2058557 w 6319000"/>
              <a:gd name="connsiteY823" fmla="*/ 2451604 h 6322301"/>
              <a:gd name="connsiteX824" fmla="*/ 1992591 w 6319000"/>
              <a:gd name="connsiteY824" fmla="*/ 2451603 h 6322301"/>
              <a:gd name="connsiteX825" fmla="*/ 1846392 w 6319000"/>
              <a:gd name="connsiteY825" fmla="*/ 2305405 h 6322301"/>
              <a:gd name="connsiteX826" fmla="*/ 1846392 w 6319000"/>
              <a:gd name="connsiteY826" fmla="*/ 2239439 h 6322301"/>
              <a:gd name="connsiteX827" fmla="*/ 1912350 w 6319000"/>
              <a:gd name="connsiteY827" fmla="*/ 2239447 h 6322301"/>
              <a:gd name="connsiteX828" fmla="*/ 1912358 w 6319000"/>
              <a:gd name="connsiteY828" fmla="*/ 2305405 h 6322301"/>
              <a:gd name="connsiteX829" fmla="*/ 1846392 w 6319000"/>
              <a:gd name="connsiteY829" fmla="*/ 2305405 h 6322301"/>
              <a:gd name="connsiteX830" fmla="*/ 3570391 w 6319000"/>
              <a:gd name="connsiteY830" fmla="*/ 4029413 h 6322301"/>
              <a:gd name="connsiteX831" fmla="*/ 3570390 w 6319000"/>
              <a:gd name="connsiteY831" fmla="*/ 3963446 h 6322301"/>
              <a:gd name="connsiteX832" fmla="*/ 3636354 w 6319000"/>
              <a:gd name="connsiteY832" fmla="*/ 3963450 h 6322301"/>
              <a:gd name="connsiteX833" fmla="*/ 3636359 w 6319000"/>
              <a:gd name="connsiteY833" fmla="*/ 4029415 h 6322301"/>
              <a:gd name="connsiteX834" fmla="*/ 3570391 w 6319000"/>
              <a:gd name="connsiteY834" fmla="*/ 4029413 h 6322301"/>
              <a:gd name="connsiteX835" fmla="*/ 2281411 w 6319000"/>
              <a:gd name="connsiteY835" fmla="*/ 2742212 h 6322301"/>
              <a:gd name="connsiteX836" fmla="*/ 2281411 w 6319000"/>
              <a:gd name="connsiteY836" fmla="*/ 2676246 h 6322301"/>
              <a:gd name="connsiteX837" fmla="*/ 2347370 w 6319000"/>
              <a:gd name="connsiteY837" fmla="*/ 2676253 h 6322301"/>
              <a:gd name="connsiteX838" fmla="*/ 2347377 w 6319000"/>
              <a:gd name="connsiteY838" fmla="*/ 2742212 h 6322301"/>
              <a:gd name="connsiteX839" fmla="*/ 2281411 w 6319000"/>
              <a:gd name="connsiteY839" fmla="*/ 2742212 h 6322301"/>
              <a:gd name="connsiteX840" fmla="*/ 2425819 w 6319000"/>
              <a:gd name="connsiteY840" fmla="*/ 2886627 h 6322301"/>
              <a:gd name="connsiteX841" fmla="*/ 2425820 w 6319000"/>
              <a:gd name="connsiteY841" fmla="*/ 2820660 h 6322301"/>
              <a:gd name="connsiteX842" fmla="*/ 2491779 w 6319000"/>
              <a:gd name="connsiteY842" fmla="*/ 2820667 h 6322301"/>
              <a:gd name="connsiteX843" fmla="*/ 2491786 w 6319000"/>
              <a:gd name="connsiteY843" fmla="*/ 2886627 h 6322301"/>
              <a:gd name="connsiteX844" fmla="*/ 2425819 w 6319000"/>
              <a:gd name="connsiteY844" fmla="*/ 2886627 h 6322301"/>
              <a:gd name="connsiteX845" fmla="*/ 694439 w 6319000"/>
              <a:gd name="connsiteY845" fmla="*/ 1155250 h 6322301"/>
              <a:gd name="connsiteX846" fmla="*/ 694439 w 6319000"/>
              <a:gd name="connsiteY846" fmla="*/ 1089284 h 6322301"/>
              <a:gd name="connsiteX847" fmla="*/ 760400 w 6319000"/>
              <a:gd name="connsiteY847" fmla="*/ 1089289 h 6322301"/>
              <a:gd name="connsiteX848" fmla="*/ 760405 w 6319000"/>
              <a:gd name="connsiteY848" fmla="*/ 1155251 h 6322301"/>
              <a:gd name="connsiteX849" fmla="*/ 694439 w 6319000"/>
              <a:gd name="connsiteY849" fmla="*/ 1155250 h 6322301"/>
              <a:gd name="connsiteX850" fmla="*/ 2570249 w 6319000"/>
              <a:gd name="connsiteY850" fmla="*/ 3032829 h 6322301"/>
              <a:gd name="connsiteX851" fmla="*/ 2570249 w 6319000"/>
              <a:gd name="connsiteY851" fmla="*/ 2966863 h 6322301"/>
              <a:gd name="connsiteX852" fmla="*/ 2636209 w 6319000"/>
              <a:gd name="connsiteY852" fmla="*/ 2966869 h 6322301"/>
              <a:gd name="connsiteX853" fmla="*/ 2636216 w 6319000"/>
              <a:gd name="connsiteY853" fmla="*/ 3032829 h 6322301"/>
              <a:gd name="connsiteX854" fmla="*/ 2570249 w 6319000"/>
              <a:gd name="connsiteY854" fmla="*/ 3032829 h 6322301"/>
              <a:gd name="connsiteX855" fmla="*/ 838869 w 6319000"/>
              <a:gd name="connsiteY855" fmla="*/ 1301453 h 6322301"/>
              <a:gd name="connsiteX856" fmla="*/ 838869 w 6319000"/>
              <a:gd name="connsiteY856" fmla="*/ 1235486 h 6322301"/>
              <a:gd name="connsiteX857" fmla="*/ 904831 w 6319000"/>
              <a:gd name="connsiteY857" fmla="*/ 1235491 h 6322301"/>
              <a:gd name="connsiteX858" fmla="*/ 904835 w 6319000"/>
              <a:gd name="connsiteY858" fmla="*/ 1301453 h 6322301"/>
              <a:gd name="connsiteX859" fmla="*/ 838869 w 6319000"/>
              <a:gd name="connsiteY859" fmla="*/ 1301453 h 6322301"/>
              <a:gd name="connsiteX860" fmla="*/ 976587 w 6319000"/>
              <a:gd name="connsiteY860" fmla="*/ 1449070 h 6322301"/>
              <a:gd name="connsiteX861" fmla="*/ 976587 w 6319000"/>
              <a:gd name="connsiteY861" fmla="*/ 1383103 h 6322301"/>
              <a:gd name="connsiteX862" fmla="*/ 1042549 w 6319000"/>
              <a:gd name="connsiteY862" fmla="*/ 1383109 h 6322301"/>
              <a:gd name="connsiteX863" fmla="*/ 1042554 w 6319000"/>
              <a:gd name="connsiteY863" fmla="*/ 1449070 h 6322301"/>
              <a:gd name="connsiteX864" fmla="*/ 976587 w 6319000"/>
              <a:gd name="connsiteY864" fmla="*/ 1449070 h 6322301"/>
              <a:gd name="connsiteX865" fmla="*/ 1265424 w 6319000"/>
              <a:gd name="connsiteY865" fmla="*/ 1739682 h 6322301"/>
              <a:gd name="connsiteX866" fmla="*/ 1265424 w 6319000"/>
              <a:gd name="connsiteY866" fmla="*/ 1673715 h 6322301"/>
              <a:gd name="connsiteX867" fmla="*/ 1331385 w 6319000"/>
              <a:gd name="connsiteY867" fmla="*/ 1673721 h 6322301"/>
              <a:gd name="connsiteX868" fmla="*/ 1331390 w 6319000"/>
              <a:gd name="connsiteY868" fmla="*/ 1739682 h 6322301"/>
              <a:gd name="connsiteX869" fmla="*/ 1265424 w 6319000"/>
              <a:gd name="connsiteY869" fmla="*/ 1739682 h 6322301"/>
              <a:gd name="connsiteX870" fmla="*/ 4720807 w 6319000"/>
              <a:gd name="connsiteY870" fmla="*/ 5195068 h 6322301"/>
              <a:gd name="connsiteX871" fmla="*/ 4720806 w 6319000"/>
              <a:gd name="connsiteY871" fmla="*/ 5129102 h 6322301"/>
              <a:gd name="connsiteX872" fmla="*/ 4786769 w 6319000"/>
              <a:gd name="connsiteY872" fmla="*/ 5129105 h 6322301"/>
              <a:gd name="connsiteX873" fmla="*/ 4786773 w 6319000"/>
              <a:gd name="connsiteY873" fmla="*/ 5195068 h 6322301"/>
              <a:gd name="connsiteX874" fmla="*/ 4720807 w 6319000"/>
              <a:gd name="connsiteY874" fmla="*/ 5195068 h 6322301"/>
              <a:gd name="connsiteX875" fmla="*/ 1121004 w 6319000"/>
              <a:gd name="connsiteY875" fmla="*/ 1595267 h 6322301"/>
              <a:gd name="connsiteX876" fmla="*/ 1121004 w 6319000"/>
              <a:gd name="connsiteY876" fmla="*/ 1529301 h 6322301"/>
              <a:gd name="connsiteX877" fmla="*/ 1186965 w 6319000"/>
              <a:gd name="connsiteY877" fmla="*/ 1529306 h 6322301"/>
              <a:gd name="connsiteX878" fmla="*/ 1186970 w 6319000"/>
              <a:gd name="connsiteY878" fmla="*/ 1595267 h 6322301"/>
              <a:gd name="connsiteX879" fmla="*/ 1121004 w 6319000"/>
              <a:gd name="connsiteY879" fmla="*/ 1595267 h 6322301"/>
              <a:gd name="connsiteX880" fmla="*/ 3431832 w 6319000"/>
              <a:gd name="connsiteY880" fmla="*/ 3907847 h 6322301"/>
              <a:gd name="connsiteX881" fmla="*/ 3431843 w 6319000"/>
              <a:gd name="connsiteY881" fmla="*/ 3841892 h 6322301"/>
              <a:gd name="connsiteX882" fmla="*/ 3497790 w 6319000"/>
              <a:gd name="connsiteY882" fmla="*/ 3841890 h 6322301"/>
              <a:gd name="connsiteX883" fmla="*/ 3497798 w 6319000"/>
              <a:gd name="connsiteY883" fmla="*/ 3907847 h 6322301"/>
              <a:gd name="connsiteX884" fmla="*/ 3431832 w 6319000"/>
              <a:gd name="connsiteY884" fmla="*/ 3907847 h 6322301"/>
              <a:gd name="connsiteX885" fmla="*/ 1700468 w 6319000"/>
              <a:gd name="connsiteY885" fmla="*/ 2176488 h 6322301"/>
              <a:gd name="connsiteX886" fmla="*/ 1700468 w 6319000"/>
              <a:gd name="connsiteY886" fmla="*/ 2110521 h 6322301"/>
              <a:gd name="connsiteX887" fmla="*/ 1766428 w 6319000"/>
              <a:gd name="connsiteY887" fmla="*/ 2110528 h 6322301"/>
              <a:gd name="connsiteX888" fmla="*/ 1766434 w 6319000"/>
              <a:gd name="connsiteY888" fmla="*/ 2176488 h 6322301"/>
              <a:gd name="connsiteX889" fmla="*/ 1700468 w 6319000"/>
              <a:gd name="connsiteY889" fmla="*/ 2176488 h 6322301"/>
              <a:gd name="connsiteX890" fmla="*/ 1554270 w 6319000"/>
              <a:gd name="connsiteY890" fmla="*/ 2030292 h 6322301"/>
              <a:gd name="connsiteX891" fmla="*/ 1554270 w 6319000"/>
              <a:gd name="connsiteY891" fmla="*/ 1964325 h 6322301"/>
              <a:gd name="connsiteX892" fmla="*/ 1620230 w 6319000"/>
              <a:gd name="connsiteY892" fmla="*/ 1964331 h 6322301"/>
              <a:gd name="connsiteX893" fmla="*/ 1620236 w 6319000"/>
              <a:gd name="connsiteY893" fmla="*/ 2030291 h 6322301"/>
              <a:gd name="connsiteX894" fmla="*/ 1554270 w 6319000"/>
              <a:gd name="connsiteY894" fmla="*/ 2030292 h 6322301"/>
              <a:gd name="connsiteX895" fmla="*/ 5155848 w 6319000"/>
              <a:gd name="connsiteY895" fmla="*/ 5631873 h 6322301"/>
              <a:gd name="connsiteX896" fmla="*/ 5155848 w 6319000"/>
              <a:gd name="connsiteY896" fmla="*/ 5565906 h 6322301"/>
              <a:gd name="connsiteX897" fmla="*/ 5221811 w 6319000"/>
              <a:gd name="connsiteY897" fmla="*/ 5565910 h 6322301"/>
              <a:gd name="connsiteX898" fmla="*/ 5221815 w 6319000"/>
              <a:gd name="connsiteY898" fmla="*/ 5631872 h 6322301"/>
              <a:gd name="connsiteX899" fmla="*/ 5155848 w 6319000"/>
              <a:gd name="connsiteY899" fmla="*/ 5631873 h 6322301"/>
              <a:gd name="connsiteX900" fmla="*/ 5009651 w 6319000"/>
              <a:gd name="connsiteY900" fmla="*/ 5485677 h 6322301"/>
              <a:gd name="connsiteX901" fmla="*/ 5009651 w 6319000"/>
              <a:gd name="connsiteY901" fmla="*/ 5419711 h 6322301"/>
              <a:gd name="connsiteX902" fmla="*/ 5075613 w 6319000"/>
              <a:gd name="connsiteY902" fmla="*/ 5419714 h 6322301"/>
              <a:gd name="connsiteX903" fmla="*/ 5075617 w 6319000"/>
              <a:gd name="connsiteY903" fmla="*/ 5485677 h 6322301"/>
              <a:gd name="connsiteX904" fmla="*/ 5009651 w 6319000"/>
              <a:gd name="connsiteY904" fmla="*/ 5485677 h 6322301"/>
              <a:gd name="connsiteX905" fmla="*/ 1409846 w 6319000"/>
              <a:gd name="connsiteY905" fmla="*/ 1885879 h 6322301"/>
              <a:gd name="connsiteX906" fmla="*/ 1409846 w 6319000"/>
              <a:gd name="connsiteY906" fmla="*/ 1819913 h 6322301"/>
              <a:gd name="connsiteX907" fmla="*/ 1475807 w 6319000"/>
              <a:gd name="connsiteY907" fmla="*/ 1819919 h 6322301"/>
              <a:gd name="connsiteX908" fmla="*/ 1475812 w 6319000"/>
              <a:gd name="connsiteY908" fmla="*/ 1885879 h 6322301"/>
              <a:gd name="connsiteX909" fmla="*/ 1409846 w 6319000"/>
              <a:gd name="connsiteY909" fmla="*/ 1885879 h 6322301"/>
              <a:gd name="connsiteX910" fmla="*/ 4865228 w 6319000"/>
              <a:gd name="connsiteY910" fmla="*/ 5341265 h 6322301"/>
              <a:gd name="connsiteX911" fmla="*/ 4865228 w 6319000"/>
              <a:gd name="connsiteY911" fmla="*/ 5275299 h 6322301"/>
              <a:gd name="connsiteX912" fmla="*/ 4931190 w 6319000"/>
              <a:gd name="connsiteY912" fmla="*/ 5275303 h 6322301"/>
              <a:gd name="connsiteX913" fmla="*/ 4931194 w 6319000"/>
              <a:gd name="connsiteY913" fmla="*/ 5341266 h 6322301"/>
              <a:gd name="connsiteX914" fmla="*/ 4865228 w 6319000"/>
              <a:gd name="connsiteY914" fmla="*/ 5341265 h 6322301"/>
              <a:gd name="connsiteX915" fmla="*/ 1710890 w 6319000"/>
              <a:gd name="connsiteY915" fmla="*/ 2440906 h 6322301"/>
              <a:gd name="connsiteX916" fmla="*/ 1710890 w 6319000"/>
              <a:gd name="connsiteY916" fmla="*/ 2374941 h 6322301"/>
              <a:gd name="connsiteX917" fmla="*/ 1776858 w 6319000"/>
              <a:gd name="connsiteY917" fmla="*/ 2374939 h 6322301"/>
              <a:gd name="connsiteX918" fmla="*/ 1776856 w 6319000"/>
              <a:gd name="connsiteY918" fmla="*/ 2440907 h 6322301"/>
              <a:gd name="connsiteX919" fmla="*/ 1710890 w 6319000"/>
              <a:gd name="connsiteY919" fmla="*/ 2440906 h 6322301"/>
              <a:gd name="connsiteX920" fmla="*/ 1855310 w 6319000"/>
              <a:gd name="connsiteY920" fmla="*/ 2587105 h 6322301"/>
              <a:gd name="connsiteX921" fmla="*/ 1855310 w 6319000"/>
              <a:gd name="connsiteY921" fmla="*/ 2521139 h 6322301"/>
              <a:gd name="connsiteX922" fmla="*/ 1921278 w 6319000"/>
              <a:gd name="connsiteY922" fmla="*/ 2521137 h 6322301"/>
              <a:gd name="connsiteX923" fmla="*/ 1921276 w 6319000"/>
              <a:gd name="connsiteY923" fmla="*/ 2587105 h 6322301"/>
              <a:gd name="connsiteX924" fmla="*/ 1855310 w 6319000"/>
              <a:gd name="connsiteY924" fmla="*/ 2587105 h 6322301"/>
              <a:gd name="connsiteX925" fmla="*/ 1999717 w 6319000"/>
              <a:gd name="connsiteY925" fmla="*/ 2731515 h 6322301"/>
              <a:gd name="connsiteX926" fmla="*/ 1999717 w 6319000"/>
              <a:gd name="connsiteY926" fmla="*/ 2665550 h 6322301"/>
              <a:gd name="connsiteX927" fmla="*/ 2065685 w 6319000"/>
              <a:gd name="connsiteY927" fmla="*/ 2665548 h 6322301"/>
              <a:gd name="connsiteX928" fmla="*/ 2065683 w 6319000"/>
              <a:gd name="connsiteY928" fmla="*/ 2731516 h 6322301"/>
              <a:gd name="connsiteX929" fmla="*/ 1999717 w 6319000"/>
              <a:gd name="connsiteY929" fmla="*/ 2731515 h 6322301"/>
              <a:gd name="connsiteX930" fmla="*/ 2290317 w 6319000"/>
              <a:gd name="connsiteY930" fmla="*/ 3022128 h 6322301"/>
              <a:gd name="connsiteX931" fmla="*/ 2290316 w 6319000"/>
              <a:gd name="connsiteY931" fmla="*/ 2956162 h 6322301"/>
              <a:gd name="connsiteX932" fmla="*/ 2356284 w 6319000"/>
              <a:gd name="connsiteY932" fmla="*/ 2956161 h 6322301"/>
              <a:gd name="connsiteX933" fmla="*/ 2356282 w 6319000"/>
              <a:gd name="connsiteY933" fmla="*/ 3022129 h 6322301"/>
              <a:gd name="connsiteX934" fmla="*/ 2290317 w 6319000"/>
              <a:gd name="connsiteY934" fmla="*/ 3022128 h 6322301"/>
              <a:gd name="connsiteX935" fmla="*/ 558936 w 6319000"/>
              <a:gd name="connsiteY935" fmla="*/ 1290752 h 6322301"/>
              <a:gd name="connsiteX936" fmla="*/ 558936 w 6319000"/>
              <a:gd name="connsiteY936" fmla="*/ 1224786 h 6322301"/>
              <a:gd name="connsiteX937" fmla="*/ 624903 w 6319000"/>
              <a:gd name="connsiteY937" fmla="*/ 1224785 h 6322301"/>
              <a:gd name="connsiteX938" fmla="*/ 624903 w 6319000"/>
              <a:gd name="connsiteY938" fmla="*/ 1290752 h 6322301"/>
              <a:gd name="connsiteX939" fmla="*/ 558936 w 6319000"/>
              <a:gd name="connsiteY939" fmla="*/ 1290752 h 6322301"/>
              <a:gd name="connsiteX940" fmla="*/ 847808 w 6319000"/>
              <a:gd name="connsiteY940" fmla="*/ 1581368 h 6322301"/>
              <a:gd name="connsiteX941" fmla="*/ 847808 w 6319000"/>
              <a:gd name="connsiteY941" fmla="*/ 1515402 h 6322301"/>
              <a:gd name="connsiteX942" fmla="*/ 913775 w 6319000"/>
              <a:gd name="connsiteY942" fmla="*/ 1515401 h 6322301"/>
              <a:gd name="connsiteX943" fmla="*/ 913775 w 6319000"/>
              <a:gd name="connsiteY943" fmla="*/ 1581368 h 6322301"/>
              <a:gd name="connsiteX944" fmla="*/ 847808 w 6319000"/>
              <a:gd name="connsiteY944" fmla="*/ 1581368 h 6322301"/>
              <a:gd name="connsiteX945" fmla="*/ 2434748 w 6319000"/>
              <a:gd name="connsiteY945" fmla="*/ 3168329 h 6322301"/>
              <a:gd name="connsiteX946" fmla="*/ 2434749 w 6319000"/>
              <a:gd name="connsiteY946" fmla="*/ 3102362 h 6322301"/>
              <a:gd name="connsiteX947" fmla="*/ 2500716 w 6319000"/>
              <a:gd name="connsiteY947" fmla="*/ 3102361 h 6322301"/>
              <a:gd name="connsiteX948" fmla="*/ 2500715 w 6319000"/>
              <a:gd name="connsiteY948" fmla="*/ 3168328 h 6322301"/>
              <a:gd name="connsiteX949" fmla="*/ 2434748 w 6319000"/>
              <a:gd name="connsiteY949" fmla="*/ 3168329 h 6322301"/>
              <a:gd name="connsiteX950" fmla="*/ 703368 w 6319000"/>
              <a:gd name="connsiteY950" fmla="*/ 1436952 h 6322301"/>
              <a:gd name="connsiteX951" fmla="*/ 703368 w 6319000"/>
              <a:gd name="connsiteY951" fmla="*/ 1370986 h 6322301"/>
              <a:gd name="connsiteX952" fmla="*/ 769335 w 6319000"/>
              <a:gd name="connsiteY952" fmla="*/ 1370985 h 6322301"/>
              <a:gd name="connsiteX953" fmla="*/ 769335 w 6319000"/>
              <a:gd name="connsiteY953" fmla="*/ 1436952 h 6322301"/>
              <a:gd name="connsiteX954" fmla="*/ 703368 w 6319000"/>
              <a:gd name="connsiteY954" fmla="*/ 1436952 h 6322301"/>
              <a:gd name="connsiteX955" fmla="*/ 2144126 w 6319000"/>
              <a:gd name="connsiteY955" fmla="*/ 2877714 h 6322301"/>
              <a:gd name="connsiteX956" fmla="*/ 2144126 w 6319000"/>
              <a:gd name="connsiteY956" fmla="*/ 2811747 h 6322301"/>
              <a:gd name="connsiteX957" fmla="*/ 2210093 w 6319000"/>
              <a:gd name="connsiteY957" fmla="*/ 2811746 h 6322301"/>
              <a:gd name="connsiteX958" fmla="*/ 2210092 w 6319000"/>
              <a:gd name="connsiteY958" fmla="*/ 2877714 h 6322301"/>
              <a:gd name="connsiteX959" fmla="*/ 2144126 w 6319000"/>
              <a:gd name="connsiteY959" fmla="*/ 2877714 h 6322301"/>
              <a:gd name="connsiteX960" fmla="*/ 1129924 w 6319000"/>
              <a:gd name="connsiteY960" fmla="*/ 1875183 h 6322301"/>
              <a:gd name="connsiteX961" fmla="*/ 1129924 w 6319000"/>
              <a:gd name="connsiteY961" fmla="*/ 1809217 h 6322301"/>
              <a:gd name="connsiteX962" fmla="*/ 1195891 w 6319000"/>
              <a:gd name="connsiteY962" fmla="*/ 1809216 h 6322301"/>
              <a:gd name="connsiteX963" fmla="*/ 1195890 w 6319000"/>
              <a:gd name="connsiteY963" fmla="*/ 1875183 h 6322301"/>
              <a:gd name="connsiteX964" fmla="*/ 1129924 w 6319000"/>
              <a:gd name="connsiteY964" fmla="*/ 1875183 h 6322301"/>
              <a:gd name="connsiteX965" fmla="*/ 985502 w 6319000"/>
              <a:gd name="connsiteY965" fmla="*/ 1730768 h 6322301"/>
              <a:gd name="connsiteX966" fmla="*/ 985502 w 6319000"/>
              <a:gd name="connsiteY966" fmla="*/ 1664801 h 6322301"/>
              <a:gd name="connsiteX967" fmla="*/ 1051469 w 6319000"/>
              <a:gd name="connsiteY967" fmla="*/ 1664801 h 6322301"/>
              <a:gd name="connsiteX968" fmla="*/ 1051468 w 6319000"/>
              <a:gd name="connsiteY968" fmla="*/ 1730767 h 6322301"/>
              <a:gd name="connsiteX969" fmla="*/ 985502 w 6319000"/>
              <a:gd name="connsiteY969" fmla="*/ 1730768 h 6322301"/>
              <a:gd name="connsiteX970" fmla="*/ 1418768 w 6319000"/>
              <a:gd name="connsiteY970" fmla="*/ 2165793 h 6322301"/>
              <a:gd name="connsiteX971" fmla="*/ 1418768 w 6319000"/>
              <a:gd name="connsiteY971" fmla="*/ 2099827 h 6322301"/>
              <a:gd name="connsiteX972" fmla="*/ 1484735 w 6319000"/>
              <a:gd name="connsiteY972" fmla="*/ 2099826 h 6322301"/>
              <a:gd name="connsiteX973" fmla="*/ 1484734 w 6319000"/>
              <a:gd name="connsiteY973" fmla="*/ 2165793 h 6322301"/>
              <a:gd name="connsiteX974" fmla="*/ 1418768 w 6319000"/>
              <a:gd name="connsiteY974" fmla="*/ 2165793 h 6322301"/>
              <a:gd name="connsiteX975" fmla="*/ 4874150 w 6319000"/>
              <a:gd name="connsiteY975" fmla="*/ 5621178 h 6322301"/>
              <a:gd name="connsiteX976" fmla="*/ 4874150 w 6319000"/>
              <a:gd name="connsiteY976" fmla="*/ 5555212 h 6322301"/>
              <a:gd name="connsiteX977" fmla="*/ 4940116 w 6319000"/>
              <a:gd name="connsiteY977" fmla="*/ 5555212 h 6322301"/>
              <a:gd name="connsiteX978" fmla="*/ 4940116 w 6319000"/>
              <a:gd name="connsiteY978" fmla="*/ 5621178 h 6322301"/>
              <a:gd name="connsiteX979" fmla="*/ 4874150 w 6319000"/>
              <a:gd name="connsiteY979" fmla="*/ 5621178 h 6322301"/>
              <a:gd name="connsiteX980" fmla="*/ 1274348 w 6319000"/>
              <a:gd name="connsiteY980" fmla="*/ 2021379 h 6322301"/>
              <a:gd name="connsiteX981" fmla="*/ 1274348 w 6319000"/>
              <a:gd name="connsiteY981" fmla="*/ 1955412 h 6322301"/>
              <a:gd name="connsiteX982" fmla="*/ 1340315 w 6319000"/>
              <a:gd name="connsiteY982" fmla="*/ 1955412 h 6322301"/>
              <a:gd name="connsiteX983" fmla="*/ 1340314 w 6319000"/>
              <a:gd name="connsiteY983" fmla="*/ 2021379 h 6322301"/>
              <a:gd name="connsiteX984" fmla="*/ 1274348 w 6319000"/>
              <a:gd name="connsiteY984" fmla="*/ 2021379 h 6322301"/>
              <a:gd name="connsiteX985" fmla="*/ 4729730 w 6319000"/>
              <a:gd name="connsiteY985" fmla="*/ 5476765 h 6322301"/>
              <a:gd name="connsiteX986" fmla="*/ 4729730 w 6319000"/>
              <a:gd name="connsiteY986" fmla="*/ 5410798 h 6322301"/>
              <a:gd name="connsiteX987" fmla="*/ 4795697 w 6319000"/>
              <a:gd name="connsiteY987" fmla="*/ 5410798 h 6322301"/>
              <a:gd name="connsiteX988" fmla="*/ 4795696 w 6319000"/>
              <a:gd name="connsiteY988" fmla="*/ 5476765 h 6322301"/>
              <a:gd name="connsiteX989" fmla="*/ 4729730 w 6319000"/>
              <a:gd name="connsiteY989" fmla="*/ 5476765 h 6322301"/>
              <a:gd name="connsiteX990" fmla="*/ 1563187 w 6319000"/>
              <a:gd name="connsiteY990" fmla="*/ 2311989 h 6322301"/>
              <a:gd name="connsiteX991" fmla="*/ 1563187 w 6319000"/>
              <a:gd name="connsiteY991" fmla="*/ 2246022 h 6322301"/>
              <a:gd name="connsiteX992" fmla="*/ 1629153 w 6319000"/>
              <a:gd name="connsiteY992" fmla="*/ 2246022 h 6322301"/>
              <a:gd name="connsiteX993" fmla="*/ 1629153 w 6319000"/>
              <a:gd name="connsiteY993" fmla="*/ 2311988 h 6322301"/>
              <a:gd name="connsiteX994" fmla="*/ 1563187 w 6319000"/>
              <a:gd name="connsiteY994" fmla="*/ 2311989 h 6322301"/>
              <a:gd name="connsiteX995" fmla="*/ 5018567 w 6319000"/>
              <a:gd name="connsiteY995" fmla="*/ 5767373 h 6322301"/>
              <a:gd name="connsiteX996" fmla="*/ 5018567 w 6319000"/>
              <a:gd name="connsiteY996" fmla="*/ 5701407 h 6322301"/>
              <a:gd name="connsiteX997" fmla="*/ 5084534 w 6319000"/>
              <a:gd name="connsiteY997" fmla="*/ 5701407 h 6322301"/>
              <a:gd name="connsiteX998" fmla="*/ 5084534 w 6319000"/>
              <a:gd name="connsiteY998" fmla="*/ 5767373 h 6322301"/>
              <a:gd name="connsiteX999" fmla="*/ 5018567 w 6319000"/>
              <a:gd name="connsiteY999" fmla="*/ 5767373 h 6322301"/>
              <a:gd name="connsiteX1000" fmla="*/ 1575390 w 6319000"/>
              <a:gd name="connsiteY1000" fmla="*/ 2576407 h 6322301"/>
              <a:gd name="connsiteX1001" fmla="*/ 1575390 w 6319000"/>
              <a:gd name="connsiteY1001" fmla="*/ 2510440 h 6322301"/>
              <a:gd name="connsiteX1002" fmla="*/ 1641357 w 6319000"/>
              <a:gd name="connsiteY1002" fmla="*/ 2510440 h 6322301"/>
              <a:gd name="connsiteX1003" fmla="*/ 1641357 w 6319000"/>
              <a:gd name="connsiteY1003" fmla="*/ 2576407 h 6322301"/>
              <a:gd name="connsiteX1004" fmla="*/ 1575390 w 6319000"/>
              <a:gd name="connsiteY1004" fmla="*/ 2576407 h 6322301"/>
              <a:gd name="connsiteX1005" fmla="*/ 1719807 w 6319000"/>
              <a:gd name="connsiteY1005" fmla="*/ 2722604 h 6322301"/>
              <a:gd name="connsiteX1006" fmla="*/ 1719808 w 6319000"/>
              <a:gd name="connsiteY1006" fmla="*/ 2656636 h 6322301"/>
              <a:gd name="connsiteX1007" fmla="*/ 1785774 w 6319000"/>
              <a:gd name="connsiteY1007" fmla="*/ 2656637 h 6322301"/>
              <a:gd name="connsiteX1008" fmla="*/ 1785774 w 6319000"/>
              <a:gd name="connsiteY1008" fmla="*/ 2722603 h 6322301"/>
              <a:gd name="connsiteX1009" fmla="*/ 1719807 w 6319000"/>
              <a:gd name="connsiteY1009" fmla="*/ 2722604 h 6322301"/>
              <a:gd name="connsiteX1010" fmla="*/ 1864217 w 6319000"/>
              <a:gd name="connsiteY1010" fmla="*/ 2867019 h 6322301"/>
              <a:gd name="connsiteX1011" fmla="*/ 1864218 w 6319000"/>
              <a:gd name="connsiteY1011" fmla="*/ 2801052 h 6322301"/>
              <a:gd name="connsiteX1012" fmla="*/ 1930184 w 6319000"/>
              <a:gd name="connsiteY1012" fmla="*/ 2801052 h 6322301"/>
              <a:gd name="connsiteX1013" fmla="*/ 1930184 w 6319000"/>
              <a:gd name="connsiteY1013" fmla="*/ 2867018 h 6322301"/>
              <a:gd name="connsiteX1014" fmla="*/ 1864217 w 6319000"/>
              <a:gd name="connsiteY1014" fmla="*/ 2867019 h 6322301"/>
              <a:gd name="connsiteX1015" fmla="*/ 2008628 w 6319000"/>
              <a:gd name="connsiteY1015" fmla="*/ 3013213 h 6322301"/>
              <a:gd name="connsiteX1016" fmla="*/ 2008628 w 6319000"/>
              <a:gd name="connsiteY1016" fmla="*/ 2947246 h 6322301"/>
              <a:gd name="connsiteX1017" fmla="*/ 2074594 w 6319000"/>
              <a:gd name="connsiteY1017" fmla="*/ 2947246 h 6322301"/>
              <a:gd name="connsiteX1018" fmla="*/ 2074595 w 6319000"/>
              <a:gd name="connsiteY1018" fmla="*/ 3013213 h 6322301"/>
              <a:gd name="connsiteX1019" fmla="*/ 2008628 w 6319000"/>
              <a:gd name="connsiteY1019" fmla="*/ 3013213 h 6322301"/>
              <a:gd name="connsiteX1020" fmla="*/ 2153034 w 6319000"/>
              <a:gd name="connsiteY1020" fmla="*/ 3157629 h 6322301"/>
              <a:gd name="connsiteX1021" fmla="*/ 2153034 w 6319000"/>
              <a:gd name="connsiteY1021" fmla="*/ 3091663 h 6322301"/>
              <a:gd name="connsiteX1022" fmla="*/ 2219000 w 6319000"/>
              <a:gd name="connsiteY1022" fmla="*/ 3091663 h 6322301"/>
              <a:gd name="connsiteX1023" fmla="*/ 2219000 w 6319000"/>
              <a:gd name="connsiteY1023" fmla="*/ 3157629 h 6322301"/>
              <a:gd name="connsiteX1024" fmla="*/ 2153034 w 6319000"/>
              <a:gd name="connsiteY1024" fmla="*/ 3157629 h 6322301"/>
              <a:gd name="connsiteX1025" fmla="*/ 421653 w 6319000"/>
              <a:gd name="connsiteY1025" fmla="*/ 1426253 h 6322301"/>
              <a:gd name="connsiteX1026" fmla="*/ 421653 w 6319000"/>
              <a:gd name="connsiteY1026" fmla="*/ 1360286 h 6322301"/>
              <a:gd name="connsiteX1027" fmla="*/ 487619 w 6319000"/>
              <a:gd name="connsiteY1027" fmla="*/ 1360286 h 6322301"/>
              <a:gd name="connsiteX1028" fmla="*/ 487620 w 6319000"/>
              <a:gd name="connsiteY1028" fmla="*/ 1426253 h 6322301"/>
              <a:gd name="connsiteX1029" fmla="*/ 421653 w 6319000"/>
              <a:gd name="connsiteY1029" fmla="*/ 1426253 h 6322301"/>
              <a:gd name="connsiteX1030" fmla="*/ 856735 w 6319000"/>
              <a:gd name="connsiteY1030" fmla="*/ 1863063 h 6322301"/>
              <a:gd name="connsiteX1031" fmla="*/ 856735 w 6319000"/>
              <a:gd name="connsiteY1031" fmla="*/ 1797096 h 6322301"/>
              <a:gd name="connsiteX1032" fmla="*/ 922702 w 6319000"/>
              <a:gd name="connsiteY1032" fmla="*/ 1797097 h 6322301"/>
              <a:gd name="connsiteX1033" fmla="*/ 922701 w 6319000"/>
              <a:gd name="connsiteY1033" fmla="*/ 1863063 h 6322301"/>
              <a:gd name="connsiteX1034" fmla="*/ 856735 w 6319000"/>
              <a:gd name="connsiteY1034" fmla="*/ 1863063 h 6322301"/>
              <a:gd name="connsiteX1035" fmla="*/ 2441904 w 6319000"/>
              <a:gd name="connsiteY1035" fmla="*/ 3448245 h 6322301"/>
              <a:gd name="connsiteX1036" fmla="*/ 2441904 w 6319000"/>
              <a:gd name="connsiteY1036" fmla="*/ 3382279 h 6322301"/>
              <a:gd name="connsiteX1037" fmla="*/ 2507871 w 6319000"/>
              <a:gd name="connsiteY1037" fmla="*/ 3382279 h 6322301"/>
              <a:gd name="connsiteX1038" fmla="*/ 2507870 w 6319000"/>
              <a:gd name="connsiteY1038" fmla="*/ 3448246 h 6322301"/>
              <a:gd name="connsiteX1039" fmla="*/ 2441904 w 6319000"/>
              <a:gd name="connsiteY1039" fmla="*/ 3448245 h 6322301"/>
              <a:gd name="connsiteX1040" fmla="*/ 710524 w 6319000"/>
              <a:gd name="connsiteY1040" fmla="*/ 1716869 h 6322301"/>
              <a:gd name="connsiteX1041" fmla="*/ 710524 w 6319000"/>
              <a:gd name="connsiteY1041" fmla="*/ 1650903 h 6322301"/>
              <a:gd name="connsiteX1042" fmla="*/ 776490 w 6319000"/>
              <a:gd name="connsiteY1042" fmla="*/ 1650902 h 6322301"/>
              <a:gd name="connsiteX1043" fmla="*/ 776490 w 6319000"/>
              <a:gd name="connsiteY1043" fmla="*/ 1716869 h 6322301"/>
              <a:gd name="connsiteX1044" fmla="*/ 710524 w 6319000"/>
              <a:gd name="connsiteY1044" fmla="*/ 1716869 h 6322301"/>
              <a:gd name="connsiteX1045" fmla="*/ 2297465 w 6319000"/>
              <a:gd name="connsiteY1045" fmla="*/ 3303827 h 6322301"/>
              <a:gd name="connsiteX1046" fmla="*/ 2297465 w 6319000"/>
              <a:gd name="connsiteY1046" fmla="*/ 3237861 h 6322301"/>
              <a:gd name="connsiteX1047" fmla="*/ 2363433 w 6319000"/>
              <a:gd name="connsiteY1047" fmla="*/ 3237860 h 6322301"/>
              <a:gd name="connsiteX1048" fmla="*/ 2363433 w 6319000"/>
              <a:gd name="connsiteY1048" fmla="*/ 3303827 h 6322301"/>
              <a:gd name="connsiteX1049" fmla="*/ 2297465 w 6319000"/>
              <a:gd name="connsiteY1049" fmla="*/ 3303827 h 6322301"/>
              <a:gd name="connsiteX1050" fmla="*/ 566084 w 6319000"/>
              <a:gd name="connsiteY1050" fmla="*/ 1572451 h 6322301"/>
              <a:gd name="connsiteX1051" fmla="*/ 566084 w 6319000"/>
              <a:gd name="connsiteY1051" fmla="*/ 1506484 h 6322301"/>
              <a:gd name="connsiteX1052" fmla="*/ 632053 w 6319000"/>
              <a:gd name="connsiteY1052" fmla="*/ 1506484 h 6322301"/>
              <a:gd name="connsiteX1053" fmla="*/ 632052 w 6319000"/>
              <a:gd name="connsiteY1053" fmla="*/ 1572450 h 6322301"/>
              <a:gd name="connsiteX1054" fmla="*/ 566084 w 6319000"/>
              <a:gd name="connsiteY1054" fmla="*/ 1572451 h 6322301"/>
              <a:gd name="connsiteX1055" fmla="*/ 1138845 w 6319000"/>
              <a:gd name="connsiteY1055" fmla="*/ 2155096 h 6322301"/>
              <a:gd name="connsiteX1056" fmla="*/ 1138844 w 6319000"/>
              <a:gd name="connsiteY1056" fmla="*/ 2089129 h 6322301"/>
              <a:gd name="connsiteX1057" fmla="*/ 1204811 w 6319000"/>
              <a:gd name="connsiteY1057" fmla="*/ 2089129 h 6322301"/>
              <a:gd name="connsiteX1058" fmla="*/ 1204811 w 6319000"/>
              <a:gd name="connsiteY1058" fmla="*/ 2155096 h 6322301"/>
              <a:gd name="connsiteX1059" fmla="*/ 1138845 w 6319000"/>
              <a:gd name="connsiteY1059" fmla="*/ 2155096 h 6322301"/>
              <a:gd name="connsiteX1060" fmla="*/ 4594227 w 6319000"/>
              <a:gd name="connsiteY1060" fmla="*/ 5610482 h 6322301"/>
              <a:gd name="connsiteX1061" fmla="*/ 4594227 w 6319000"/>
              <a:gd name="connsiteY1061" fmla="*/ 5544515 h 6322301"/>
              <a:gd name="connsiteX1062" fmla="*/ 4660193 w 6319000"/>
              <a:gd name="connsiteY1062" fmla="*/ 5544515 h 6322301"/>
              <a:gd name="connsiteX1063" fmla="*/ 4660193 w 6319000"/>
              <a:gd name="connsiteY1063" fmla="*/ 5610482 h 6322301"/>
              <a:gd name="connsiteX1064" fmla="*/ 4594227 w 6319000"/>
              <a:gd name="connsiteY1064" fmla="*/ 5610482 h 6322301"/>
              <a:gd name="connsiteX1065" fmla="*/ 994424 w 6319000"/>
              <a:gd name="connsiteY1065" fmla="*/ 2010684 h 6322301"/>
              <a:gd name="connsiteX1066" fmla="*/ 994423 w 6319000"/>
              <a:gd name="connsiteY1066" fmla="*/ 1944717 h 6322301"/>
              <a:gd name="connsiteX1067" fmla="*/ 1060390 w 6319000"/>
              <a:gd name="connsiteY1067" fmla="*/ 1944717 h 6322301"/>
              <a:gd name="connsiteX1068" fmla="*/ 1060390 w 6319000"/>
              <a:gd name="connsiteY1068" fmla="*/ 2010683 h 6322301"/>
              <a:gd name="connsiteX1069" fmla="*/ 994424 w 6319000"/>
              <a:gd name="connsiteY1069" fmla="*/ 2010684 h 6322301"/>
              <a:gd name="connsiteX1070" fmla="*/ 1283269 w 6319000"/>
              <a:gd name="connsiteY1070" fmla="*/ 2301291 h 6322301"/>
              <a:gd name="connsiteX1071" fmla="*/ 1283268 w 6319000"/>
              <a:gd name="connsiteY1071" fmla="*/ 2235325 h 6322301"/>
              <a:gd name="connsiteX1072" fmla="*/ 1349235 w 6319000"/>
              <a:gd name="connsiteY1072" fmla="*/ 2235325 h 6322301"/>
              <a:gd name="connsiteX1073" fmla="*/ 1349235 w 6319000"/>
              <a:gd name="connsiteY1073" fmla="*/ 2301291 h 6322301"/>
              <a:gd name="connsiteX1074" fmla="*/ 1283269 w 6319000"/>
              <a:gd name="connsiteY1074" fmla="*/ 2301291 h 6322301"/>
              <a:gd name="connsiteX1075" fmla="*/ 1427684 w 6319000"/>
              <a:gd name="connsiteY1075" fmla="*/ 2445707 h 6322301"/>
              <a:gd name="connsiteX1076" fmla="*/ 1427683 w 6319000"/>
              <a:gd name="connsiteY1076" fmla="*/ 2379740 h 6322301"/>
              <a:gd name="connsiteX1077" fmla="*/ 1493650 w 6319000"/>
              <a:gd name="connsiteY1077" fmla="*/ 2379741 h 6322301"/>
              <a:gd name="connsiteX1078" fmla="*/ 1493650 w 6319000"/>
              <a:gd name="connsiteY1078" fmla="*/ 2445707 h 6322301"/>
              <a:gd name="connsiteX1079" fmla="*/ 1427684 w 6319000"/>
              <a:gd name="connsiteY1079" fmla="*/ 2445707 h 6322301"/>
              <a:gd name="connsiteX1080" fmla="*/ 4738650 w 6319000"/>
              <a:gd name="connsiteY1080" fmla="*/ 5756677 h 6322301"/>
              <a:gd name="connsiteX1081" fmla="*/ 4738650 w 6319000"/>
              <a:gd name="connsiteY1081" fmla="*/ 5690711 h 6322301"/>
              <a:gd name="connsiteX1082" fmla="*/ 4804617 w 6319000"/>
              <a:gd name="connsiteY1082" fmla="*/ 5690710 h 6322301"/>
              <a:gd name="connsiteX1083" fmla="*/ 4804616 w 6319000"/>
              <a:gd name="connsiteY1083" fmla="*/ 5756677 h 6322301"/>
              <a:gd name="connsiteX1084" fmla="*/ 4738650 w 6319000"/>
              <a:gd name="connsiteY1084" fmla="*/ 5756677 h 6322301"/>
              <a:gd name="connsiteX1085" fmla="*/ 4883064 w 6319000"/>
              <a:gd name="connsiteY1085" fmla="*/ 5901092 h 6322301"/>
              <a:gd name="connsiteX1086" fmla="*/ 4883064 w 6319000"/>
              <a:gd name="connsiteY1086" fmla="*/ 5835125 h 6322301"/>
              <a:gd name="connsiteX1087" fmla="*/ 4949031 w 6319000"/>
              <a:gd name="connsiteY1087" fmla="*/ 5835125 h 6322301"/>
              <a:gd name="connsiteX1088" fmla="*/ 4949030 w 6319000"/>
              <a:gd name="connsiteY1088" fmla="*/ 5901092 h 6322301"/>
              <a:gd name="connsiteX1089" fmla="*/ 4883064 w 6319000"/>
              <a:gd name="connsiteY1089" fmla="*/ 5901092 h 6322301"/>
              <a:gd name="connsiteX1090" fmla="*/ 1584309 w 6319000"/>
              <a:gd name="connsiteY1090" fmla="*/ 2858105 h 6322301"/>
              <a:gd name="connsiteX1091" fmla="*/ 1584309 w 6319000"/>
              <a:gd name="connsiteY1091" fmla="*/ 2792139 h 6322301"/>
              <a:gd name="connsiteX1092" fmla="*/ 1650275 w 6319000"/>
              <a:gd name="connsiteY1092" fmla="*/ 2792139 h 6322301"/>
              <a:gd name="connsiteX1093" fmla="*/ 1650275 w 6319000"/>
              <a:gd name="connsiteY1093" fmla="*/ 2858105 h 6322301"/>
              <a:gd name="connsiteX1094" fmla="*/ 1584309 w 6319000"/>
              <a:gd name="connsiteY1094" fmla="*/ 2858105 h 6322301"/>
              <a:gd name="connsiteX1095" fmla="*/ 1438107 w 6319000"/>
              <a:gd name="connsiteY1095" fmla="*/ 2711906 h 6322301"/>
              <a:gd name="connsiteX1096" fmla="*/ 1438108 w 6319000"/>
              <a:gd name="connsiteY1096" fmla="*/ 2645940 h 6322301"/>
              <a:gd name="connsiteX1097" fmla="*/ 1504074 w 6319000"/>
              <a:gd name="connsiteY1097" fmla="*/ 2645940 h 6322301"/>
              <a:gd name="connsiteX1098" fmla="*/ 1504074 w 6319000"/>
              <a:gd name="connsiteY1098" fmla="*/ 2711906 h 6322301"/>
              <a:gd name="connsiteX1099" fmla="*/ 1438107 w 6319000"/>
              <a:gd name="connsiteY1099" fmla="*/ 2711906 h 6322301"/>
              <a:gd name="connsiteX1100" fmla="*/ 1728718 w 6319000"/>
              <a:gd name="connsiteY1100" fmla="*/ 3002518 h 6322301"/>
              <a:gd name="connsiteX1101" fmla="*/ 1728718 w 6319000"/>
              <a:gd name="connsiteY1101" fmla="*/ 2936551 h 6322301"/>
              <a:gd name="connsiteX1102" fmla="*/ 1794684 w 6319000"/>
              <a:gd name="connsiteY1102" fmla="*/ 2936551 h 6322301"/>
              <a:gd name="connsiteX1103" fmla="*/ 1794684 w 6319000"/>
              <a:gd name="connsiteY1103" fmla="*/ 3002518 h 6322301"/>
              <a:gd name="connsiteX1104" fmla="*/ 1728718 w 6319000"/>
              <a:gd name="connsiteY1104" fmla="*/ 3002518 h 6322301"/>
              <a:gd name="connsiteX1105" fmla="*/ 1873128 w 6319000"/>
              <a:gd name="connsiteY1105" fmla="*/ 3148711 h 6322301"/>
              <a:gd name="connsiteX1106" fmla="*/ 1873128 w 6319000"/>
              <a:gd name="connsiteY1106" fmla="*/ 3082745 h 6322301"/>
              <a:gd name="connsiteX1107" fmla="*/ 1939094 w 6319000"/>
              <a:gd name="connsiteY1107" fmla="*/ 3082745 h 6322301"/>
              <a:gd name="connsiteX1108" fmla="*/ 1939094 w 6319000"/>
              <a:gd name="connsiteY1108" fmla="*/ 3148712 h 6322301"/>
              <a:gd name="connsiteX1109" fmla="*/ 1873128 w 6319000"/>
              <a:gd name="connsiteY1109" fmla="*/ 3148711 h 6322301"/>
              <a:gd name="connsiteX1110" fmla="*/ 2017535 w 6319000"/>
              <a:gd name="connsiteY1110" fmla="*/ 3293128 h 6322301"/>
              <a:gd name="connsiteX1111" fmla="*/ 2017534 w 6319000"/>
              <a:gd name="connsiteY1111" fmla="*/ 3227162 h 6322301"/>
              <a:gd name="connsiteX1112" fmla="*/ 2083501 w 6319000"/>
              <a:gd name="connsiteY1112" fmla="*/ 3227162 h 6322301"/>
              <a:gd name="connsiteX1113" fmla="*/ 2083501 w 6319000"/>
              <a:gd name="connsiteY1113" fmla="*/ 3293128 h 6322301"/>
              <a:gd name="connsiteX1114" fmla="*/ 2017535 w 6319000"/>
              <a:gd name="connsiteY1114" fmla="*/ 3293128 h 6322301"/>
              <a:gd name="connsiteX1115" fmla="*/ 286154 w 6319000"/>
              <a:gd name="connsiteY1115" fmla="*/ 1561752 h 6322301"/>
              <a:gd name="connsiteX1116" fmla="*/ 286154 w 6319000"/>
              <a:gd name="connsiteY1116" fmla="*/ 1495786 h 6322301"/>
              <a:gd name="connsiteX1117" fmla="*/ 352120 w 6319000"/>
              <a:gd name="connsiteY1117" fmla="*/ 1495786 h 6322301"/>
              <a:gd name="connsiteX1118" fmla="*/ 352120 w 6319000"/>
              <a:gd name="connsiteY1118" fmla="*/ 1561752 h 6322301"/>
              <a:gd name="connsiteX1119" fmla="*/ 286154 w 6319000"/>
              <a:gd name="connsiteY1119" fmla="*/ 1561752 h 6322301"/>
              <a:gd name="connsiteX1120" fmla="*/ 2306402 w 6319000"/>
              <a:gd name="connsiteY1120" fmla="*/ 3583745 h 6322301"/>
              <a:gd name="connsiteX1121" fmla="*/ 2306402 w 6319000"/>
              <a:gd name="connsiteY1121" fmla="*/ 3517778 h 6322301"/>
              <a:gd name="connsiteX1122" fmla="*/ 2372370 w 6319000"/>
              <a:gd name="connsiteY1122" fmla="*/ 3517778 h 6322301"/>
              <a:gd name="connsiteX1123" fmla="*/ 2372370 w 6319000"/>
              <a:gd name="connsiteY1123" fmla="*/ 3583745 h 6322301"/>
              <a:gd name="connsiteX1124" fmla="*/ 2306402 w 6319000"/>
              <a:gd name="connsiteY1124" fmla="*/ 3583745 h 6322301"/>
              <a:gd name="connsiteX1125" fmla="*/ 575021 w 6319000"/>
              <a:gd name="connsiteY1125" fmla="*/ 1852368 h 6322301"/>
              <a:gd name="connsiteX1126" fmla="*/ 575021 w 6319000"/>
              <a:gd name="connsiteY1126" fmla="*/ 1786402 h 6322301"/>
              <a:gd name="connsiteX1127" fmla="*/ 640989 w 6319000"/>
              <a:gd name="connsiteY1127" fmla="*/ 1786402 h 6322301"/>
              <a:gd name="connsiteX1128" fmla="*/ 640990 w 6319000"/>
              <a:gd name="connsiteY1128" fmla="*/ 1852368 h 6322301"/>
              <a:gd name="connsiteX1129" fmla="*/ 575021 w 6319000"/>
              <a:gd name="connsiteY1129" fmla="*/ 1852368 h 6322301"/>
              <a:gd name="connsiteX1130" fmla="*/ 2161965 w 6319000"/>
              <a:gd name="connsiteY1130" fmla="*/ 3439328 h 6322301"/>
              <a:gd name="connsiteX1131" fmla="*/ 2161965 w 6319000"/>
              <a:gd name="connsiteY1131" fmla="*/ 3373362 h 6322301"/>
              <a:gd name="connsiteX1132" fmla="*/ 2227931 w 6319000"/>
              <a:gd name="connsiteY1132" fmla="*/ 3373362 h 6322301"/>
              <a:gd name="connsiteX1133" fmla="*/ 2227931 w 6319000"/>
              <a:gd name="connsiteY1133" fmla="*/ 3439329 h 6322301"/>
              <a:gd name="connsiteX1134" fmla="*/ 2161965 w 6319000"/>
              <a:gd name="connsiteY1134" fmla="*/ 3439328 h 6322301"/>
              <a:gd name="connsiteX1135" fmla="*/ 430585 w 6319000"/>
              <a:gd name="connsiteY1135" fmla="*/ 1707952 h 6322301"/>
              <a:gd name="connsiteX1136" fmla="*/ 430585 w 6319000"/>
              <a:gd name="connsiteY1136" fmla="*/ 1641986 h 6322301"/>
              <a:gd name="connsiteX1137" fmla="*/ 496551 w 6319000"/>
              <a:gd name="connsiteY1137" fmla="*/ 1641986 h 6322301"/>
              <a:gd name="connsiteX1138" fmla="*/ 496551 w 6319000"/>
              <a:gd name="connsiteY1138" fmla="*/ 1707952 h 6322301"/>
              <a:gd name="connsiteX1139" fmla="*/ 430585 w 6319000"/>
              <a:gd name="connsiteY1139" fmla="*/ 1707952 h 6322301"/>
              <a:gd name="connsiteX1140" fmla="*/ 719452 w 6319000"/>
              <a:gd name="connsiteY1140" fmla="*/ 1998562 h 6322301"/>
              <a:gd name="connsiteX1141" fmla="*/ 719452 w 6319000"/>
              <a:gd name="connsiteY1141" fmla="*/ 1932596 h 6322301"/>
              <a:gd name="connsiteX1142" fmla="*/ 785418 w 6319000"/>
              <a:gd name="connsiteY1142" fmla="*/ 1932596 h 6322301"/>
              <a:gd name="connsiteX1143" fmla="*/ 785418 w 6319000"/>
              <a:gd name="connsiteY1143" fmla="*/ 1998562 h 6322301"/>
              <a:gd name="connsiteX1144" fmla="*/ 719452 w 6319000"/>
              <a:gd name="connsiteY1144" fmla="*/ 1998562 h 6322301"/>
              <a:gd name="connsiteX1145" fmla="*/ 863831 w 6319000"/>
              <a:gd name="connsiteY1145" fmla="*/ 2142984 h 6322301"/>
              <a:gd name="connsiteX1146" fmla="*/ 863832 w 6319000"/>
              <a:gd name="connsiteY1146" fmla="*/ 2077018 h 6322301"/>
              <a:gd name="connsiteX1147" fmla="*/ 929798 w 6319000"/>
              <a:gd name="connsiteY1147" fmla="*/ 2077018 h 6322301"/>
              <a:gd name="connsiteX1148" fmla="*/ 929798 w 6319000"/>
              <a:gd name="connsiteY1148" fmla="*/ 2142984 h 6322301"/>
              <a:gd name="connsiteX1149" fmla="*/ 863831 w 6319000"/>
              <a:gd name="connsiteY1149" fmla="*/ 2142984 h 6322301"/>
              <a:gd name="connsiteX1150" fmla="*/ 1292186 w 6319000"/>
              <a:gd name="connsiteY1150" fmla="*/ 2581207 h 6322301"/>
              <a:gd name="connsiteX1151" fmla="*/ 1292186 w 6319000"/>
              <a:gd name="connsiteY1151" fmla="*/ 2515240 h 6322301"/>
              <a:gd name="connsiteX1152" fmla="*/ 1358153 w 6319000"/>
              <a:gd name="connsiteY1152" fmla="*/ 2515241 h 6322301"/>
              <a:gd name="connsiteX1153" fmla="*/ 1358153 w 6319000"/>
              <a:gd name="connsiteY1153" fmla="*/ 2581207 h 6322301"/>
              <a:gd name="connsiteX1154" fmla="*/ 1292186 w 6319000"/>
              <a:gd name="connsiteY1154" fmla="*/ 2581207 h 6322301"/>
              <a:gd name="connsiteX1155" fmla="*/ 4747567 w 6319000"/>
              <a:gd name="connsiteY1155" fmla="*/ 6036592 h 6322301"/>
              <a:gd name="connsiteX1156" fmla="*/ 4747567 w 6319000"/>
              <a:gd name="connsiteY1156" fmla="*/ 5970625 h 6322301"/>
              <a:gd name="connsiteX1157" fmla="*/ 4813533 w 6319000"/>
              <a:gd name="connsiteY1157" fmla="*/ 5970625 h 6322301"/>
              <a:gd name="connsiteX1158" fmla="*/ 4813533 w 6319000"/>
              <a:gd name="connsiteY1158" fmla="*/ 6036592 h 6322301"/>
              <a:gd name="connsiteX1159" fmla="*/ 4747567 w 6319000"/>
              <a:gd name="connsiteY1159" fmla="*/ 6036592 h 6322301"/>
              <a:gd name="connsiteX1160" fmla="*/ 1147767 w 6319000"/>
              <a:gd name="connsiteY1160" fmla="*/ 2436793 h 6322301"/>
              <a:gd name="connsiteX1161" fmla="*/ 1147767 w 6319000"/>
              <a:gd name="connsiteY1161" fmla="*/ 2370826 h 6322301"/>
              <a:gd name="connsiteX1162" fmla="*/ 1213734 w 6319000"/>
              <a:gd name="connsiteY1162" fmla="*/ 2370826 h 6322301"/>
              <a:gd name="connsiteX1163" fmla="*/ 1213734 w 6319000"/>
              <a:gd name="connsiteY1163" fmla="*/ 2436792 h 6322301"/>
              <a:gd name="connsiteX1164" fmla="*/ 1147767 w 6319000"/>
              <a:gd name="connsiteY1164" fmla="*/ 2436793 h 6322301"/>
              <a:gd name="connsiteX1165" fmla="*/ 4603149 w 6319000"/>
              <a:gd name="connsiteY1165" fmla="*/ 5892178 h 6322301"/>
              <a:gd name="connsiteX1166" fmla="*/ 4603149 w 6319000"/>
              <a:gd name="connsiteY1166" fmla="*/ 5826212 h 6322301"/>
              <a:gd name="connsiteX1167" fmla="*/ 4669115 w 6319000"/>
              <a:gd name="connsiteY1167" fmla="*/ 5826212 h 6322301"/>
              <a:gd name="connsiteX1168" fmla="*/ 4669115 w 6319000"/>
              <a:gd name="connsiteY1168" fmla="*/ 5892178 h 6322301"/>
              <a:gd name="connsiteX1169" fmla="*/ 4603149 w 6319000"/>
              <a:gd name="connsiteY1169" fmla="*/ 5892178 h 6322301"/>
              <a:gd name="connsiteX1170" fmla="*/ 1001562 w 6319000"/>
              <a:gd name="connsiteY1170" fmla="*/ 2290599 h 6322301"/>
              <a:gd name="connsiteX1171" fmla="*/ 1001562 w 6319000"/>
              <a:gd name="connsiteY1171" fmla="*/ 2224633 h 6322301"/>
              <a:gd name="connsiteX1172" fmla="*/ 1067528 w 6319000"/>
              <a:gd name="connsiteY1172" fmla="*/ 2224633 h 6322301"/>
              <a:gd name="connsiteX1173" fmla="*/ 1067528 w 6319000"/>
              <a:gd name="connsiteY1173" fmla="*/ 2290599 h 6322301"/>
              <a:gd name="connsiteX1174" fmla="*/ 1001562 w 6319000"/>
              <a:gd name="connsiteY1174" fmla="*/ 2290599 h 6322301"/>
              <a:gd name="connsiteX1175" fmla="*/ 1302604 w 6319000"/>
              <a:gd name="connsiteY1175" fmla="*/ 2847407 h 6322301"/>
              <a:gd name="connsiteX1176" fmla="*/ 1302604 w 6319000"/>
              <a:gd name="connsiteY1176" fmla="*/ 2781441 h 6322301"/>
              <a:gd name="connsiteX1177" fmla="*/ 1368573 w 6319000"/>
              <a:gd name="connsiteY1177" fmla="*/ 2781441 h 6322301"/>
              <a:gd name="connsiteX1178" fmla="*/ 1368573 w 6319000"/>
              <a:gd name="connsiteY1178" fmla="*/ 2847408 h 6322301"/>
              <a:gd name="connsiteX1179" fmla="*/ 1302604 w 6319000"/>
              <a:gd name="connsiteY1179" fmla="*/ 2847407 h 6322301"/>
              <a:gd name="connsiteX1180" fmla="*/ 1447023 w 6319000"/>
              <a:gd name="connsiteY1180" fmla="*/ 2993604 h 6322301"/>
              <a:gd name="connsiteX1181" fmla="*/ 1447023 w 6319000"/>
              <a:gd name="connsiteY1181" fmla="*/ 2927638 h 6322301"/>
              <a:gd name="connsiteX1182" fmla="*/ 1512990 w 6319000"/>
              <a:gd name="connsiteY1182" fmla="*/ 2927637 h 6322301"/>
              <a:gd name="connsiteX1183" fmla="*/ 1512990 w 6319000"/>
              <a:gd name="connsiteY1183" fmla="*/ 2993604 h 6322301"/>
              <a:gd name="connsiteX1184" fmla="*/ 1447023 w 6319000"/>
              <a:gd name="connsiteY1184" fmla="*/ 2993604 h 6322301"/>
              <a:gd name="connsiteX1185" fmla="*/ 1591435 w 6319000"/>
              <a:gd name="connsiteY1185" fmla="*/ 3138018 h 6322301"/>
              <a:gd name="connsiteX1186" fmla="*/ 1591436 w 6319000"/>
              <a:gd name="connsiteY1186" fmla="*/ 3072052 h 6322301"/>
              <a:gd name="connsiteX1187" fmla="*/ 1657402 w 6319000"/>
              <a:gd name="connsiteY1187" fmla="*/ 3072051 h 6322301"/>
              <a:gd name="connsiteX1188" fmla="*/ 1657402 w 6319000"/>
              <a:gd name="connsiteY1188" fmla="*/ 3138018 h 6322301"/>
              <a:gd name="connsiteX1189" fmla="*/ 1591435 w 6319000"/>
              <a:gd name="connsiteY1189" fmla="*/ 3138018 h 6322301"/>
              <a:gd name="connsiteX1190" fmla="*/ 1882034 w 6319000"/>
              <a:gd name="connsiteY1190" fmla="*/ 3428629 h 6322301"/>
              <a:gd name="connsiteX1191" fmla="*/ 1882034 w 6319000"/>
              <a:gd name="connsiteY1191" fmla="*/ 3362662 h 6322301"/>
              <a:gd name="connsiteX1192" fmla="*/ 1948001 w 6319000"/>
              <a:gd name="connsiteY1192" fmla="*/ 3362662 h 6322301"/>
              <a:gd name="connsiteX1193" fmla="*/ 1948000 w 6319000"/>
              <a:gd name="connsiteY1193" fmla="*/ 3428629 h 6322301"/>
              <a:gd name="connsiteX1194" fmla="*/ 1882034 w 6319000"/>
              <a:gd name="connsiteY1194" fmla="*/ 3428629 h 6322301"/>
              <a:gd name="connsiteX1195" fmla="*/ 150654 w 6319000"/>
              <a:gd name="connsiteY1195" fmla="*/ 1697252 h 6322301"/>
              <a:gd name="connsiteX1196" fmla="*/ 150654 w 6319000"/>
              <a:gd name="connsiteY1196" fmla="*/ 1631286 h 6322301"/>
              <a:gd name="connsiteX1197" fmla="*/ 216620 w 6319000"/>
              <a:gd name="connsiteY1197" fmla="*/ 1631286 h 6322301"/>
              <a:gd name="connsiteX1198" fmla="*/ 216620 w 6319000"/>
              <a:gd name="connsiteY1198" fmla="*/ 1697252 h 6322301"/>
              <a:gd name="connsiteX1199" fmla="*/ 150654 w 6319000"/>
              <a:gd name="connsiteY1199" fmla="*/ 1697252 h 6322301"/>
              <a:gd name="connsiteX1200" fmla="*/ 3606036 w 6319000"/>
              <a:gd name="connsiteY1200" fmla="*/ 5152637 h 6322301"/>
              <a:gd name="connsiteX1201" fmla="*/ 3606036 w 6319000"/>
              <a:gd name="connsiteY1201" fmla="*/ 5086671 h 6322301"/>
              <a:gd name="connsiteX1202" fmla="*/ 3672003 w 6319000"/>
              <a:gd name="connsiteY1202" fmla="*/ 5086671 h 6322301"/>
              <a:gd name="connsiteX1203" fmla="*/ 3672003 w 6319000"/>
              <a:gd name="connsiteY1203" fmla="*/ 5152637 h 6322301"/>
              <a:gd name="connsiteX1204" fmla="*/ 3606036 w 6319000"/>
              <a:gd name="connsiteY1204" fmla="*/ 5152637 h 6322301"/>
              <a:gd name="connsiteX1205" fmla="*/ 2170903 w 6319000"/>
              <a:gd name="connsiteY1205" fmla="*/ 3719243 h 6322301"/>
              <a:gd name="connsiteX1206" fmla="*/ 2170902 w 6319000"/>
              <a:gd name="connsiteY1206" fmla="*/ 3653277 h 6322301"/>
              <a:gd name="connsiteX1207" fmla="*/ 2236869 w 6319000"/>
              <a:gd name="connsiteY1207" fmla="*/ 3653276 h 6322301"/>
              <a:gd name="connsiteX1208" fmla="*/ 2236869 w 6319000"/>
              <a:gd name="connsiteY1208" fmla="*/ 3719243 h 6322301"/>
              <a:gd name="connsiteX1209" fmla="*/ 2170903 w 6319000"/>
              <a:gd name="connsiteY1209" fmla="*/ 3719243 h 6322301"/>
              <a:gd name="connsiteX1210" fmla="*/ 439522 w 6319000"/>
              <a:gd name="connsiteY1210" fmla="*/ 1987866 h 6322301"/>
              <a:gd name="connsiteX1211" fmla="*/ 439522 w 6319000"/>
              <a:gd name="connsiteY1211" fmla="*/ 1921900 h 6322301"/>
              <a:gd name="connsiteX1212" fmla="*/ 505489 w 6319000"/>
              <a:gd name="connsiteY1212" fmla="*/ 1921900 h 6322301"/>
              <a:gd name="connsiteX1213" fmla="*/ 505489 w 6319000"/>
              <a:gd name="connsiteY1213" fmla="*/ 1987866 h 6322301"/>
              <a:gd name="connsiteX1214" fmla="*/ 439522 w 6319000"/>
              <a:gd name="connsiteY1214" fmla="*/ 1987866 h 6322301"/>
              <a:gd name="connsiteX1215" fmla="*/ 2026466 w 6319000"/>
              <a:gd name="connsiteY1215" fmla="*/ 3574828 h 6322301"/>
              <a:gd name="connsiteX1216" fmla="*/ 2026466 w 6319000"/>
              <a:gd name="connsiteY1216" fmla="*/ 3508861 h 6322301"/>
              <a:gd name="connsiteX1217" fmla="*/ 2092433 w 6319000"/>
              <a:gd name="connsiteY1217" fmla="*/ 3508861 h 6322301"/>
              <a:gd name="connsiteX1218" fmla="*/ 2092432 w 6319000"/>
              <a:gd name="connsiteY1218" fmla="*/ 3574828 h 6322301"/>
              <a:gd name="connsiteX1219" fmla="*/ 2026466 w 6319000"/>
              <a:gd name="connsiteY1219" fmla="*/ 3574828 h 6322301"/>
              <a:gd name="connsiteX1220" fmla="*/ 295086 w 6319000"/>
              <a:gd name="connsiteY1220" fmla="*/ 1843451 h 6322301"/>
              <a:gd name="connsiteX1221" fmla="*/ 295086 w 6319000"/>
              <a:gd name="connsiteY1221" fmla="*/ 1777485 h 6322301"/>
              <a:gd name="connsiteX1222" fmla="*/ 361052 w 6319000"/>
              <a:gd name="connsiteY1222" fmla="*/ 1777484 h 6322301"/>
              <a:gd name="connsiteX1223" fmla="*/ 361052 w 6319000"/>
              <a:gd name="connsiteY1223" fmla="*/ 1843451 h 6322301"/>
              <a:gd name="connsiteX1224" fmla="*/ 295086 w 6319000"/>
              <a:gd name="connsiteY1224" fmla="*/ 1843451 h 6322301"/>
              <a:gd name="connsiteX1225" fmla="*/ 1735843 w 6319000"/>
              <a:gd name="connsiteY1225" fmla="*/ 3284213 h 6322301"/>
              <a:gd name="connsiteX1226" fmla="*/ 1735843 w 6319000"/>
              <a:gd name="connsiteY1226" fmla="*/ 3218246 h 6322301"/>
              <a:gd name="connsiteX1227" fmla="*/ 1801810 w 6319000"/>
              <a:gd name="connsiteY1227" fmla="*/ 3218246 h 6322301"/>
              <a:gd name="connsiteX1228" fmla="*/ 1801810 w 6319000"/>
              <a:gd name="connsiteY1228" fmla="*/ 3284213 h 6322301"/>
              <a:gd name="connsiteX1229" fmla="*/ 1735843 w 6319000"/>
              <a:gd name="connsiteY1229" fmla="*/ 3284213 h 6322301"/>
              <a:gd name="connsiteX1230" fmla="*/ 3459846 w 6319000"/>
              <a:gd name="connsiteY1230" fmla="*/ 5008222 h 6322301"/>
              <a:gd name="connsiteX1231" fmla="*/ 3459846 w 6319000"/>
              <a:gd name="connsiteY1231" fmla="*/ 4942255 h 6322301"/>
              <a:gd name="connsiteX1232" fmla="*/ 3525813 w 6319000"/>
              <a:gd name="connsiteY1232" fmla="*/ 4942255 h 6322301"/>
              <a:gd name="connsiteX1233" fmla="*/ 3525812 w 6319000"/>
              <a:gd name="connsiteY1233" fmla="*/ 5008222 h 6322301"/>
              <a:gd name="connsiteX1234" fmla="*/ 3459846 w 6319000"/>
              <a:gd name="connsiteY1234" fmla="*/ 5008222 h 6322301"/>
              <a:gd name="connsiteX1235" fmla="*/ 2315330 w 6319000"/>
              <a:gd name="connsiteY1235" fmla="*/ 3865439 h 6322301"/>
              <a:gd name="connsiteX1236" fmla="*/ 2315330 w 6319000"/>
              <a:gd name="connsiteY1236" fmla="*/ 3799473 h 6322301"/>
              <a:gd name="connsiteX1237" fmla="*/ 2381297 w 6319000"/>
              <a:gd name="connsiteY1237" fmla="*/ 3799472 h 6322301"/>
              <a:gd name="connsiteX1238" fmla="*/ 2381296 w 6319000"/>
              <a:gd name="connsiteY1238" fmla="*/ 3865439 h 6322301"/>
              <a:gd name="connsiteX1239" fmla="*/ 2315330 w 6319000"/>
              <a:gd name="connsiteY1239" fmla="*/ 3865439 h 6322301"/>
              <a:gd name="connsiteX1240" fmla="*/ 583949 w 6319000"/>
              <a:gd name="connsiteY1240" fmla="*/ 2134063 h 6322301"/>
              <a:gd name="connsiteX1241" fmla="*/ 583949 w 6319000"/>
              <a:gd name="connsiteY1241" fmla="*/ 2068097 h 6322301"/>
              <a:gd name="connsiteX1242" fmla="*/ 649916 w 6319000"/>
              <a:gd name="connsiteY1242" fmla="*/ 2068096 h 6322301"/>
              <a:gd name="connsiteX1243" fmla="*/ 649916 w 6319000"/>
              <a:gd name="connsiteY1243" fmla="*/ 2134063 h 6322301"/>
              <a:gd name="connsiteX1244" fmla="*/ 583949 w 6319000"/>
              <a:gd name="connsiteY1244" fmla="*/ 2134063 h 6322301"/>
              <a:gd name="connsiteX1245" fmla="*/ 2459709 w 6319000"/>
              <a:gd name="connsiteY1245" fmla="*/ 4009852 h 6322301"/>
              <a:gd name="connsiteX1246" fmla="*/ 2459710 w 6319000"/>
              <a:gd name="connsiteY1246" fmla="*/ 3943888 h 6322301"/>
              <a:gd name="connsiteX1247" fmla="*/ 2525676 w 6319000"/>
              <a:gd name="connsiteY1247" fmla="*/ 3943885 h 6322301"/>
              <a:gd name="connsiteX1248" fmla="*/ 2525674 w 6319000"/>
              <a:gd name="connsiteY1248" fmla="*/ 4009852 h 6322301"/>
              <a:gd name="connsiteX1249" fmla="*/ 2459709 w 6319000"/>
              <a:gd name="connsiteY1249" fmla="*/ 4009852 h 6322301"/>
              <a:gd name="connsiteX1250" fmla="*/ 728331 w 6319000"/>
              <a:gd name="connsiteY1250" fmla="*/ 2278479 h 6322301"/>
              <a:gd name="connsiteX1251" fmla="*/ 728331 w 6319000"/>
              <a:gd name="connsiteY1251" fmla="*/ 2212513 h 6322301"/>
              <a:gd name="connsiteX1252" fmla="*/ 794298 w 6319000"/>
              <a:gd name="connsiteY1252" fmla="*/ 2212512 h 6322301"/>
              <a:gd name="connsiteX1253" fmla="*/ 794298 w 6319000"/>
              <a:gd name="connsiteY1253" fmla="*/ 2278479 h 6322301"/>
              <a:gd name="connsiteX1254" fmla="*/ 728331 w 6319000"/>
              <a:gd name="connsiteY1254" fmla="*/ 2278479 h 6322301"/>
              <a:gd name="connsiteX1255" fmla="*/ 872725 w 6319000"/>
              <a:gd name="connsiteY1255" fmla="*/ 2424688 h 6322301"/>
              <a:gd name="connsiteX1256" fmla="*/ 872725 w 6319000"/>
              <a:gd name="connsiteY1256" fmla="*/ 2358722 h 6322301"/>
              <a:gd name="connsiteX1257" fmla="*/ 938691 w 6319000"/>
              <a:gd name="connsiteY1257" fmla="*/ 2358721 h 6322301"/>
              <a:gd name="connsiteX1258" fmla="*/ 938691 w 6319000"/>
              <a:gd name="connsiteY1258" fmla="*/ 2424688 h 6322301"/>
              <a:gd name="connsiteX1259" fmla="*/ 872725 w 6319000"/>
              <a:gd name="connsiteY1259" fmla="*/ 2424688 h 6322301"/>
              <a:gd name="connsiteX1260" fmla="*/ 1154901 w 6319000"/>
              <a:gd name="connsiteY1260" fmla="*/ 2716707 h 6322301"/>
              <a:gd name="connsiteX1261" fmla="*/ 1154901 w 6319000"/>
              <a:gd name="connsiteY1261" fmla="*/ 2650741 h 6322301"/>
              <a:gd name="connsiteX1262" fmla="*/ 1220868 w 6319000"/>
              <a:gd name="connsiteY1262" fmla="*/ 2650740 h 6322301"/>
              <a:gd name="connsiteX1263" fmla="*/ 1220868 w 6319000"/>
              <a:gd name="connsiteY1263" fmla="*/ 2716707 h 6322301"/>
              <a:gd name="connsiteX1264" fmla="*/ 1154901 w 6319000"/>
              <a:gd name="connsiteY1264" fmla="*/ 2716707 h 6322301"/>
              <a:gd name="connsiteX1265" fmla="*/ 1010485 w 6319000"/>
              <a:gd name="connsiteY1265" fmla="*/ 2572294 h 6322301"/>
              <a:gd name="connsiteX1266" fmla="*/ 1010484 w 6319000"/>
              <a:gd name="connsiteY1266" fmla="*/ 2506327 h 6322301"/>
              <a:gd name="connsiteX1267" fmla="*/ 1076451 w 6319000"/>
              <a:gd name="connsiteY1267" fmla="*/ 2506327 h 6322301"/>
              <a:gd name="connsiteX1268" fmla="*/ 1076451 w 6319000"/>
              <a:gd name="connsiteY1268" fmla="*/ 2572294 h 6322301"/>
              <a:gd name="connsiteX1269" fmla="*/ 1010485 w 6319000"/>
              <a:gd name="connsiteY1269" fmla="*/ 2572294 h 6322301"/>
              <a:gd name="connsiteX1270" fmla="*/ 4610282 w 6319000"/>
              <a:gd name="connsiteY1270" fmla="*/ 6172092 h 6322301"/>
              <a:gd name="connsiteX1271" fmla="*/ 4610282 w 6319000"/>
              <a:gd name="connsiteY1271" fmla="*/ 6106126 h 6322301"/>
              <a:gd name="connsiteX1272" fmla="*/ 4676249 w 6319000"/>
              <a:gd name="connsiteY1272" fmla="*/ 6106125 h 6322301"/>
              <a:gd name="connsiteX1273" fmla="*/ 4676249 w 6319000"/>
              <a:gd name="connsiteY1273" fmla="*/ 6172092 h 6322301"/>
              <a:gd name="connsiteX1274" fmla="*/ 4610282 w 6319000"/>
              <a:gd name="connsiteY1274" fmla="*/ 6172092 h 6322301"/>
              <a:gd name="connsiteX1275" fmla="*/ 4465866 w 6319000"/>
              <a:gd name="connsiteY1275" fmla="*/ 6027679 h 6322301"/>
              <a:gd name="connsiteX1276" fmla="*/ 4465866 w 6319000"/>
              <a:gd name="connsiteY1276" fmla="*/ 5961713 h 6322301"/>
              <a:gd name="connsiteX1277" fmla="*/ 4531833 w 6319000"/>
              <a:gd name="connsiteY1277" fmla="*/ 5961712 h 6322301"/>
              <a:gd name="connsiteX1278" fmla="*/ 4531833 w 6319000"/>
              <a:gd name="connsiteY1278" fmla="*/ 6027679 h 6322301"/>
              <a:gd name="connsiteX1279" fmla="*/ 4465866 w 6319000"/>
              <a:gd name="connsiteY1279" fmla="*/ 6027679 h 6322301"/>
              <a:gd name="connsiteX1280" fmla="*/ 1167100 w 6319000"/>
              <a:gd name="connsiteY1280" fmla="*/ 2982908 h 6322301"/>
              <a:gd name="connsiteX1281" fmla="*/ 1167100 w 6319000"/>
              <a:gd name="connsiteY1281" fmla="*/ 2916942 h 6322301"/>
              <a:gd name="connsiteX1282" fmla="*/ 1233066 w 6319000"/>
              <a:gd name="connsiteY1282" fmla="*/ 2916942 h 6322301"/>
              <a:gd name="connsiteX1283" fmla="*/ 1233067 w 6319000"/>
              <a:gd name="connsiteY1283" fmla="*/ 2982908 h 6322301"/>
              <a:gd name="connsiteX1284" fmla="*/ 1167100 w 6319000"/>
              <a:gd name="connsiteY1284" fmla="*/ 2982908 h 6322301"/>
              <a:gd name="connsiteX1285" fmla="*/ 2891100 w 6319000"/>
              <a:gd name="connsiteY1285" fmla="*/ 4706916 h 6322301"/>
              <a:gd name="connsiteX1286" fmla="*/ 2891098 w 6319000"/>
              <a:gd name="connsiteY1286" fmla="*/ 4640948 h 6322301"/>
              <a:gd name="connsiteX1287" fmla="*/ 2957066 w 6319000"/>
              <a:gd name="connsiteY1287" fmla="*/ 4640949 h 6322301"/>
              <a:gd name="connsiteX1288" fmla="*/ 2957068 w 6319000"/>
              <a:gd name="connsiteY1288" fmla="*/ 4706917 h 6322301"/>
              <a:gd name="connsiteX1289" fmla="*/ 2891100 w 6319000"/>
              <a:gd name="connsiteY1289" fmla="*/ 4706916 h 6322301"/>
              <a:gd name="connsiteX1290" fmla="*/ 1455936 w 6319000"/>
              <a:gd name="connsiteY1290" fmla="*/ 3273516 h 6322301"/>
              <a:gd name="connsiteX1291" fmla="*/ 1455936 w 6319000"/>
              <a:gd name="connsiteY1291" fmla="*/ 3207550 h 6322301"/>
              <a:gd name="connsiteX1292" fmla="*/ 1521902 w 6319000"/>
              <a:gd name="connsiteY1292" fmla="*/ 3207550 h 6322301"/>
              <a:gd name="connsiteX1293" fmla="*/ 1521902 w 6319000"/>
              <a:gd name="connsiteY1293" fmla="*/ 3273517 h 6322301"/>
              <a:gd name="connsiteX1294" fmla="*/ 1455936 w 6319000"/>
              <a:gd name="connsiteY1294" fmla="*/ 3273516 h 6322301"/>
              <a:gd name="connsiteX1295" fmla="*/ 1311519 w 6319000"/>
              <a:gd name="connsiteY1295" fmla="*/ 3129105 h 6322301"/>
              <a:gd name="connsiteX1296" fmla="*/ 1311518 w 6319000"/>
              <a:gd name="connsiteY1296" fmla="*/ 3063138 h 6322301"/>
              <a:gd name="connsiteX1297" fmla="*/ 1377486 w 6319000"/>
              <a:gd name="connsiteY1297" fmla="*/ 3063138 h 6322301"/>
              <a:gd name="connsiteX1298" fmla="*/ 1377487 w 6319000"/>
              <a:gd name="connsiteY1298" fmla="*/ 3129105 h 6322301"/>
              <a:gd name="connsiteX1299" fmla="*/ 1311519 w 6319000"/>
              <a:gd name="connsiteY1299" fmla="*/ 3129105 h 6322301"/>
              <a:gd name="connsiteX1300" fmla="*/ 1600343 w 6319000"/>
              <a:gd name="connsiteY1300" fmla="*/ 3419713 h 6322301"/>
              <a:gd name="connsiteX1301" fmla="*/ 1600343 w 6319000"/>
              <a:gd name="connsiteY1301" fmla="*/ 3353747 h 6322301"/>
              <a:gd name="connsiteX1302" fmla="*/ 1666309 w 6319000"/>
              <a:gd name="connsiteY1302" fmla="*/ 3353747 h 6322301"/>
              <a:gd name="connsiteX1303" fmla="*/ 1666309 w 6319000"/>
              <a:gd name="connsiteY1303" fmla="*/ 3419713 h 6322301"/>
              <a:gd name="connsiteX1304" fmla="*/ 1600343 w 6319000"/>
              <a:gd name="connsiteY1304" fmla="*/ 3419713 h 6322301"/>
              <a:gd name="connsiteX1305" fmla="*/ 3324346 w 6319000"/>
              <a:gd name="connsiteY1305" fmla="*/ 5143722 h 6322301"/>
              <a:gd name="connsiteX1306" fmla="*/ 3324345 w 6319000"/>
              <a:gd name="connsiteY1306" fmla="*/ 5077756 h 6322301"/>
              <a:gd name="connsiteX1307" fmla="*/ 3390312 w 6319000"/>
              <a:gd name="connsiteY1307" fmla="*/ 5077756 h 6322301"/>
              <a:gd name="connsiteX1308" fmla="*/ 3390312 w 6319000"/>
              <a:gd name="connsiteY1308" fmla="*/ 5143722 h 6322301"/>
              <a:gd name="connsiteX1309" fmla="*/ 3324346 w 6319000"/>
              <a:gd name="connsiteY1309" fmla="*/ 5143722 h 6322301"/>
              <a:gd name="connsiteX1310" fmla="*/ 1744752 w 6319000"/>
              <a:gd name="connsiteY1310" fmla="*/ 3564129 h 6322301"/>
              <a:gd name="connsiteX1311" fmla="*/ 1744752 w 6319000"/>
              <a:gd name="connsiteY1311" fmla="*/ 3498163 h 6322301"/>
              <a:gd name="connsiteX1312" fmla="*/ 1810718 w 6319000"/>
              <a:gd name="connsiteY1312" fmla="*/ 3498163 h 6322301"/>
              <a:gd name="connsiteX1313" fmla="*/ 1810718 w 6319000"/>
              <a:gd name="connsiteY1313" fmla="*/ 3564129 h 6322301"/>
              <a:gd name="connsiteX1314" fmla="*/ 1744752 w 6319000"/>
              <a:gd name="connsiteY1314" fmla="*/ 3564129 h 6322301"/>
              <a:gd name="connsiteX1315" fmla="*/ 13371 w 6319000"/>
              <a:gd name="connsiteY1315" fmla="*/ 1832752 h 6322301"/>
              <a:gd name="connsiteX1316" fmla="*/ 13372 w 6319000"/>
              <a:gd name="connsiteY1316" fmla="*/ 1766786 h 6322301"/>
              <a:gd name="connsiteX1317" fmla="*/ 79338 w 6319000"/>
              <a:gd name="connsiteY1317" fmla="*/ 1766786 h 6322301"/>
              <a:gd name="connsiteX1318" fmla="*/ 79338 w 6319000"/>
              <a:gd name="connsiteY1318" fmla="*/ 1832753 h 6322301"/>
              <a:gd name="connsiteX1319" fmla="*/ 13371 w 6319000"/>
              <a:gd name="connsiteY1319" fmla="*/ 1832752 h 6322301"/>
              <a:gd name="connsiteX1320" fmla="*/ 3468754 w 6319000"/>
              <a:gd name="connsiteY1320" fmla="*/ 5288138 h 6322301"/>
              <a:gd name="connsiteX1321" fmla="*/ 3468754 w 6319000"/>
              <a:gd name="connsiteY1321" fmla="*/ 5222171 h 6322301"/>
              <a:gd name="connsiteX1322" fmla="*/ 3534720 w 6319000"/>
              <a:gd name="connsiteY1322" fmla="*/ 5222171 h 6322301"/>
              <a:gd name="connsiteX1323" fmla="*/ 3534720 w 6319000"/>
              <a:gd name="connsiteY1323" fmla="*/ 5288137 h 6322301"/>
              <a:gd name="connsiteX1324" fmla="*/ 3468754 w 6319000"/>
              <a:gd name="connsiteY1324" fmla="*/ 5288138 h 6322301"/>
              <a:gd name="connsiteX1325" fmla="*/ 2324239 w 6319000"/>
              <a:gd name="connsiteY1325" fmla="*/ 4145351 h 6322301"/>
              <a:gd name="connsiteX1326" fmla="*/ 2324240 w 6319000"/>
              <a:gd name="connsiteY1326" fmla="*/ 4079386 h 6322301"/>
              <a:gd name="connsiteX1327" fmla="*/ 2390206 w 6319000"/>
              <a:gd name="connsiteY1327" fmla="*/ 4079385 h 6322301"/>
              <a:gd name="connsiteX1328" fmla="*/ 2390205 w 6319000"/>
              <a:gd name="connsiteY1328" fmla="*/ 4145350 h 6322301"/>
              <a:gd name="connsiteX1329" fmla="*/ 2324239 w 6319000"/>
              <a:gd name="connsiteY1329" fmla="*/ 4145351 h 6322301"/>
              <a:gd name="connsiteX1330" fmla="*/ 592861 w 6319000"/>
              <a:gd name="connsiteY1330" fmla="*/ 2413977 h 6322301"/>
              <a:gd name="connsiteX1331" fmla="*/ 592861 w 6319000"/>
              <a:gd name="connsiteY1331" fmla="*/ 2348011 h 6322301"/>
              <a:gd name="connsiteX1332" fmla="*/ 658827 w 6319000"/>
              <a:gd name="connsiteY1332" fmla="*/ 2348011 h 6322301"/>
              <a:gd name="connsiteX1333" fmla="*/ 658828 w 6319000"/>
              <a:gd name="connsiteY1333" fmla="*/ 2413977 h 6322301"/>
              <a:gd name="connsiteX1334" fmla="*/ 592861 w 6319000"/>
              <a:gd name="connsiteY1334" fmla="*/ 2413977 h 6322301"/>
              <a:gd name="connsiteX1335" fmla="*/ 2179814 w 6319000"/>
              <a:gd name="connsiteY1335" fmla="*/ 4000938 h 6322301"/>
              <a:gd name="connsiteX1336" fmla="*/ 2179814 w 6319000"/>
              <a:gd name="connsiteY1336" fmla="*/ 3934971 h 6322301"/>
              <a:gd name="connsiteX1337" fmla="*/ 2245781 w 6319000"/>
              <a:gd name="connsiteY1337" fmla="*/ 3934971 h 6322301"/>
              <a:gd name="connsiteX1338" fmla="*/ 2245781 w 6319000"/>
              <a:gd name="connsiteY1338" fmla="*/ 4000938 h 6322301"/>
              <a:gd name="connsiteX1339" fmla="*/ 2179814 w 6319000"/>
              <a:gd name="connsiteY1339" fmla="*/ 4000938 h 6322301"/>
              <a:gd name="connsiteX1340" fmla="*/ 448434 w 6319000"/>
              <a:gd name="connsiteY1340" fmla="*/ 2269561 h 6322301"/>
              <a:gd name="connsiteX1341" fmla="*/ 448434 w 6319000"/>
              <a:gd name="connsiteY1341" fmla="*/ 2203595 h 6322301"/>
              <a:gd name="connsiteX1342" fmla="*/ 514400 w 6319000"/>
              <a:gd name="connsiteY1342" fmla="*/ 2203595 h 6322301"/>
              <a:gd name="connsiteX1343" fmla="*/ 514400 w 6319000"/>
              <a:gd name="connsiteY1343" fmla="*/ 2269561 h 6322301"/>
              <a:gd name="connsiteX1344" fmla="*/ 448434 w 6319000"/>
              <a:gd name="connsiteY1344" fmla="*/ 2269561 h 6322301"/>
              <a:gd name="connsiteX1345" fmla="*/ 2033612 w 6319000"/>
              <a:gd name="connsiteY1345" fmla="*/ 3854742 h 6322301"/>
              <a:gd name="connsiteX1346" fmla="*/ 2033612 w 6319000"/>
              <a:gd name="connsiteY1346" fmla="*/ 3788775 h 6322301"/>
              <a:gd name="connsiteX1347" fmla="*/ 2099578 w 6319000"/>
              <a:gd name="connsiteY1347" fmla="*/ 3788776 h 6322301"/>
              <a:gd name="connsiteX1348" fmla="*/ 2099578 w 6319000"/>
              <a:gd name="connsiteY1348" fmla="*/ 3854742 h 6322301"/>
              <a:gd name="connsiteX1349" fmla="*/ 2033612 w 6319000"/>
              <a:gd name="connsiteY1349" fmla="*/ 3854742 h 6322301"/>
              <a:gd name="connsiteX1350" fmla="*/ 302231 w 6319000"/>
              <a:gd name="connsiteY1350" fmla="*/ 2123365 h 6322301"/>
              <a:gd name="connsiteX1351" fmla="*/ 302231 w 6319000"/>
              <a:gd name="connsiteY1351" fmla="*/ 2057399 h 6322301"/>
              <a:gd name="connsiteX1352" fmla="*/ 368198 w 6319000"/>
              <a:gd name="connsiteY1352" fmla="*/ 2057399 h 6322301"/>
              <a:gd name="connsiteX1353" fmla="*/ 368198 w 6319000"/>
              <a:gd name="connsiteY1353" fmla="*/ 2123365 h 6322301"/>
              <a:gd name="connsiteX1354" fmla="*/ 302231 w 6319000"/>
              <a:gd name="connsiteY1354" fmla="*/ 2123365 h 6322301"/>
              <a:gd name="connsiteX1355" fmla="*/ 1889175 w 6319000"/>
              <a:gd name="connsiteY1355" fmla="*/ 3710327 h 6322301"/>
              <a:gd name="connsiteX1356" fmla="*/ 1889175 w 6319000"/>
              <a:gd name="connsiteY1356" fmla="*/ 3644361 h 6322301"/>
              <a:gd name="connsiteX1357" fmla="*/ 1955141 w 6319000"/>
              <a:gd name="connsiteY1357" fmla="*/ 3644361 h 6322301"/>
              <a:gd name="connsiteX1358" fmla="*/ 1955141 w 6319000"/>
              <a:gd name="connsiteY1358" fmla="*/ 3710327 h 6322301"/>
              <a:gd name="connsiteX1359" fmla="*/ 1889175 w 6319000"/>
              <a:gd name="connsiteY1359" fmla="*/ 3710327 h 6322301"/>
              <a:gd name="connsiteX1360" fmla="*/ 157794 w 6319000"/>
              <a:gd name="connsiteY1360" fmla="*/ 1978950 h 6322301"/>
              <a:gd name="connsiteX1361" fmla="*/ 157794 w 6319000"/>
              <a:gd name="connsiteY1361" fmla="*/ 1912984 h 6322301"/>
              <a:gd name="connsiteX1362" fmla="*/ 223761 w 6319000"/>
              <a:gd name="connsiteY1362" fmla="*/ 1912984 h 6322301"/>
              <a:gd name="connsiteX1363" fmla="*/ 223761 w 6319000"/>
              <a:gd name="connsiteY1363" fmla="*/ 1978951 h 6322301"/>
              <a:gd name="connsiteX1364" fmla="*/ 157794 w 6319000"/>
              <a:gd name="connsiteY1364" fmla="*/ 1978950 h 6322301"/>
              <a:gd name="connsiteX1365" fmla="*/ 3613176 w 6319000"/>
              <a:gd name="connsiteY1365" fmla="*/ 5434335 h 6322301"/>
              <a:gd name="connsiteX1366" fmla="*/ 3613176 w 6319000"/>
              <a:gd name="connsiteY1366" fmla="*/ 5368369 h 6322301"/>
              <a:gd name="connsiteX1367" fmla="*/ 3679143 w 6319000"/>
              <a:gd name="connsiteY1367" fmla="*/ 5368369 h 6322301"/>
              <a:gd name="connsiteX1368" fmla="*/ 3679142 w 6319000"/>
              <a:gd name="connsiteY1368" fmla="*/ 5434335 h 6322301"/>
              <a:gd name="connsiteX1369" fmla="*/ 3613176 w 6319000"/>
              <a:gd name="connsiteY1369" fmla="*/ 5434335 h 6322301"/>
              <a:gd name="connsiteX1370" fmla="*/ 2468650 w 6319000"/>
              <a:gd name="connsiteY1370" fmla="*/ 4291548 h 6322301"/>
              <a:gd name="connsiteX1371" fmla="*/ 2468650 w 6319000"/>
              <a:gd name="connsiteY1371" fmla="*/ 4225582 h 6322301"/>
              <a:gd name="connsiteX1372" fmla="*/ 2534616 w 6319000"/>
              <a:gd name="connsiteY1372" fmla="*/ 4225582 h 6322301"/>
              <a:gd name="connsiteX1373" fmla="*/ 2534614 w 6319000"/>
              <a:gd name="connsiteY1373" fmla="*/ 4291546 h 6322301"/>
              <a:gd name="connsiteX1374" fmla="*/ 2468650 w 6319000"/>
              <a:gd name="connsiteY1374" fmla="*/ 4291548 h 6322301"/>
              <a:gd name="connsiteX1375" fmla="*/ 737277 w 6319000"/>
              <a:gd name="connsiteY1375" fmla="*/ 2560179 h 6322301"/>
              <a:gd name="connsiteX1376" fmla="*/ 737277 w 6319000"/>
              <a:gd name="connsiteY1376" fmla="*/ 2494213 h 6322301"/>
              <a:gd name="connsiteX1377" fmla="*/ 803243 w 6319000"/>
              <a:gd name="connsiteY1377" fmla="*/ 2494213 h 6322301"/>
              <a:gd name="connsiteX1378" fmla="*/ 803244 w 6319000"/>
              <a:gd name="connsiteY1378" fmla="*/ 2560179 h 6322301"/>
              <a:gd name="connsiteX1379" fmla="*/ 737277 w 6319000"/>
              <a:gd name="connsiteY1379" fmla="*/ 2560179 h 6322301"/>
              <a:gd name="connsiteX1380" fmla="*/ 2613082 w 6319000"/>
              <a:gd name="connsiteY1380" fmla="*/ 4435997 h 6322301"/>
              <a:gd name="connsiteX1381" fmla="*/ 2613084 w 6319000"/>
              <a:gd name="connsiteY1381" fmla="*/ 4370033 h 6322301"/>
              <a:gd name="connsiteX1382" fmla="*/ 2679048 w 6319000"/>
              <a:gd name="connsiteY1382" fmla="*/ 4370031 h 6322301"/>
              <a:gd name="connsiteX1383" fmla="*/ 2679048 w 6319000"/>
              <a:gd name="connsiteY1383" fmla="*/ 4435997 h 6322301"/>
              <a:gd name="connsiteX1384" fmla="*/ 2613082 w 6319000"/>
              <a:gd name="connsiteY1384" fmla="*/ 4435997 h 6322301"/>
              <a:gd name="connsiteX1385" fmla="*/ 881715 w 6319000"/>
              <a:gd name="connsiteY1385" fmla="*/ 2704634 h 6322301"/>
              <a:gd name="connsiteX1386" fmla="*/ 881715 w 6319000"/>
              <a:gd name="connsiteY1386" fmla="*/ 2638668 h 6322301"/>
              <a:gd name="connsiteX1387" fmla="*/ 947681 w 6319000"/>
              <a:gd name="connsiteY1387" fmla="*/ 2638668 h 6322301"/>
              <a:gd name="connsiteX1388" fmla="*/ 947681 w 6319000"/>
              <a:gd name="connsiteY1388" fmla="*/ 2704634 h 6322301"/>
              <a:gd name="connsiteX1389" fmla="*/ 881715 w 6319000"/>
              <a:gd name="connsiteY1389" fmla="*/ 2704634 h 6322301"/>
              <a:gd name="connsiteX1390" fmla="*/ 4337099 w 6319000"/>
              <a:gd name="connsiteY1390" fmla="*/ 6160020 h 6322301"/>
              <a:gd name="connsiteX1391" fmla="*/ 4337099 w 6319000"/>
              <a:gd name="connsiteY1391" fmla="*/ 6094053 h 6322301"/>
              <a:gd name="connsiteX1392" fmla="*/ 4403065 w 6319000"/>
              <a:gd name="connsiteY1392" fmla="*/ 6094054 h 6322301"/>
              <a:gd name="connsiteX1393" fmla="*/ 4403065 w 6319000"/>
              <a:gd name="connsiteY1393" fmla="*/ 6160020 h 6322301"/>
              <a:gd name="connsiteX1394" fmla="*/ 4337099 w 6319000"/>
              <a:gd name="connsiteY1394" fmla="*/ 6160020 h 6322301"/>
              <a:gd name="connsiteX1395" fmla="*/ 2750770 w 6319000"/>
              <a:gd name="connsiteY1395" fmla="*/ 4583571 h 6322301"/>
              <a:gd name="connsiteX1396" fmla="*/ 2750774 w 6319000"/>
              <a:gd name="connsiteY1396" fmla="*/ 4517608 h 6322301"/>
              <a:gd name="connsiteX1397" fmla="*/ 2816736 w 6319000"/>
              <a:gd name="connsiteY1397" fmla="*/ 4517604 h 6322301"/>
              <a:gd name="connsiteX1398" fmla="*/ 2816732 w 6319000"/>
              <a:gd name="connsiteY1398" fmla="*/ 4583567 h 6322301"/>
              <a:gd name="connsiteX1399" fmla="*/ 2750770 w 6319000"/>
              <a:gd name="connsiteY1399" fmla="*/ 4583571 h 6322301"/>
              <a:gd name="connsiteX1400" fmla="*/ 1019402 w 6319000"/>
              <a:gd name="connsiteY1400" fmla="*/ 2852208 h 6322301"/>
              <a:gd name="connsiteX1401" fmla="*/ 1019402 w 6319000"/>
              <a:gd name="connsiteY1401" fmla="*/ 2786241 h 6322301"/>
              <a:gd name="connsiteX1402" fmla="*/ 1085369 w 6319000"/>
              <a:gd name="connsiteY1402" fmla="*/ 2786241 h 6322301"/>
              <a:gd name="connsiteX1403" fmla="*/ 1085369 w 6319000"/>
              <a:gd name="connsiteY1403" fmla="*/ 2852208 h 6322301"/>
              <a:gd name="connsiteX1404" fmla="*/ 1019402 w 6319000"/>
              <a:gd name="connsiteY1404" fmla="*/ 2852208 h 6322301"/>
              <a:gd name="connsiteX1405" fmla="*/ 4474783 w 6319000"/>
              <a:gd name="connsiteY1405" fmla="*/ 6307592 h 6322301"/>
              <a:gd name="connsiteX1406" fmla="*/ 4474783 w 6319000"/>
              <a:gd name="connsiteY1406" fmla="*/ 6241626 h 6322301"/>
              <a:gd name="connsiteX1407" fmla="*/ 4540750 w 6319000"/>
              <a:gd name="connsiteY1407" fmla="*/ 6241626 h 6322301"/>
              <a:gd name="connsiteX1408" fmla="*/ 4540749 w 6319000"/>
              <a:gd name="connsiteY1408" fmla="*/ 6307592 h 6322301"/>
              <a:gd name="connsiteX1409" fmla="*/ 4474783 w 6319000"/>
              <a:gd name="connsiteY1409" fmla="*/ 6307592 h 63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Lst>
            <a:rect l="l" t="t" r="r" b="b"/>
            <a:pathLst>
              <a:path w="6319000" h="6322301">
                <a:moveTo>
                  <a:pt x="2931975" y="1228069"/>
                </a:moveTo>
                <a:cubicBezTo>
                  <a:pt x="2914146" y="1210240"/>
                  <a:pt x="2914146" y="1179932"/>
                  <a:pt x="2931975" y="1162103"/>
                </a:cubicBezTo>
                <a:cubicBezTo>
                  <a:pt x="2949804" y="1142490"/>
                  <a:pt x="2980112" y="1142490"/>
                  <a:pt x="2997942" y="1162103"/>
                </a:cubicBezTo>
                <a:cubicBezTo>
                  <a:pt x="3015771" y="1179932"/>
                  <a:pt x="3015771" y="1210241"/>
                  <a:pt x="2997942" y="1228070"/>
                </a:cubicBezTo>
                <a:cubicBezTo>
                  <a:pt x="2980113" y="1245898"/>
                  <a:pt x="2949804" y="1245898"/>
                  <a:pt x="2931975" y="1228069"/>
                </a:cubicBezTo>
                <a:close/>
                <a:moveTo>
                  <a:pt x="4655986" y="2952081"/>
                </a:moveTo>
                <a:cubicBezTo>
                  <a:pt x="4638157" y="2934252"/>
                  <a:pt x="4638157" y="2903943"/>
                  <a:pt x="4655986" y="2886114"/>
                </a:cubicBezTo>
                <a:cubicBezTo>
                  <a:pt x="4673815" y="2866501"/>
                  <a:pt x="4704124" y="2866501"/>
                  <a:pt x="4721953" y="2886114"/>
                </a:cubicBezTo>
                <a:cubicBezTo>
                  <a:pt x="4739781" y="2903943"/>
                  <a:pt x="4739781" y="2934251"/>
                  <a:pt x="4721952" y="2952080"/>
                </a:cubicBezTo>
                <a:cubicBezTo>
                  <a:pt x="4704123" y="2969909"/>
                  <a:pt x="4673815" y="2969909"/>
                  <a:pt x="4655986" y="2952081"/>
                </a:cubicBezTo>
                <a:close/>
                <a:moveTo>
                  <a:pt x="3069611" y="1375645"/>
                </a:moveTo>
                <a:cubicBezTo>
                  <a:pt x="3051782" y="1357816"/>
                  <a:pt x="3051782" y="1327507"/>
                  <a:pt x="3069611" y="1309678"/>
                </a:cubicBezTo>
                <a:cubicBezTo>
                  <a:pt x="3087440" y="1291849"/>
                  <a:pt x="3117749" y="1291849"/>
                  <a:pt x="3135578" y="1309678"/>
                </a:cubicBezTo>
                <a:cubicBezTo>
                  <a:pt x="3153407" y="1327507"/>
                  <a:pt x="3153407" y="1357815"/>
                  <a:pt x="3135578" y="1375644"/>
                </a:cubicBezTo>
                <a:cubicBezTo>
                  <a:pt x="3117749" y="1393473"/>
                  <a:pt x="3087440" y="1393474"/>
                  <a:pt x="3069611" y="1375645"/>
                </a:cubicBezTo>
                <a:close/>
                <a:moveTo>
                  <a:pt x="4793623" y="3099656"/>
                </a:moveTo>
                <a:cubicBezTo>
                  <a:pt x="4775794" y="3081827"/>
                  <a:pt x="4775793" y="3051518"/>
                  <a:pt x="4793622" y="3033689"/>
                </a:cubicBezTo>
                <a:cubicBezTo>
                  <a:pt x="4811451" y="3015860"/>
                  <a:pt x="4841760" y="3015860"/>
                  <a:pt x="4859589" y="3033689"/>
                </a:cubicBezTo>
                <a:cubicBezTo>
                  <a:pt x="4877418" y="3051518"/>
                  <a:pt x="4877418" y="3081826"/>
                  <a:pt x="4859589" y="3099655"/>
                </a:cubicBezTo>
                <a:cubicBezTo>
                  <a:pt x="4841760" y="3117484"/>
                  <a:pt x="4811451" y="3117485"/>
                  <a:pt x="4793623" y="3099656"/>
                </a:cubicBezTo>
                <a:close/>
                <a:moveTo>
                  <a:pt x="3214051" y="1520098"/>
                </a:moveTo>
                <a:cubicBezTo>
                  <a:pt x="3196222" y="1502269"/>
                  <a:pt x="3196222" y="1471961"/>
                  <a:pt x="3214051" y="1454132"/>
                </a:cubicBezTo>
                <a:cubicBezTo>
                  <a:pt x="3231880" y="1436303"/>
                  <a:pt x="3262188" y="1436303"/>
                  <a:pt x="3280017" y="1454132"/>
                </a:cubicBezTo>
                <a:cubicBezTo>
                  <a:pt x="3297846" y="1471961"/>
                  <a:pt x="3297846" y="1502269"/>
                  <a:pt x="3280017" y="1520098"/>
                </a:cubicBezTo>
                <a:cubicBezTo>
                  <a:pt x="3262188" y="1539711"/>
                  <a:pt x="3231880" y="1539711"/>
                  <a:pt x="3214051" y="1520098"/>
                </a:cubicBezTo>
                <a:close/>
                <a:moveTo>
                  <a:pt x="4938061" y="3244109"/>
                </a:moveTo>
                <a:cubicBezTo>
                  <a:pt x="4920232" y="3226280"/>
                  <a:pt x="4920232" y="3195971"/>
                  <a:pt x="4938061" y="3178142"/>
                </a:cubicBezTo>
                <a:cubicBezTo>
                  <a:pt x="4955890" y="3160313"/>
                  <a:pt x="4986199" y="3160313"/>
                  <a:pt x="5004028" y="3178142"/>
                </a:cubicBezTo>
                <a:cubicBezTo>
                  <a:pt x="5021857" y="3195971"/>
                  <a:pt x="5021857" y="3226280"/>
                  <a:pt x="5004028" y="3244109"/>
                </a:cubicBezTo>
                <a:cubicBezTo>
                  <a:pt x="4986199" y="3263721"/>
                  <a:pt x="4955890" y="3263721"/>
                  <a:pt x="4938061" y="3244109"/>
                </a:cubicBezTo>
                <a:close/>
                <a:moveTo>
                  <a:pt x="3358532" y="1666299"/>
                </a:moveTo>
                <a:cubicBezTo>
                  <a:pt x="3340703" y="1648470"/>
                  <a:pt x="3340703" y="1618162"/>
                  <a:pt x="3358532" y="1600333"/>
                </a:cubicBezTo>
                <a:cubicBezTo>
                  <a:pt x="3376361" y="1582504"/>
                  <a:pt x="3406670" y="1582504"/>
                  <a:pt x="3424499" y="1600333"/>
                </a:cubicBezTo>
                <a:cubicBezTo>
                  <a:pt x="3442328" y="1618162"/>
                  <a:pt x="3442328" y="1648470"/>
                  <a:pt x="3424499" y="1666299"/>
                </a:cubicBezTo>
                <a:cubicBezTo>
                  <a:pt x="3406670" y="1684128"/>
                  <a:pt x="3378143" y="1684128"/>
                  <a:pt x="3358532" y="1666299"/>
                </a:cubicBezTo>
                <a:close/>
                <a:moveTo>
                  <a:pt x="5082543" y="3390310"/>
                </a:moveTo>
                <a:cubicBezTo>
                  <a:pt x="5064714" y="3372481"/>
                  <a:pt x="5064714" y="3342172"/>
                  <a:pt x="5082543" y="3324343"/>
                </a:cubicBezTo>
                <a:cubicBezTo>
                  <a:pt x="5100372" y="3306514"/>
                  <a:pt x="5130680" y="3306515"/>
                  <a:pt x="5148509" y="3324344"/>
                </a:cubicBezTo>
                <a:cubicBezTo>
                  <a:pt x="5166338" y="3342173"/>
                  <a:pt x="5166338" y="3372481"/>
                  <a:pt x="5148509" y="3390310"/>
                </a:cubicBezTo>
                <a:cubicBezTo>
                  <a:pt x="5130680" y="3408139"/>
                  <a:pt x="5102154" y="3408139"/>
                  <a:pt x="5082543" y="3390310"/>
                </a:cubicBezTo>
                <a:close/>
                <a:moveTo>
                  <a:pt x="2062179" y="369950"/>
                </a:moveTo>
                <a:cubicBezTo>
                  <a:pt x="2044350" y="352121"/>
                  <a:pt x="2044350" y="321812"/>
                  <a:pt x="2062179" y="303983"/>
                </a:cubicBezTo>
                <a:cubicBezTo>
                  <a:pt x="2080008" y="286154"/>
                  <a:pt x="2110316" y="286155"/>
                  <a:pt x="2128145" y="303984"/>
                </a:cubicBezTo>
                <a:cubicBezTo>
                  <a:pt x="2145974" y="321813"/>
                  <a:pt x="2145974" y="352121"/>
                  <a:pt x="2128145" y="369950"/>
                </a:cubicBezTo>
                <a:cubicBezTo>
                  <a:pt x="2108534" y="389563"/>
                  <a:pt x="2080008" y="389563"/>
                  <a:pt x="2062179" y="369950"/>
                </a:cubicBezTo>
                <a:close/>
                <a:moveTo>
                  <a:pt x="3793557" y="2101329"/>
                </a:moveTo>
                <a:cubicBezTo>
                  <a:pt x="3775728" y="2083500"/>
                  <a:pt x="3775728" y="2053191"/>
                  <a:pt x="3793557" y="2035362"/>
                </a:cubicBezTo>
                <a:cubicBezTo>
                  <a:pt x="3811386" y="2017533"/>
                  <a:pt x="3841695" y="2017533"/>
                  <a:pt x="3859524" y="2035362"/>
                </a:cubicBezTo>
                <a:cubicBezTo>
                  <a:pt x="3877353" y="2053191"/>
                  <a:pt x="3877353" y="2083500"/>
                  <a:pt x="3859524" y="2101329"/>
                </a:cubicBezTo>
                <a:cubicBezTo>
                  <a:pt x="3839913" y="2120941"/>
                  <a:pt x="3811386" y="2120941"/>
                  <a:pt x="3793557" y="2101329"/>
                </a:cubicBezTo>
                <a:close/>
                <a:moveTo>
                  <a:pt x="5517567" y="3825338"/>
                </a:moveTo>
                <a:cubicBezTo>
                  <a:pt x="5499738" y="3807509"/>
                  <a:pt x="5499738" y="3777201"/>
                  <a:pt x="5517567" y="3759372"/>
                </a:cubicBezTo>
                <a:cubicBezTo>
                  <a:pt x="5535396" y="3741543"/>
                  <a:pt x="5565704" y="3741543"/>
                  <a:pt x="5583533" y="3759372"/>
                </a:cubicBezTo>
                <a:cubicBezTo>
                  <a:pt x="5601362" y="3777201"/>
                  <a:pt x="5601363" y="3807510"/>
                  <a:pt x="5583534" y="3825339"/>
                </a:cubicBezTo>
                <a:cubicBezTo>
                  <a:pt x="5563923" y="3844952"/>
                  <a:pt x="5535396" y="3844951"/>
                  <a:pt x="5517567" y="3825338"/>
                </a:cubicBezTo>
                <a:close/>
                <a:moveTo>
                  <a:pt x="1771556" y="79338"/>
                </a:moveTo>
                <a:cubicBezTo>
                  <a:pt x="1753727" y="61509"/>
                  <a:pt x="1753727" y="31200"/>
                  <a:pt x="1771556" y="13371"/>
                </a:cubicBezTo>
                <a:cubicBezTo>
                  <a:pt x="1789385" y="-4458"/>
                  <a:pt x="1819694" y="-4458"/>
                  <a:pt x="1837523" y="13371"/>
                </a:cubicBezTo>
                <a:cubicBezTo>
                  <a:pt x="1855352" y="31200"/>
                  <a:pt x="1855352" y="61508"/>
                  <a:pt x="1837523" y="79337"/>
                </a:cubicBezTo>
                <a:cubicBezTo>
                  <a:pt x="1819694" y="98950"/>
                  <a:pt x="1791168" y="98950"/>
                  <a:pt x="1771556" y="79338"/>
                </a:cubicBezTo>
                <a:close/>
                <a:moveTo>
                  <a:pt x="3502935" y="1810716"/>
                </a:moveTo>
                <a:cubicBezTo>
                  <a:pt x="3485106" y="1792887"/>
                  <a:pt x="3485106" y="1762579"/>
                  <a:pt x="3502935" y="1744750"/>
                </a:cubicBezTo>
                <a:cubicBezTo>
                  <a:pt x="3520764" y="1726921"/>
                  <a:pt x="3551072" y="1726921"/>
                  <a:pt x="3568901" y="1744750"/>
                </a:cubicBezTo>
                <a:cubicBezTo>
                  <a:pt x="3586730" y="1762579"/>
                  <a:pt x="3586730" y="1792887"/>
                  <a:pt x="3568901" y="1810716"/>
                </a:cubicBezTo>
                <a:cubicBezTo>
                  <a:pt x="3551072" y="1830329"/>
                  <a:pt x="3522546" y="1830329"/>
                  <a:pt x="3502935" y="1810716"/>
                </a:cubicBezTo>
                <a:close/>
                <a:moveTo>
                  <a:pt x="5226945" y="3534726"/>
                </a:moveTo>
                <a:cubicBezTo>
                  <a:pt x="5209116" y="3516897"/>
                  <a:pt x="5209116" y="3486589"/>
                  <a:pt x="5226945" y="3468760"/>
                </a:cubicBezTo>
                <a:cubicBezTo>
                  <a:pt x="5244774" y="3450931"/>
                  <a:pt x="5275082" y="3450931"/>
                  <a:pt x="5292911" y="3468760"/>
                </a:cubicBezTo>
                <a:cubicBezTo>
                  <a:pt x="5310740" y="3486589"/>
                  <a:pt x="5310740" y="3516897"/>
                  <a:pt x="5292911" y="3534726"/>
                </a:cubicBezTo>
                <a:cubicBezTo>
                  <a:pt x="5275083" y="3554339"/>
                  <a:pt x="5246556" y="3554339"/>
                  <a:pt x="5226945" y="3534726"/>
                </a:cubicBezTo>
                <a:close/>
                <a:moveTo>
                  <a:pt x="1917747" y="225535"/>
                </a:moveTo>
                <a:cubicBezTo>
                  <a:pt x="1899918" y="207706"/>
                  <a:pt x="1899918" y="177398"/>
                  <a:pt x="1917747" y="159569"/>
                </a:cubicBezTo>
                <a:cubicBezTo>
                  <a:pt x="1935576" y="141740"/>
                  <a:pt x="1965885" y="141740"/>
                  <a:pt x="1983714" y="159569"/>
                </a:cubicBezTo>
                <a:cubicBezTo>
                  <a:pt x="2001543" y="177398"/>
                  <a:pt x="2001542" y="207706"/>
                  <a:pt x="1983713" y="225535"/>
                </a:cubicBezTo>
                <a:cubicBezTo>
                  <a:pt x="1964102" y="243364"/>
                  <a:pt x="1935576" y="243364"/>
                  <a:pt x="1917747" y="225535"/>
                </a:cubicBezTo>
                <a:close/>
                <a:moveTo>
                  <a:pt x="3649126" y="1956914"/>
                </a:moveTo>
                <a:cubicBezTo>
                  <a:pt x="3631297" y="1939085"/>
                  <a:pt x="3631297" y="1908777"/>
                  <a:pt x="3649126" y="1890948"/>
                </a:cubicBezTo>
                <a:cubicBezTo>
                  <a:pt x="3666955" y="1873119"/>
                  <a:pt x="3697263" y="1873119"/>
                  <a:pt x="3715092" y="1890948"/>
                </a:cubicBezTo>
                <a:cubicBezTo>
                  <a:pt x="3732921" y="1908777"/>
                  <a:pt x="3732921" y="1939085"/>
                  <a:pt x="3715092" y="1956914"/>
                </a:cubicBezTo>
                <a:cubicBezTo>
                  <a:pt x="3695481" y="1974743"/>
                  <a:pt x="3666955" y="1974743"/>
                  <a:pt x="3649126" y="1956914"/>
                </a:cubicBezTo>
                <a:close/>
                <a:moveTo>
                  <a:pt x="5373136" y="3680924"/>
                </a:moveTo>
                <a:cubicBezTo>
                  <a:pt x="5355307" y="3663095"/>
                  <a:pt x="5355307" y="3632786"/>
                  <a:pt x="5373136" y="3614957"/>
                </a:cubicBezTo>
                <a:cubicBezTo>
                  <a:pt x="5390965" y="3597128"/>
                  <a:pt x="5421273" y="3597128"/>
                  <a:pt x="5439102" y="3614957"/>
                </a:cubicBezTo>
                <a:cubicBezTo>
                  <a:pt x="5456931" y="3632786"/>
                  <a:pt x="5456931" y="3663095"/>
                  <a:pt x="5439102" y="3680924"/>
                </a:cubicBezTo>
                <a:cubicBezTo>
                  <a:pt x="5419491" y="3698753"/>
                  <a:pt x="5390965" y="3698753"/>
                  <a:pt x="5373136" y="3680924"/>
                </a:cubicBezTo>
                <a:close/>
                <a:moveTo>
                  <a:pt x="2351018" y="660563"/>
                </a:moveTo>
                <a:cubicBezTo>
                  <a:pt x="2333189" y="642734"/>
                  <a:pt x="2333189" y="612426"/>
                  <a:pt x="2351018" y="594597"/>
                </a:cubicBezTo>
                <a:cubicBezTo>
                  <a:pt x="2368847" y="576768"/>
                  <a:pt x="2399156" y="576768"/>
                  <a:pt x="2416985" y="594597"/>
                </a:cubicBezTo>
                <a:cubicBezTo>
                  <a:pt x="2434814" y="612426"/>
                  <a:pt x="2434814" y="642734"/>
                  <a:pt x="2416985" y="660563"/>
                </a:cubicBezTo>
                <a:cubicBezTo>
                  <a:pt x="2399156" y="680176"/>
                  <a:pt x="2368848" y="680176"/>
                  <a:pt x="2351018" y="660563"/>
                </a:cubicBezTo>
                <a:close/>
                <a:moveTo>
                  <a:pt x="4082395" y="2391940"/>
                </a:moveTo>
                <a:cubicBezTo>
                  <a:pt x="4064567" y="2374112"/>
                  <a:pt x="4064567" y="2343804"/>
                  <a:pt x="4082396" y="2325975"/>
                </a:cubicBezTo>
                <a:cubicBezTo>
                  <a:pt x="4100225" y="2308146"/>
                  <a:pt x="4130533" y="2308145"/>
                  <a:pt x="4148362" y="2325974"/>
                </a:cubicBezTo>
                <a:cubicBezTo>
                  <a:pt x="4166190" y="2343802"/>
                  <a:pt x="4166190" y="2374110"/>
                  <a:pt x="4148361" y="2391939"/>
                </a:cubicBezTo>
                <a:cubicBezTo>
                  <a:pt x="4130532" y="2411552"/>
                  <a:pt x="4100224" y="2411553"/>
                  <a:pt x="4082395" y="2391940"/>
                </a:cubicBezTo>
                <a:close/>
                <a:moveTo>
                  <a:pt x="2206597" y="516147"/>
                </a:moveTo>
                <a:cubicBezTo>
                  <a:pt x="2188768" y="498318"/>
                  <a:pt x="2188768" y="468010"/>
                  <a:pt x="2206597" y="450181"/>
                </a:cubicBezTo>
                <a:cubicBezTo>
                  <a:pt x="2224426" y="432352"/>
                  <a:pt x="2254734" y="432352"/>
                  <a:pt x="2272563" y="450181"/>
                </a:cubicBezTo>
                <a:cubicBezTo>
                  <a:pt x="2290392" y="468010"/>
                  <a:pt x="2290392" y="498318"/>
                  <a:pt x="2272563" y="516147"/>
                </a:cubicBezTo>
                <a:cubicBezTo>
                  <a:pt x="2254734" y="533976"/>
                  <a:pt x="2224426" y="533976"/>
                  <a:pt x="2206597" y="516147"/>
                </a:cubicBezTo>
                <a:close/>
                <a:moveTo>
                  <a:pt x="3937975" y="2247526"/>
                </a:moveTo>
                <a:cubicBezTo>
                  <a:pt x="3920146" y="2229697"/>
                  <a:pt x="3920146" y="2199388"/>
                  <a:pt x="3937975" y="2181559"/>
                </a:cubicBezTo>
                <a:cubicBezTo>
                  <a:pt x="3955804" y="2163730"/>
                  <a:pt x="3986113" y="2163730"/>
                  <a:pt x="4003942" y="2181559"/>
                </a:cubicBezTo>
                <a:cubicBezTo>
                  <a:pt x="4021771" y="2199388"/>
                  <a:pt x="4021771" y="2229697"/>
                  <a:pt x="4003942" y="2247526"/>
                </a:cubicBezTo>
                <a:cubicBezTo>
                  <a:pt x="3986113" y="2265355"/>
                  <a:pt x="3955804" y="2265355"/>
                  <a:pt x="3937975" y="2247526"/>
                </a:cubicBezTo>
                <a:close/>
                <a:moveTo>
                  <a:pt x="2639860" y="951172"/>
                </a:moveTo>
                <a:cubicBezTo>
                  <a:pt x="2622031" y="933343"/>
                  <a:pt x="2622030" y="903034"/>
                  <a:pt x="2639859" y="885205"/>
                </a:cubicBezTo>
                <a:cubicBezTo>
                  <a:pt x="2657688" y="867376"/>
                  <a:pt x="2687998" y="867376"/>
                  <a:pt x="2705827" y="885205"/>
                </a:cubicBezTo>
                <a:cubicBezTo>
                  <a:pt x="2723655" y="903035"/>
                  <a:pt x="2723655" y="933343"/>
                  <a:pt x="2705828" y="951172"/>
                </a:cubicBezTo>
                <a:cubicBezTo>
                  <a:pt x="2687999" y="970785"/>
                  <a:pt x="2657689" y="970785"/>
                  <a:pt x="2639860" y="951172"/>
                </a:cubicBezTo>
                <a:close/>
                <a:moveTo>
                  <a:pt x="4371230" y="2682542"/>
                </a:moveTo>
                <a:cubicBezTo>
                  <a:pt x="4353401" y="2664714"/>
                  <a:pt x="4353402" y="2634406"/>
                  <a:pt x="4371231" y="2616577"/>
                </a:cubicBezTo>
                <a:cubicBezTo>
                  <a:pt x="4389060" y="2598748"/>
                  <a:pt x="4419369" y="2598747"/>
                  <a:pt x="4437198" y="2616576"/>
                </a:cubicBezTo>
                <a:cubicBezTo>
                  <a:pt x="4455025" y="2634405"/>
                  <a:pt x="4455024" y="2664712"/>
                  <a:pt x="4437197" y="2682541"/>
                </a:cubicBezTo>
                <a:cubicBezTo>
                  <a:pt x="4419369" y="2702155"/>
                  <a:pt x="4389058" y="2702154"/>
                  <a:pt x="4371230" y="2682542"/>
                </a:cubicBezTo>
                <a:close/>
                <a:moveTo>
                  <a:pt x="2495440" y="806760"/>
                </a:moveTo>
                <a:cubicBezTo>
                  <a:pt x="2477611" y="788931"/>
                  <a:pt x="2477611" y="758622"/>
                  <a:pt x="2495440" y="740793"/>
                </a:cubicBezTo>
                <a:cubicBezTo>
                  <a:pt x="2513269" y="722964"/>
                  <a:pt x="2543577" y="722964"/>
                  <a:pt x="2561406" y="740793"/>
                </a:cubicBezTo>
                <a:cubicBezTo>
                  <a:pt x="2579235" y="758622"/>
                  <a:pt x="2579235" y="788930"/>
                  <a:pt x="2561406" y="806759"/>
                </a:cubicBezTo>
                <a:cubicBezTo>
                  <a:pt x="2543577" y="824588"/>
                  <a:pt x="2513269" y="824589"/>
                  <a:pt x="2495440" y="806760"/>
                </a:cubicBezTo>
                <a:close/>
                <a:moveTo>
                  <a:pt x="4226814" y="2538133"/>
                </a:moveTo>
                <a:cubicBezTo>
                  <a:pt x="4208985" y="2520304"/>
                  <a:pt x="4208985" y="2489996"/>
                  <a:pt x="4226814" y="2472167"/>
                </a:cubicBezTo>
                <a:cubicBezTo>
                  <a:pt x="4244643" y="2454338"/>
                  <a:pt x="4274951" y="2454338"/>
                  <a:pt x="4292780" y="2472167"/>
                </a:cubicBezTo>
                <a:cubicBezTo>
                  <a:pt x="4310609" y="2489996"/>
                  <a:pt x="4310608" y="2520303"/>
                  <a:pt x="4292779" y="2538132"/>
                </a:cubicBezTo>
                <a:cubicBezTo>
                  <a:pt x="4274950" y="2555961"/>
                  <a:pt x="4244643" y="2555962"/>
                  <a:pt x="4226814" y="2538133"/>
                </a:cubicBezTo>
                <a:close/>
                <a:moveTo>
                  <a:pt x="2784274" y="1097368"/>
                </a:moveTo>
                <a:cubicBezTo>
                  <a:pt x="2766445" y="1079539"/>
                  <a:pt x="2766445" y="1049231"/>
                  <a:pt x="2784274" y="1031402"/>
                </a:cubicBezTo>
                <a:cubicBezTo>
                  <a:pt x="2802103" y="1013573"/>
                  <a:pt x="2832411" y="1013573"/>
                  <a:pt x="2850240" y="1031402"/>
                </a:cubicBezTo>
                <a:cubicBezTo>
                  <a:pt x="2868069" y="1049231"/>
                  <a:pt x="2868069" y="1079539"/>
                  <a:pt x="2850240" y="1097368"/>
                </a:cubicBezTo>
                <a:cubicBezTo>
                  <a:pt x="2832411" y="1115197"/>
                  <a:pt x="2802103" y="1115197"/>
                  <a:pt x="2784274" y="1097368"/>
                </a:cubicBezTo>
                <a:close/>
                <a:moveTo>
                  <a:pt x="4515641" y="2828736"/>
                </a:moveTo>
                <a:cubicBezTo>
                  <a:pt x="4497815" y="2810910"/>
                  <a:pt x="4497817" y="2780603"/>
                  <a:pt x="4515646" y="2762774"/>
                </a:cubicBezTo>
                <a:cubicBezTo>
                  <a:pt x="4533475" y="2744945"/>
                  <a:pt x="4563782" y="2744943"/>
                  <a:pt x="4581608" y="2762769"/>
                </a:cubicBezTo>
                <a:cubicBezTo>
                  <a:pt x="4599436" y="2780598"/>
                  <a:pt x="4599437" y="2810907"/>
                  <a:pt x="4581608" y="2828736"/>
                </a:cubicBezTo>
                <a:cubicBezTo>
                  <a:pt x="4563779" y="2846565"/>
                  <a:pt x="4533470" y="2846564"/>
                  <a:pt x="4515641" y="2828736"/>
                </a:cubicBezTo>
                <a:close/>
                <a:moveTo>
                  <a:pt x="6239662" y="4552757"/>
                </a:moveTo>
                <a:cubicBezTo>
                  <a:pt x="6221833" y="4534928"/>
                  <a:pt x="6221833" y="4504619"/>
                  <a:pt x="6239662" y="4486791"/>
                </a:cubicBezTo>
                <a:cubicBezTo>
                  <a:pt x="6257491" y="4468962"/>
                  <a:pt x="6287800" y="4468962"/>
                  <a:pt x="6305629" y="4486790"/>
                </a:cubicBezTo>
                <a:cubicBezTo>
                  <a:pt x="6323458" y="4504619"/>
                  <a:pt x="6323458" y="4534928"/>
                  <a:pt x="6305629" y="4552757"/>
                </a:cubicBezTo>
                <a:cubicBezTo>
                  <a:pt x="6287800" y="4570586"/>
                  <a:pt x="6257491" y="4570586"/>
                  <a:pt x="6239662" y="4552757"/>
                </a:cubicBezTo>
                <a:close/>
                <a:moveTo>
                  <a:pt x="2940892" y="1507985"/>
                </a:moveTo>
                <a:cubicBezTo>
                  <a:pt x="2923063" y="1490156"/>
                  <a:pt x="2923063" y="1459847"/>
                  <a:pt x="2940892" y="1442018"/>
                </a:cubicBezTo>
                <a:cubicBezTo>
                  <a:pt x="2958721" y="1424189"/>
                  <a:pt x="2989029" y="1424189"/>
                  <a:pt x="3006858" y="1442018"/>
                </a:cubicBezTo>
                <a:cubicBezTo>
                  <a:pt x="3024687" y="1459847"/>
                  <a:pt x="3024687" y="1490156"/>
                  <a:pt x="3006858" y="1507985"/>
                </a:cubicBezTo>
                <a:cubicBezTo>
                  <a:pt x="2989029" y="1525814"/>
                  <a:pt x="2958721" y="1525814"/>
                  <a:pt x="2940892" y="1507985"/>
                </a:cubicBezTo>
                <a:close/>
                <a:moveTo>
                  <a:pt x="4664903" y="3231996"/>
                </a:moveTo>
                <a:cubicBezTo>
                  <a:pt x="4647074" y="3214167"/>
                  <a:pt x="4647074" y="3183858"/>
                  <a:pt x="4664903" y="3166029"/>
                </a:cubicBezTo>
                <a:cubicBezTo>
                  <a:pt x="4682732" y="3148200"/>
                  <a:pt x="4713040" y="3148200"/>
                  <a:pt x="4730869" y="3166029"/>
                </a:cubicBezTo>
                <a:cubicBezTo>
                  <a:pt x="4748698" y="3183859"/>
                  <a:pt x="4748698" y="3214167"/>
                  <a:pt x="4730869" y="3231996"/>
                </a:cubicBezTo>
                <a:cubicBezTo>
                  <a:pt x="4713040" y="3249825"/>
                  <a:pt x="4682732" y="3249825"/>
                  <a:pt x="4664903" y="3231996"/>
                </a:cubicBezTo>
                <a:close/>
                <a:moveTo>
                  <a:pt x="2796474" y="1363570"/>
                </a:moveTo>
                <a:cubicBezTo>
                  <a:pt x="2778645" y="1345741"/>
                  <a:pt x="2778646" y="1315433"/>
                  <a:pt x="2796475" y="1297604"/>
                </a:cubicBezTo>
                <a:cubicBezTo>
                  <a:pt x="2814303" y="1277991"/>
                  <a:pt x="2842828" y="1277991"/>
                  <a:pt x="2862441" y="1297604"/>
                </a:cubicBezTo>
                <a:cubicBezTo>
                  <a:pt x="2880270" y="1315433"/>
                  <a:pt x="2880270" y="1345741"/>
                  <a:pt x="2862441" y="1363570"/>
                </a:cubicBezTo>
                <a:cubicBezTo>
                  <a:pt x="2844612" y="1381399"/>
                  <a:pt x="2814303" y="1381399"/>
                  <a:pt x="2796474" y="1363570"/>
                </a:cubicBezTo>
                <a:close/>
                <a:moveTo>
                  <a:pt x="4520486" y="3087581"/>
                </a:moveTo>
                <a:cubicBezTo>
                  <a:pt x="4502657" y="3069752"/>
                  <a:pt x="4502657" y="3039444"/>
                  <a:pt x="4520486" y="3021615"/>
                </a:cubicBezTo>
                <a:cubicBezTo>
                  <a:pt x="4538314" y="3002002"/>
                  <a:pt x="4566839" y="3002002"/>
                  <a:pt x="4586452" y="3021615"/>
                </a:cubicBezTo>
                <a:cubicBezTo>
                  <a:pt x="4604281" y="3039444"/>
                  <a:pt x="4604281" y="3069752"/>
                  <a:pt x="4586452" y="3087581"/>
                </a:cubicBezTo>
                <a:cubicBezTo>
                  <a:pt x="4568623" y="3105410"/>
                  <a:pt x="4538314" y="3105410"/>
                  <a:pt x="4520486" y="3087581"/>
                </a:cubicBezTo>
                <a:close/>
                <a:moveTo>
                  <a:pt x="3078602" y="1655592"/>
                </a:moveTo>
                <a:cubicBezTo>
                  <a:pt x="3060773" y="1637763"/>
                  <a:pt x="3060773" y="1607454"/>
                  <a:pt x="3078602" y="1589625"/>
                </a:cubicBezTo>
                <a:cubicBezTo>
                  <a:pt x="3096431" y="1571796"/>
                  <a:pt x="3126740" y="1571796"/>
                  <a:pt x="3144569" y="1589625"/>
                </a:cubicBezTo>
                <a:cubicBezTo>
                  <a:pt x="3162398" y="1607454"/>
                  <a:pt x="3162397" y="1637763"/>
                  <a:pt x="3144568" y="1655592"/>
                </a:cubicBezTo>
                <a:cubicBezTo>
                  <a:pt x="3126740" y="1675204"/>
                  <a:pt x="3096431" y="1675205"/>
                  <a:pt x="3078602" y="1655592"/>
                </a:cubicBezTo>
                <a:close/>
                <a:moveTo>
                  <a:pt x="4802613" y="3379602"/>
                </a:moveTo>
                <a:cubicBezTo>
                  <a:pt x="4784784" y="3361773"/>
                  <a:pt x="4784784" y="3331465"/>
                  <a:pt x="4802613" y="3313636"/>
                </a:cubicBezTo>
                <a:cubicBezTo>
                  <a:pt x="4820442" y="3295807"/>
                  <a:pt x="4850750" y="3295807"/>
                  <a:pt x="4868579" y="3313636"/>
                </a:cubicBezTo>
                <a:cubicBezTo>
                  <a:pt x="4886408" y="3331465"/>
                  <a:pt x="4886408" y="3361773"/>
                  <a:pt x="4868579" y="3379602"/>
                </a:cubicBezTo>
                <a:cubicBezTo>
                  <a:pt x="4850750" y="3399215"/>
                  <a:pt x="4820442" y="3399215"/>
                  <a:pt x="4802613" y="3379602"/>
                </a:cubicBezTo>
                <a:close/>
                <a:moveTo>
                  <a:pt x="1636071" y="214836"/>
                </a:moveTo>
                <a:cubicBezTo>
                  <a:pt x="1618242" y="197007"/>
                  <a:pt x="1618241" y="166699"/>
                  <a:pt x="1636070" y="148870"/>
                </a:cubicBezTo>
                <a:cubicBezTo>
                  <a:pt x="1653899" y="131041"/>
                  <a:pt x="1684208" y="131041"/>
                  <a:pt x="1702037" y="148870"/>
                </a:cubicBezTo>
                <a:cubicBezTo>
                  <a:pt x="1719866" y="166699"/>
                  <a:pt x="1719866" y="197007"/>
                  <a:pt x="1702037" y="214836"/>
                </a:cubicBezTo>
                <a:cubicBezTo>
                  <a:pt x="1684208" y="234449"/>
                  <a:pt x="1653900" y="234449"/>
                  <a:pt x="1636071" y="214836"/>
                </a:cubicBezTo>
                <a:close/>
                <a:moveTo>
                  <a:pt x="3367449" y="1946215"/>
                </a:moveTo>
                <a:cubicBezTo>
                  <a:pt x="3349620" y="1928386"/>
                  <a:pt x="3349620" y="1898077"/>
                  <a:pt x="3367449" y="1880248"/>
                </a:cubicBezTo>
                <a:cubicBezTo>
                  <a:pt x="3385278" y="1862419"/>
                  <a:pt x="3415586" y="1862419"/>
                  <a:pt x="3433415" y="1880248"/>
                </a:cubicBezTo>
                <a:cubicBezTo>
                  <a:pt x="3451244" y="1898077"/>
                  <a:pt x="3451244" y="1928386"/>
                  <a:pt x="3433415" y="1946215"/>
                </a:cubicBezTo>
                <a:cubicBezTo>
                  <a:pt x="3415586" y="1965827"/>
                  <a:pt x="3385278" y="1965827"/>
                  <a:pt x="3367449" y="1946215"/>
                </a:cubicBezTo>
                <a:close/>
                <a:moveTo>
                  <a:pt x="5091459" y="3670225"/>
                </a:moveTo>
                <a:cubicBezTo>
                  <a:pt x="5073630" y="3652396"/>
                  <a:pt x="5073630" y="3622088"/>
                  <a:pt x="5091459" y="3604259"/>
                </a:cubicBezTo>
                <a:cubicBezTo>
                  <a:pt x="5109288" y="3586430"/>
                  <a:pt x="5139597" y="3586430"/>
                  <a:pt x="5157426" y="3604259"/>
                </a:cubicBezTo>
                <a:cubicBezTo>
                  <a:pt x="5175255" y="3622088"/>
                  <a:pt x="5175255" y="3652396"/>
                  <a:pt x="5157426" y="3670225"/>
                </a:cubicBezTo>
                <a:cubicBezTo>
                  <a:pt x="5139597" y="3689838"/>
                  <a:pt x="5109288" y="3689838"/>
                  <a:pt x="5091459" y="3670225"/>
                </a:cubicBezTo>
                <a:close/>
                <a:moveTo>
                  <a:pt x="3222994" y="1801801"/>
                </a:moveTo>
                <a:cubicBezTo>
                  <a:pt x="3205165" y="1783972"/>
                  <a:pt x="3205165" y="1753664"/>
                  <a:pt x="3222994" y="1735835"/>
                </a:cubicBezTo>
                <a:cubicBezTo>
                  <a:pt x="3240823" y="1718006"/>
                  <a:pt x="3271132" y="1718006"/>
                  <a:pt x="3288961" y="1735835"/>
                </a:cubicBezTo>
                <a:cubicBezTo>
                  <a:pt x="3306790" y="1753664"/>
                  <a:pt x="3306790" y="1783972"/>
                  <a:pt x="3288961" y="1801801"/>
                </a:cubicBezTo>
                <a:cubicBezTo>
                  <a:pt x="3271132" y="1819630"/>
                  <a:pt x="3240823" y="1819630"/>
                  <a:pt x="3222994" y="1801801"/>
                </a:cubicBezTo>
                <a:close/>
                <a:moveTo>
                  <a:pt x="4947005" y="3525811"/>
                </a:moveTo>
                <a:cubicBezTo>
                  <a:pt x="4929176" y="3507982"/>
                  <a:pt x="4929176" y="3477674"/>
                  <a:pt x="4947005" y="3459845"/>
                </a:cubicBezTo>
                <a:cubicBezTo>
                  <a:pt x="4964834" y="3442016"/>
                  <a:pt x="4995142" y="3442016"/>
                  <a:pt x="5012971" y="3459845"/>
                </a:cubicBezTo>
                <a:cubicBezTo>
                  <a:pt x="5030800" y="3477674"/>
                  <a:pt x="5030800" y="3507982"/>
                  <a:pt x="5012971" y="3525811"/>
                </a:cubicBezTo>
                <a:cubicBezTo>
                  <a:pt x="4995142" y="3543640"/>
                  <a:pt x="4964834" y="3543640"/>
                  <a:pt x="4947005" y="3525811"/>
                </a:cubicBezTo>
                <a:close/>
                <a:moveTo>
                  <a:pt x="2215510" y="796065"/>
                </a:moveTo>
                <a:cubicBezTo>
                  <a:pt x="2197681" y="778236"/>
                  <a:pt x="2197681" y="747927"/>
                  <a:pt x="2215510" y="730098"/>
                </a:cubicBezTo>
                <a:cubicBezTo>
                  <a:pt x="2233339" y="712269"/>
                  <a:pt x="2263647" y="712269"/>
                  <a:pt x="2281476" y="730098"/>
                </a:cubicBezTo>
                <a:cubicBezTo>
                  <a:pt x="2299305" y="747927"/>
                  <a:pt x="2299305" y="778235"/>
                  <a:pt x="2281476" y="796064"/>
                </a:cubicBezTo>
                <a:cubicBezTo>
                  <a:pt x="2261865" y="815677"/>
                  <a:pt x="2233339" y="815677"/>
                  <a:pt x="2215510" y="796065"/>
                </a:cubicBezTo>
                <a:close/>
                <a:moveTo>
                  <a:pt x="3946887" y="2527442"/>
                </a:moveTo>
                <a:cubicBezTo>
                  <a:pt x="3929058" y="2509613"/>
                  <a:pt x="3929059" y="2479305"/>
                  <a:pt x="3946888" y="2461476"/>
                </a:cubicBezTo>
                <a:cubicBezTo>
                  <a:pt x="3964717" y="2443647"/>
                  <a:pt x="3995025" y="2443647"/>
                  <a:pt x="4012853" y="2461475"/>
                </a:cubicBezTo>
                <a:cubicBezTo>
                  <a:pt x="4030682" y="2479304"/>
                  <a:pt x="4030682" y="2509613"/>
                  <a:pt x="4012853" y="2527442"/>
                </a:cubicBezTo>
                <a:cubicBezTo>
                  <a:pt x="3993241" y="2547053"/>
                  <a:pt x="3964715" y="2547054"/>
                  <a:pt x="3946887" y="2527442"/>
                </a:cubicBezTo>
                <a:close/>
                <a:moveTo>
                  <a:pt x="1924890" y="505450"/>
                </a:moveTo>
                <a:cubicBezTo>
                  <a:pt x="1907061" y="487621"/>
                  <a:pt x="1907061" y="457313"/>
                  <a:pt x="1924890" y="439484"/>
                </a:cubicBezTo>
                <a:cubicBezTo>
                  <a:pt x="1942719" y="421655"/>
                  <a:pt x="1973027" y="421655"/>
                  <a:pt x="1990856" y="439484"/>
                </a:cubicBezTo>
                <a:cubicBezTo>
                  <a:pt x="2008685" y="457313"/>
                  <a:pt x="2008685" y="487621"/>
                  <a:pt x="1990856" y="505450"/>
                </a:cubicBezTo>
                <a:cubicBezTo>
                  <a:pt x="1973027" y="525063"/>
                  <a:pt x="1944502" y="525063"/>
                  <a:pt x="1924890" y="505450"/>
                </a:cubicBezTo>
                <a:close/>
                <a:moveTo>
                  <a:pt x="3656268" y="2236829"/>
                </a:moveTo>
                <a:cubicBezTo>
                  <a:pt x="3638439" y="2219000"/>
                  <a:pt x="3638439" y="2188691"/>
                  <a:pt x="3656268" y="2170862"/>
                </a:cubicBezTo>
                <a:cubicBezTo>
                  <a:pt x="3674097" y="2153033"/>
                  <a:pt x="3704406" y="2153033"/>
                  <a:pt x="3722235" y="2170862"/>
                </a:cubicBezTo>
                <a:cubicBezTo>
                  <a:pt x="3740064" y="2188691"/>
                  <a:pt x="3740064" y="2219000"/>
                  <a:pt x="3722235" y="2236829"/>
                </a:cubicBezTo>
                <a:cubicBezTo>
                  <a:pt x="3704406" y="2256441"/>
                  <a:pt x="3675881" y="2256441"/>
                  <a:pt x="3656268" y="2236829"/>
                </a:cubicBezTo>
                <a:close/>
                <a:moveTo>
                  <a:pt x="5380278" y="3960838"/>
                </a:moveTo>
                <a:cubicBezTo>
                  <a:pt x="5362449" y="3943009"/>
                  <a:pt x="5362449" y="3912701"/>
                  <a:pt x="5380278" y="3894872"/>
                </a:cubicBezTo>
                <a:cubicBezTo>
                  <a:pt x="5398107" y="3877043"/>
                  <a:pt x="5428415" y="3877043"/>
                  <a:pt x="5446244" y="3894872"/>
                </a:cubicBezTo>
                <a:cubicBezTo>
                  <a:pt x="5464073" y="3912701"/>
                  <a:pt x="5464074" y="3943010"/>
                  <a:pt x="5446245" y="3960839"/>
                </a:cubicBezTo>
                <a:cubicBezTo>
                  <a:pt x="5428416" y="3980451"/>
                  <a:pt x="5399891" y="3980451"/>
                  <a:pt x="5380278" y="3960838"/>
                </a:cubicBezTo>
                <a:close/>
                <a:moveTo>
                  <a:pt x="1780454" y="361034"/>
                </a:moveTo>
                <a:cubicBezTo>
                  <a:pt x="1762625" y="343205"/>
                  <a:pt x="1762625" y="312897"/>
                  <a:pt x="1780454" y="295068"/>
                </a:cubicBezTo>
                <a:cubicBezTo>
                  <a:pt x="1798283" y="277239"/>
                  <a:pt x="1828591" y="277239"/>
                  <a:pt x="1846420" y="295068"/>
                </a:cubicBezTo>
                <a:cubicBezTo>
                  <a:pt x="1864249" y="312897"/>
                  <a:pt x="1864249" y="343205"/>
                  <a:pt x="1846420" y="361034"/>
                </a:cubicBezTo>
                <a:cubicBezTo>
                  <a:pt x="1828591" y="378863"/>
                  <a:pt x="1798283" y="378863"/>
                  <a:pt x="1780454" y="361034"/>
                </a:cubicBezTo>
                <a:close/>
                <a:moveTo>
                  <a:pt x="3511832" y="2092413"/>
                </a:moveTo>
                <a:cubicBezTo>
                  <a:pt x="3494003" y="2074584"/>
                  <a:pt x="3494003" y="2044275"/>
                  <a:pt x="3511832" y="2026446"/>
                </a:cubicBezTo>
                <a:cubicBezTo>
                  <a:pt x="3529661" y="2008617"/>
                  <a:pt x="3559970" y="2008617"/>
                  <a:pt x="3577799" y="2026446"/>
                </a:cubicBezTo>
                <a:cubicBezTo>
                  <a:pt x="3595628" y="2044275"/>
                  <a:pt x="3595628" y="2074584"/>
                  <a:pt x="3577799" y="2092413"/>
                </a:cubicBezTo>
                <a:cubicBezTo>
                  <a:pt x="3559970" y="2110242"/>
                  <a:pt x="3529661" y="2110242"/>
                  <a:pt x="3511832" y="2092413"/>
                </a:cubicBezTo>
                <a:close/>
                <a:moveTo>
                  <a:pt x="5235842" y="3816422"/>
                </a:moveTo>
                <a:cubicBezTo>
                  <a:pt x="5218013" y="3798593"/>
                  <a:pt x="5218013" y="3768285"/>
                  <a:pt x="5235842" y="3750456"/>
                </a:cubicBezTo>
                <a:cubicBezTo>
                  <a:pt x="5253671" y="3732627"/>
                  <a:pt x="5283980" y="3732627"/>
                  <a:pt x="5301809" y="3750456"/>
                </a:cubicBezTo>
                <a:cubicBezTo>
                  <a:pt x="5319638" y="3768285"/>
                  <a:pt x="5319638" y="3798593"/>
                  <a:pt x="5301809" y="3816422"/>
                </a:cubicBezTo>
                <a:cubicBezTo>
                  <a:pt x="5283980" y="3834251"/>
                  <a:pt x="5253671" y="3834251"/>
                  <a:pt x="5235842" y="3816422"/>
                </a:cubicBezTo>
                <a:close/>
                <a:moveTo>
                  <a:pt x="2504354" y="1086671"/>
                </a:moveTo>
                <a:cubicBezTo>
                  <a:pt x="2486525" y="1068842"/>
                  <a:pt x="2486525" y="1038533"/>
                  <a:pt x="2504354" y="1020704"/>
                </a:cubicBezTo>
                <a:cubicBezTo>
                  <a:pt x="2522183" y="1002875"/>
                  <a:pt x="2552491" y="1002875"/>
                  <a:pt x="2570320" y="1020704"/>
                </a:cubicBezTo>
                <a:cubicBezTo>
                  <a:pt x="2588149" y="1038533"/>
                  <a:pt x="2588149" y="1068841"/>
                  <a:pt x="2570320" y="1086670"/>
                </a:cubicBezTo>
                <a:cubicBezTo>
                  <a:pt x="2552491" y="1106283"/>
                  <a:pt x="2522183" y="1106283"/>
                  <a:pt x="2504354" y="1086671"/>
                </a:cubicBezTo>
                <a:close/>
                <a:moveTo>
                  <a:pt x="4235724" y="2818040"/>
                </a:moveTo>
                <a:cubicBezTo>
                  <a:pt x="4217895" y="2800212"/>
                  <a:pt x="4217896" y="2769904"/>
                  <a:pt x="4235725" y="2752075"/>
                </a:cubicBezTo>
                <a:cubicBezTo>
                  <a:pt x="4253554" y="2734246"/>
                  <a:pt x="4283862" y="2734246"/>
                  <a:pt x="4301690" y="2752074"/>
                </a:cubicBezTo>
                <a:cubicBezTo>
                  <a:pt x="4319519" y="2769903"/>
                  <a:pt x="4319519" y="2800211"/>
                  <a:pt x="4301690" y="2818040"/>
                </a:cubicBezTo>
                <a:cubicBezTo>
                  <a:pt x="4283861" y="2837653"/>
                  <a:pt x="4253552" y="2837653"/>
                  <a:pt x="4235724" y="2818040"/>
                </a:cubicBezTo>
                <a:close/>
                <a:moveTo>
                  <a:pt x="2359931" y="942257"/>
                </a:moveTo>
                <a:cubicBezTo>
                  <a:pt x="2342103" y="924428"/>
                  <a:pt x="2342102" y="894119"/>
                  <a:pt x="2359931" y="876290"/>
                </a:cubicBezTo>
                <a:cubicBezTo>
                  <a:pt x="2377760" y="858461"/>
                  <a:pt x="2408069" y="858461"/>
                  <a:pt x="2425898" y="876290"/>
                </a:cubicBezTo>
                <a:cubicBezTo>
                  <a:pt x="2443727" y="894119"/>
                  <a:pt x="2443727" y="924428"/>
                  <a:pt x="2425898" y="942257"/>
                </a:cubicBezTo>
                <a:cubicBezTo>
                  <a:pt x="2406287" y="960086"/>
                  <a:pt x="2377760" y="960086"/>
                  <a:pt x="2359931" y="942257"/>
                </a:cubicBezTo>
                <a:close/>
                <a:moveTo>
                  <a:pt x="4091305" y="2673631"/>
                </a:moveTo>
                <a:cubicBezTo>
                  <a:pt x="4073476" y="2655802"/>
                  <a:pt x="4073477" y="2625494"/>
                  <a:pt x="4091306" y="2607665"/>
                </a:cubicBezTo>
                <a:cubicBezTo>
                  <a:pt x="4109135" y="2589836"/>
                  <a:pt x="4139443" y="2589835"/>
                  <a:pt x="4157272" y="2607664"/>
                </a:cubicBezTo>
                <a:cubicBezTo>
                  <a:pt x="4175100" y="2625492"/>
                  <a:pt x="4175100" y="2655801"/>
                  <a:pt x="4157271" y="2673630"/>
                </a:cubicBezTo>
                <a:cubicBezTo>
                  <a:pt x="4137660" y="2691458"/>
                  <a:pt x="4109134" y="2691459"/>
                  <a:pt x="4091305" y="2673631"/>
                </a:cubicBezTo>
                <a:close/>
                <a:moveTo>
                  <a:pt x="2069308" y="651648"/>
                </a:moveTo>
                <a:cubicBezTo>
                  <a:pt x="2051479" y="633819"/>
                  <a:pt x="2051479" y="603510"/>
                  <a:pt x="2069308" y="585681"/>
                </a:cubicBezTo>
                <a:cubicBezTo>
                  <a:pt x="2087137" y="567852"/>
                  <a:pt x="2117446" y="567853"/>
                  <a:pt x="2135275" y="585682"/>
                </a:cubicBezTo>
                <a:cubicBezTo>
                  <a:pt x="2153104" y="603511"/>
                  <a:pt x="2153104" y="633819"/>
                  <a:pt x="2135275" y="651648"/>
                </a:cubicBezTo>
                <a:cubicBezTo>
                  <a:pt x="2117446" y="669477"/>
                  <a:pt x="2088921" y="669477"/>
                  <a:pt x="2069308" y="651648"/>
                </a:cubicBezTo>
                <a:close/>
                <a:moveTo>
                  <a:pt x="3800687" y="2383026"/>
                </a:moveTo>
                <a:cubicBezTo>
                  <a:pt x="3782858" y="2365197"/>
                  <a:pt x="3782858" y="2334889"/>
                  <a:pt x="3800687" y="2317060"/>
                </a:cubicBezTo>
                <a:cubicBezTo>
                  <a:pt x="3818516" y="2299231"/>
                  <a:pt x="3848824" y="2299231"/>
                  <a:pt x="3866653" y="2317060"/>
                </a:cubicBezTo>
                <a:cubicBezTo>
                  <a:pt x="3884482" y="2334889"/>
                  <a:pt x="3884482" y="2365197"/>
                  <a:pt x="3866653" y="2383026"/>
                </a:cubicBezTo>
                <a:cubicBezTo>
                  <a:pt x="3848824" y="2400855"/>
                  <a:pt x="3820300" y="2400855"/>
                  <a:pt x="3800687" y="2383026"/>
                </a:cubicBezTo>
                <a:close/>
                <a:moveTo>
                  <a:pt x="2648771" y="1232867"/>
                </a:moveTo>
                <a:cubicBezTo>
                  <a:pt x="2630942" y="1215038"/>
                  <a:pt x="2630942" y="1184730"/>
                  <a:pt x="2648771" y="1166901"/>
                </a:cubicBezTo>
                <a:cubicBezTo>
                  <a:pt x="2666600" y="1149072"/>
                  <a:pt x="2696910" y="1149072"/>
                  <a:pt x="2714739" y="1166901"/>
                </a:cubicBezTo>
                <a:cubicBezTo>
                  <a:pt x="2732567" y="1184730"/>
                  <a:pt x="2732566" y="1215038"/>
                  <a:pt x="2714739" y="1232867"/>
                </a:cubicBezTo>
                <a:cubicBezTo>
                  <a:pt x="2696910" y="1250696"/>
                  <a:pt x="2666600" y="1250696"/>
                  <a:pt x="2648771" y="1232867"/>
                </a:cubicBezTo>
                <a:close/>
                <a:moveTo>
                  <a:pt x="4380138" y="2964234"/>
                </a:moveTo>
                <a:cubicBezTo>
                  <a:pt x="4362312" y="2946408"/>
                  <a:pt x="4362313" y="2916101"/>
                  <a:pt x="4380142" y="2898272"/>
                </a:cubicBezTo>
                <a:cubicBezTo>
                  <a:pt x="4397971" y="2880443"/>
                  <a:pt x="4428282" y="2880443"/>
                  <a:pt x="4446108" y="2898269"/>
                </a:cubicBezTo>
                <a:cubicBezTo>
                  <a:pt x="4463934" y="2916097"/>
                  <a:pt x="4463935" y="2946407"/>
                  <a:pt x="4446107" y="2964235"/>
                </a:cubicBezTo>
                <a:cubicBezTo>
                  <a:pt x="4428278" y="2982064"/>
                  <a:pt x="4397967" y="2982063"/>
                  <a:pt x="4380138" y="2964234"/>
                </a:cubicBezTo>
                <a:close/>
                <a:moveTo>
                  <a:pt x="2803610" y="1643485"/>
                </a:moveTo>
                <a:cubicBezTo>
                  <a:pt x="2785781" y="1625656"/>
                  <a:pt x="2785781" y="1595347"/>
                  <a:pt x="2803610" y="1577518"/>
                </a:cubicBezTo>
                <a:cubicBezTo>
                  <a:pt x="2823221" y="1559690"/>
                  <a:pt x="2851747" y="1559689"/>
                  <a:pt x="2869576" y="1577518"/>
                </a:cubicBezTo>
                <a:cubicBezTo>
                  <a:pt x="2887405" y="1595347"/>
                  <a:pt x="2887405" y="1625656"/>
                  <a:pt x="2869576" y="1643485"/>
                </a:cubicBezTo>
                <a:cubicBezTo>
                  <a:pt x="2851747" y="1661314"/>
                  <a:pt x="2821439" y="1661314"/>
                  <a:pt x="2803610" y="1643485"/>
                </a:cubicBezTo>
                <a:close/>
                <a:moveTo>
                  <a:pt x="2949804" y="1789679"/>
                </a:moveTo>
                <a:cubicBezTo>
                  <a:pt x="2931975" y="1771850"/>
                  <a:pt x="2931975" y="1741542"/>
                  <a:pt x="2949804" y="1723713"/>
                </a:cubicBezTo>
                <a:cubicBezTo>
                  <a:pt x="2967633" y="1704100"/>
                  <a:pt x="2996158" y="1704100"/>
                  <a:pt x="3015771" y="1723713"/>
                </a:cubicBezTo>
                <a:cubicBezTo>
                  <a:pt x="3033600" y="1741542"/>
                  <a:pt x="3033600" y="1771850"/>
                  <a:pt x="3015771" y="1789679"/>
                </a:cubicBezTo>
                <a:cubicBezTo>
                  <a:pt x="2997942" y="1807508"/>
                  <a:pt x="2967633" y="1807508"/>
                  <a:pt x="2949804" y="1789679"/>
                </a:cubicBezTo>
                <a:close/>
                <a:moveTo>
                  <a:pt x="4527621" y="3367496"/>
                </a:moveTo>
                <a:cubicBezTo>
                  <a:pt x="4509792" y="3349667"/>
                  <a:pt x="4509792" y="3319358"/>
                  <a:pt x="4527621" y="3301530"/>
                </a:cubicBezTo>
                <a:cubicBezTo>
                  <a:pt x="4547232" y="3283700"/>
                  <a:pt x="4575758" y="3283701"/>
                  <a:pt x="4593587" y="3301530"/>
                </a:cubicBezTo>
                <a:cubicBezTo>
                  <a:pt x="4611416" y="3319358"/>
                  <a:pt x="4611416" y="3349667"/>
                  <a:pt x="4593587" y="3367496"/>
                </a:cubicBezTo>
                <a:cubicBezTo>
                  <a:pt x="4575758" y="3385325"/>
                  <a:pt x="4545450" y="3385325"/>
                  <a:pt x="4527621" y="3367496"/>
                </a:cubicBezTo>
                <a:close/>
                <a:moveTo>
                  <a:pt x="4673806" y="3513681"/>
                </a:moveTo>
                <a:cubicBezTo>
                  <a:pt x="4655976" y="3495851"/>
                  <a:pt x="4655977" y="3465543"/>
                  <a:pt x="4673806" y="3447714"/>
                </a:cubicBezTo>
                <a:cubicBezTo>
                  <a:pt x="4691634" y="3428101"/>
                  <a:pt x="4720159" y="3428101"/>
                  <a:pt x="4739772" y="3447715"/>
                </a:cubicBezTo>
                <a:cubicBezTo>
                  <a:pt x="4757600" y="3465542"/>
                  <a:pt x="4757601" y="3495851"/>
                  <a:pt x="4739772" y="3513680"/>
                </a:cubicBezTo>
                <a:cubicBezTo>
                  <a:pt x="4721943" y="3531509"/>
                  <a:pt x="4691634" y="3531509"/>
                  <a:pt x="4673806" y="3513681"/>
                </a:cubicBezTo>
                <a:close/>
                <a:moveTo>
                  <a:pt x="2659190" y="1499071"/>
                </a:moveTo>
                <a:cubicBezTo>
                  <a:pt x="2641361" y="1481242"/>
                  <a:pt x="2641362" y="1450934"/>
                  <a:pt x="2659191" y="1433105"/>
                </a:cubicBezTo>
                <a:cubicBezTo>
                  <a:pt x="2678801" y="1413492"/>
                  <a:pt x="2707328" y="1413492"/>
                  <a:pt x="2725157" y="1433104"/>
                </a:cubicBezTo>
                <a:cubicBezTo>
                  <a:pt x="2742986" y="1450933"/>
                  <a:pt x="2742986" y="1481242"/>
                  <a:pt x="2725157" y="1499071"/>
                </a:cubicBezTo>
                <a:cubicBezTo>
                  <a:pt x="2707328" y="1516900"/>
                  <a:pt x="2677019" y="1516900"/>
                  <a:pt x="2659190" y="1499071"/>
                </a:cubicBezTo>
                <a:close/>
                <a:moveTo>
                  <a:pt x="1500570" y="350336"/>
                </a:moveTo>
                <a:cubicBezTo>
                  <a:pt x="1482741" y="332507"/>
                  <a:pt x="1482741" y="302199"/>
                  <a:pt x="1500570" y="284370"/>
                </a:cubicBezTo>
                <a:cubicBezTo>
                  <a:pt x="1518399" y="266541"/>
                  <a:pt x="1548708" y="266541"/>
                  <a:pt x="1566537" y="284370"/>
                </a:cubicBezTo>
                <a:cubicBezTo>
                  <a:pt x="1584366" y="302199"/>
                  <a:pt x="1584366" y="332507"/>
                  <a:pt x="1566537" y="350336"/>
                </a:cubicBezTo>
                <a:cubicBezTo>
                  <a:pt x="1548708" y="369949"/>
                  <a:pt x="1518400" y="369949"/>
                  <a:pt x="1500570" y="350336"/>
                </a:cubicBezTo>
                <a:close/>
                <a:moveTo>
                  <a:pt x="3231949" y="2081715"/>
                </a:moveTo>
                <a:cubicBezTo>
                  <a:pt x="3214120" y="2063886"/>
                  <a:pt x="3214120" y="2033577"/>
                  <a:pt x="3231949" y="2015748"/>
                </a:cubicBezTo>
                <a:cubicBezTo>
                  <a:pt x="3249778" y="1997919"/>
                  <a:pt x="3280086" y="1997919"/>
                  <a:pt x="3297915" y="2015748"/>
                </a:cubicBezTo>
                <a:cubicBezTo>
                  <a:pt x="3315744" y="2033577"/>
                  <a:pt x="3315744" y="2063886"/>
                  <a:pt x="3297915" y="2081715"/>
                </a:cubicBezTo>
                <a:cubicBezTo>
                  <a:pt x="3280086" y="2101327"/>
                  <a:pt x="3249778" y="2101327"/>
                  <a:pt x="3231949" y="2081715"/>
                </a:cubicBezTo>
                <a:close/>
                <a:moveTo>
                  <a:pt x="4955959" y="3805725"/>
                </a:moveTo>
                <a:cubicBezTo>
                  <a:pt x="4938130" y="3787896"/>
                  <a:pt x="4938130" y="3757588"/>
                  <a:pt x="4955959" y="3739759"/>
                </a:cubicBezTo>
                <a:cubicBezTo>
                  <a:pt x="4973788" y="3721930"/>
                  <a:pt x="5004097" y="3721930"/>
                  <a:pt x="5021926" y="3739759"/>
                </a:cubicBezTo>
                <a:cubicBezTo>
                  <a:pt x="5039755" y="3757588"/>
                  <a:pt x="5039755" y="3787896"/>
                  <a:pt x="5021926" y="3805725"/>
                </a:cubicBezTo>
                <a:cubicBezTo>
                  <a:pt x="5004097" y="3825338"/>
                  <a:pt x="4973788" y="3825338"/>
                  <a:pt x="4955959" y="3805725"/>
                </a:cubicBezTo>
                <a:close/>
                <a:moveTo>
                  <a:pt x="3087493" y="1937296"/>
                </a:moveTo>
                <a:cubicBezTo>
                  <a:pt x="3069664" y="1919467"/>
                  <a:pt x="3069664" y="1889159"/>
                  <a:pt x="3087493" y="1871330"/>
                </a:cubicBezTo>
                <a:cubicBezTo>
                  <a:pt x="3105322" y="1853501"/>
                  <a:pt x="3135631" y="1853501"/>
                  <a:pt x="3153460" y="1871330"/>
                </a:cubicBezTo>
                <a:cubicBezTo>
                  <a:pt x="3171289" y="1889159"/>
                  <a:pt x="3171289" y="1919467"/>
                  <a:pt x="3153460" y="1937296"/>
                </a:cubicBezTo>
                <a:cubicBezTo>
                  <a:pt x="3135631" y="1955125"/>
                  <a:pt x="3105322" y="1955125"/>
                  <a:pt x="3087493" y="1937296"/>
                </a:cubicBezTo>
                <a:close/>
                <a:moveTo>
                  <a:pt x="4811504" y="3661306"/>
                </a:moveTo>
                <a:cubicBezTo>
                  <a:pt x="4793675" y="3643478"/>
                  <a:pt x="4793675" y="3613169"/>
                  <a:pt x="4811504" y="3595340"/>
                </a:cubicBezTo>
                <a:cubicBezTo>
                  <a:pt x="4829333" y="3577511"/>
                  <a:pt x="4859641" y="3577511"/>
                  <a:pt x="4877470" y="3595340"/>
                </a:cubicBezTo>
                <a:cubicBezTo>
                  <a:pt x="4895299" y="3613169"/>
                  <a:pt x="4895299" y="3643478"/>
                  <a:pt x="4877470" y="3661307"/>
                </a:cubicBezTo>
                <a:cubicBezTo>
                  <a:pt x="4859641" y="3679136"/>
                  <a:pt x="4829333" y="3679136"/>
                  <a:pt x="4811504" y="3661306"/>
                </a:cubicBezTo>
                <a:close/>
                <a:moveTo>
                  <a:pt x="1789392" y="640951"/>
                </a:moveTo>
                <a:cubicBezTo>
                  <a:pt x="1771563" y="623122"/>
                  <a:pt x="1771563" y="592813"/>
                  <a:pt x="1789392" y="574984"/>
                </a:cubicBezTo>
                <a:cubicBezTo>
                  <a:pt x="1807221" y="557155"/>
                  <a:pt x="1837529" y="557155"/>
                  <a:pt x="1855358" y="574984"/>
                </a:cubicBezTo>
                <a:cubicBezTo>
                  <a:pt x="1873187" y="592813"/>
                  <a:pt x="1873187" y="623122"/>
                  <a:pt x="1855358" y="640951"/>
                </a:cubicBezTo>
                <a:cubicBezTo>
                  <a:pt x="1837529" y="660563"/>
                  <a:pt x="1807221" y="660564"/>
                  <a:pt x="1789392" y="640951"/>
                </a:cubicBezTo>
                <a:close/>
                <a:moveTo>
                  <a:pt x="3520770" y="2372329"/>
                </a:moveTo>
                <a:cubicBezTo>
                  <a:pt x="3502941" y="2354500"/>
                  <a:pt x="3502941" y="2324192"/>
                  <a:pt x="3520770" y="2306363"/>
                </a:cubicBezTo>
                <a:cubicBezTo>
                  <a:pt x="3538599" y="2288534"/>
                  <a:pt x="3568908" y="2288534"/>
                  <a:pt x="3586737" y="2306363"/>
                </a:cubicBezTo>
                <a:cubicBezTo>
                  <a:pt x="3604566" y="2324192"/>
                  <a:pt x="3604566" y="2354500"/>
                  <a:pt x="3586737" y="2372329"/>
                </a:cubicBezTo>
                <a:cubicBezTo>
                  <a:pt x="3568908" y="2391942"/>
                  <a:pt x="3538599" y="2391942"/>
                  <a:pt x="3520770" y="2372329"/>
                </a:cubicBezTo>
                <a:close/>
                <a:moveTo>
                  <a:pt x="1644955" y="496533"/>
                </a:moveTo>
                <a:cubicBezTo>
                  <a:pt x="1627126" y="478704"/>
                  <a:pt x="1627125" y="448396"/>
                  <a:pt x="1644954" y="430567"/>
                </a:cubicBezTo>
                <a:cubicBezTo>
                  <a:pt x="1662783" y="412738"/>
                  <a:pt x="1693094" y="412738"/>
                  <a:pt x="1710923" y="430567"/>
                </a:cubicBezTo>
                <a:cubicBezTo>
                  <a:pt x="1728750" y="448396"/>
                  <a:pt x="1728750" y="478704"/>
                  <a:pt x="1710923" y="496533"/>
                </a:cubicBezTo>
                <a:cubicBezTo>
                  <a:pt x="1693094" y="514362"/>
                  <a:pt x="1662784" y="514362"/>
                  <a:pt x="1644955" y="496533"/>
                </a:cubicBezTo>
                <a:close/>
                <a:moveTo>
                  <a:pt x="3376333" y="2227912"/>
                </a:moveTo>
                <a:cubicBezTo>
                  <a:pt x="3358504" y="2210083"/>
                  <a:pt x="3358504" y="2179775"/>
                  <a:pt x="3376333" y="2161946"/>
                </a:cubicBezTo>
                <a:cubicBezTo>
                  <a:pt x="3394162" y="2144117"/>
                  <a:pt x="3424472" y="2144117"/>
                  <a:pt x="3442301" y="2161946"/>
                </a:cubicBezTo>
                <a:cubicBezTo>
                  <a:pt x="3460128" y="2179775"/>
                  <a:pt x="3460128" y="2210083"/>
                  <a:pt x="3442301" y="2227912"/>
                </a:cubicBezTo>
                <a:cubicBezTo>
                  <a:pt x="3424472" y="2245741"/>
                  <a:pt x="3394162" y="2245741"/>
                  <a:pt x="3376333" y="2227912"/>
                </a:cubicBezTo>
                <a:close/>
                <a:moveTo>
                  <a:pt x="5100343" y="3951922"/>
                </a:moveTo>
                <a:cubicBezTo>
                  <a:pt x="5082514" y="3934093"/>
                  <a:pt x="5082514" y="3903785"/>
                  <a:pt x="5100343" y="3885956"/>
                </a:cubicBezTo>
                <a:cubicBezTo>
                  <a:pt x="5118172" y="3868127"/>
                  <a:pt x="5148482" y="3868127"/>
                  <a:pt x="5166311" y="3885956"/>
                </a:cubicBezTo>
                <a:cubicBezTo>
                  <a:pt x="5184139" y="3903785"/>
                  <a:pt x="5184138" y="3934093"/>
                  <a:pt x="5166311" y="3951922"/>
                </a:cubicBezTo>
                <a:cubicBezTo>
                  <a:pt x="5148482" y="3969751"/>
                  <a:pt x="5118172" y="3969751"/>
                  <a:pt x="5100343" y="3951922"/>
                </a:cubicBezTo>
                <a:close/>
                <a:moveTo>
                  <a:pt x="2078227" y="931562"/>
                </a:moveTo>
                <a:cubicBezTo>
                  <a:pt x="2060398" y="913733"/>
                  <a:pt x="2060398" y="883425"/>
                  <a:pt x="2078227" y="865596"/>
                </a:cubicBezTo>
                <a:cubicBezTo>
                  <a:pt x="2096056" y="847767"/>
                  <a:pt x="2126365" y="847767"/>
                  <a:pt x="2144194" y="865596"/>
                </a:cubicBezTo>
                <a:cubicBezTo>
                  <a:pt x="2162023" y="883425"/>
                  <a:pt x="2162022" y="913733"/>
                  <a:pt x="2144193" y="931562"/>
                </a:cubicBezTo>
                <a:cubicBezTo>
                  <a:pt x="2126365" y="951175"/>
                  <a:pt x="2096056" y="951175"/>
                  <a:pt x="2078227" y="931562"/>
                </a:cubicBezTo>
                <a:close/>
                <a:moveTo>
                  <a:pt x="1933808" y="787147"/>
                </a:moveTo>
                <a:cubicBezTo>
                  <a:pt x="1915979" y="769318"/>
                  <a:pt x="1915979" y="739010"/>
                  <a:pt x="1933808" y="721181"/>
                </a:cubicBezTo>
                <a:cubicBezTo>
                  <a:pt x="1951637" y="703352"/>
                  <a:pt x="1981945" y="703352"/>
                  <a:pt x="1999774" y="721181"/>
                </a:cubicBezTo>
                <a:cubicBezTo>
                  <a:pt x="2017603" y="739010"/>
                  <a:pt x="2017603" y="769318"/>
                  <a:pt x="1999774" y="787147"/>
                </a:cubicBezTo>
                <a:cubicBezTo>
                  <a:pt x="1981945" y="804976"/>
                  <a:pt x="1951637" y="804976"/>
                  <a:pt x="1933808" y="787147"/>
                </a:cubicBezTo>
                <a:close/>
                <a:moveTo>
                  <a:pt x="2513271" y="1368367"/>
                </a:moveTo>
                <a:cubicBezTo>
                  <a:pt x="2495442" y="1350538"/>
                  <a:pt x="2495442" y="1320230"/>
                  <a:pt x="2513271" y="1302401"/>
                </a:cubicBezTo>
                <a:cubicBezTo>
                  <a:pt x="2531100" y="1284572"/>
                  <a:pt x="2561408" y="1284572"/>
                  <a:pt x="2579237" y="1302401"/>
                </a:cubicBezTo>
                <a:cubicBezTo>
                  <a:pt x="2597066" y="1320230"/>
                  <a:pt x="2597066" y="1350538"/>
                  <a:pt x="2579237" y="1368367"/>
                </a:cubicBezTo>
                <a:cubicBezTo>
                  <a:pt x="2559626" y="1386196"/>
                  <a:pt x="2531100" y="1386196"/>
                  <a:pt x="2513271" y="1368367"/>
                </a:cubicBezTo>
                <a:close/>
                <a:moveTo>
                  <a:pt x="2367070" y="1222171"/>
                </a:moveTo>
                <a:cubicBezTo>
                  <a:pt x="2349241" y="1204342"/>
                  <a:pt x="2349241" y="1174034"/>
                  <a:pt x="2367070" y="1156205"/>
                </a:cubicBezTo>
                <a:cubicBezTo>
                  <a:pt x="2384899" y="1138376"/>
                  <a:pt x="2415207" y="1138376"/>
                  <a:pt x="2433036" y="1156205"/>
                </a:cubicBezTo>
                <a:cubicBezTo>
                  <a:pt x="2450865" y="1174034"/>
                  <a:pt x="2450865" y="1204342"/>
                  <a:pt x="2433036" y="1222171"/>
                </a:cubicBezTo>
                <a:cubicBezTo>
                  <a:pt x="2415207" y="1241784"/>
                  <a:pt x="2386682" y="1241784"/>
                  <a:pt x="2367070" y="1222171"/>
                </a:cubicBezTo>
                <a:close/>
                <a:moveTo>
                  <a:pt x="2222650" y="1077757"/>
                </a:moveTo>
                <a:cubicBezTo>
                  <a:pt x="2204821" y="1059928"/>
                  <a:pt x="2204820" y="1029619"/>
                  <a:pt x="2222649" y="1011790"/>
                </a:cubicBezTo>
                <a:cubicBezTo>
                  <a:pt x="2240478" y="993961"/>
                  <a:pt x="2270787" y="993961"/>
                  <a:pt x="2288616" y="1011790"/>
                </a:cubicBezTo>
                <a:cubicBezTo>
                  <a:pt x="2306445" y="1029619"/>
                  <a:pt x="2306445" y="1059928"/>
                  <a:pt x="2288616" y="1077757"/>
                </a:cubicBezTo>
                <a:cubicBezTo>
                  <a:pt x="2270787" y="1095586"/>
                  <a:pt x="2242260" y="1095586"/>
                  <a:pt x="2222650" y="1077757"/>
                </a:cubicBezTo>
                <a:close/>
                <a:moveTo>
                  <a:pt x="2527450" y="1629695"/>
                </a:moveTo>
                <a:cubicBezTo>
                  <a:pt x="2509621" y="1611866"/>
                  <a:pt x="2509621" y="1581558"/>
                  <a:pt x="2527450" y="1563729"/>
                </a:cubicBezTo>
                <a:cubicBezTo>
                  <a:pt x="2545279" y="1544116"/>
                  <a:pt x="2575587" y="1544116"/>
                  <a:pt x="2593416" y="1563729"/>
                </a:cubicBezTo>
                <a:cubicBezTo>
                  <a:pt x="2611245" y="1581558"/>
                  <a:pt x="2611246" y="1611867"/>
                  <a:pt x="2593417" y="1629696"/>
                </a:cubicBezTo>
                <a:cubicBezTo>
                  <a:pt x="2575588" y="1647525"/>
                  <a:pt x="2545279" y="1647524"/>
                  <a:pt x="2527450" y="1629695"/>
                </a:cubicBezTo>
                <a:close/>
                <a:moveTo>
                  <a:pt x="2665086" y="1777271"/>
                </a:moveTo>
                <a:cubicBezTo>
                  <a:pt x="2647257" y="1759442"/>
                  <a:pt x="2647257" y="1729133"/>
                  <a:pt x="2665086" y="1711304"/>
                </a:cubicBezTo>
                <a:cubicBezTo>
                  <a:pt x="2682915" y="1693475"/>
                  <a:pt x="2713224" y="1693475"/>
                  <a:pt x="2731053" y="1711304"/>
                </a:cubicBezTo>
                <a:cubicBezTo>
                  <a:pt x="2748882" y="1729133"/>
                  <a:pt x="2748881" y="1759442"/>
                  <a:pt x="2731052" y="1777271"/>
                </a:cubicBezTo>
                <a:cubicBezTo>
                  <a:pt x="2713223" y="1795099"/>
                  <a:pt x="2682915" y="1795100"/>
                  <a:pt x="2665086" y="1777271"/>
                </a:cubicBezTo>
                <a:close/>
                <a:moveTo>
                  <a:pt x="2809526" y="1921724"/>
                </a:moveTo>
                <a:cubicBezTo>
                  <a:pt x="2791697" y="1903895"/>
                  <a:pt x="2791696" y="1873587"/>
                  <a:pt x="2809525" y="1855758"/>
                </a:cubicBezTo>
                <a:cubicBezTo>
                  <a:pt x="2827354" y="1837929"/>
                  <a:pt x="2857663" y="1837929"/>
                  <a:pt x="2875492" y="1855758"/>
                </a:cubicBezTo>
                <a:cubicBezTo>
                  <a:pt x="2893321" y="1873587"/>
                  <a:pt x="2893321" y="1903895"/>
                  <a:pt x="2875492" y="1921724"/>
                </a:cubicBezTo>
                <a:cubicBezTo>
                  <a:pt x="2857663" y="1941337"/>
                  <a:pt x="2827355" y="1941337"/>
                  <a:pt x="2809526" y="1921724"/>
                </a:cubicBezTo>
                <a:close/>
                <a:moveTo>
                  <a:pt x="2954007" y="2067926"/>
                </a:moveTo>
                <a:cubicBezTo>
                  <a:pt x="2936178" y="2050097"/>
                  <a:pt x="2936178" y="2019788"/>
                  <a:pt x="2954007" y="2001959"/>
                </a:cubicBezTo>
                <a:cubicBezTo>
                  <a:pt x="2971836" y="1984130"/>
                  <a:pt x="3002145" y="1984130"/>
                  <a:pt x="3019974" y="2001959"/>
                </a:cubicBezTo>
                <a:cubicBezTo>
                  <a:pt x="3037803" y="2019788"/>
                  <a:pt x="3037803" y="2050097"/>
                  <a:pt x="3019974" y="2067926"/>
                </a:cubicBezTo>
                <a:cubicBezTo>
                  <a:pt x="3002145" y="2085754"/>
                  <a:pt x="2973618" y="2085754"/>
                  <a:pt x="2954007" y="2067926"/>
                </a:cubicBezTo>
                <a:close/>
                <a:moveTo>
                  <a:pt x="4678013" y="3791931"/>
                </a:moveTo>
                <a:cubicBezTo>
                  <a:pt x="4660184" y="3774102"/>
                  <a:pt x="4660184" y="3743794"/>
                  <a:pt x="4678013" y="3725965"/>
                </a:cubicBezTo>
                <a:cubicBezTo>
                  <a:pt x="4695842" y="3708136"/>
                  <a:pt x="4726150" y="3708136"/>
                  <a:pt x="4743979" y="3725965"/>
                </a:cubicBezTo>
                <a:cubicBezTo>
                  <a:pt x="4761808" y="3743794"/>
                  <a:pt x="4761808" y="3774102"/>
                  <a:pt x="4743979" y="3791931"/>
                </a:cubicBezTo>
                <a:cubicBezTo>
                  <a:pt x="4726150" y="3809760"/>
                  <a:pt x="4697624" y="3809760"/>
                  <a:pt x="4678013" y="3791931"/>
                </a:cubicBezTo>
                <a:close/>
                <a:moveTo>
                  <a:pt x="1657654" y="771576"/>
                </a:moveTo>
                <a:cubicBezTo>
                  <a:pt x="1639825" y="753747"/>
                  <a:pt x="1639824" y="723439"/>
                  <a:pt x="1657653" y="705610"/>
                </a:cubicBezTo>
                <a:cubicBezTo>
                  <a:pt x="1675482" y="687781"/>
                  <a:pt x="1705791" y="687781"/>
                  <a:pt x="1723620" y="705610"/>
                </a:cubicBezTo>
                <a:cubicBezTo>
                  <a:pt x="1741449" y="723439"/>
                  <a:pt x="1741449" y="753747"/>
                  <a:pt x="1723620" y="771576"/>
                </a:cubicBezTo>
                <a:cubicBezTo>
                  <a:pt x="1704009" y="791189"/>
                  <a:pt x="1675483" y="791189"/>
                  <a:pt x="1657654" y="771576"/>
                </a:cubicBezTo>
                <a:close/>
                <a:moveTo>
                  <a:pt x="3389032" y="2502955"/>
                </a:moveTo>
                <a:cubicBezTo>
                  <a:pt x="3371203" y="2485126"/>
                  <a:pt x="3371203" y="2454817"/>
                  <a:pt x="3389032" y="2436988"/>
                </a:cubicBezTo>
                <a:cubicBezTo>
                  <a:pt x="3406861" y="2419159"/>
                  <a:pt x="3437169" y="2419159"/>
                  <a:pt x="3454998" y="2436988"/>
                </a:cubicBezTo>
                <a:cubicBezTo>
                  <a:pt x="3472827" y="2454817"/>
                  <a:pt x="3472827" y="2485126"/>
                  <a:pt x="3454998" y="2502955"/>
                </a:cubicBezTo>
                <a:cubicBezTo>
                  <a:pt x="3435387" y="2522567"/>
                  <a:pt x="3406861" y="2522567"/>
                  <a:pt x="3389032" y="2502955"/>
                </a:cubicBezTo>
                <a:close/>
                <a:moveTo>
                  <a:pt x="1367031" y="480964"/>
                </a:moveTo>
                <a:cubicBezTo>
                  <a:pt x="1349202" y="463135"/>
                  <a:pt x="1349202" y="432826"/>
                  <a:pt x="1367031" y="414997"/>
                </a:cubicBezTo>
                <a:cubicBezTo>
                  <a:pt x="1384860" y="397168"/>
                  <a:pt x="1415169" y="397168"/>
                  <a:pt x="1432998" y="414997"/>
                </a:cubicBezTo>
                <a:cubicBezTo>
                  <a:pt x="1450827" y="432826"/>
                  <a:pt x="1450826" y="463134"/>
                  <a:pt x="1432997" y="480963"/>
                </a:cubicBezTo>
                <a:cubicBezTo>
                  <a:pt x="1415169" y="500576"/>
                  <a:pt x="1386642" y="500576"/>
                  <a:pt x="1367031" y="480964"/>
                </a:cubicBezTo>
                <a:close/>
                <a:moveTo>
                  <a:pt x="3098410" y="2212342"/>
                </a:moveTo>
                <a:cubicBezTo>
                  <a:pt x="3080581" y="2194513"/>
                  <a:pt x="3080581" y="2164205"/>
                  <a:pt x="3098410" y="2146376"/>
                </a:cubicBezTo>
                <a:cubicBezTo>
                  <a:pt x="3116239" y="2128547"/>
                  <a:pt x="3146547" y="2128547"/>
                  <a:pt x="3164376" y="2146376"/>
                </a:cubicBezTo>
                <a:cubicBezTo>
                  <a:pt x="3182205" y="2164205"/>
                  <a:pt x="3182205" y="2194513"/>
                  <a:pt x="3164376" y="2212342"/>
                </a:cubicBezTo>
                <a:cubicBezTo>
                  <a:pt x="3146547" y="2231955"/>
                  <a:pt x="3118021" y="2231955"/>
                  <a:pt x="3098410" y="2212342"/>
                </a:cubicBezTo>
                <a:close/>
                <a:moveTo>
                  <a:pt x="4822414" y="3936347"/>
                </a:moveTo>
                <a:cubicBezTo>
                  <a:pt x="4804585" y="3918518"/>
                  <a:pt x="4804586" y="3888210"/>
                  <a:pt x="4822415" y="3870381"/>
                </a:cubicBezTo>
                <a:cubicBezTo>
                  <a:pt x="4840243" y="3852552"/>
                  <a:pt x="4870552" y="3852551"/>
                  <a:pt x="4888381" y="3870380"/>
                </a:cubicBezTo>
                <a:cubicBezTo>
                  <a:pt x="4906210" y="3888209"/>
                  <a:pt x="4906209" y="3918518"/>
                  <a:pt x="4888380" y="3936347"/>
                </a:cubicBezTo>
                <a:cubicBezTo>
                  <a:pt x="4870551" y="3955959"/>
                  <a:pt x="4842025" y="3955959"/>
                  <a:pt x="4822414" y="3936347"/>
                </a:cubicBezTo>
                <a:close/>
                <a:moveTo>
                  <a:pt x="1513222" y="627162"/>
                </a:moveTo>
                <a:cubicBezTo>
                  <a:pt x="1495393" y="609333"/>
                  <a:pt x="1495393" y="579024"/>
                  <a:pt x="1513222" y="561195"/>
                </a:cubicBezTo>
                <a:cubicBezTo>
                  <a:pt x="1531051" y="543366"/>
                  <a:pt x="1561359" y="543366"/>
                  <a:pt x="1579188" y="561195"/>
                </a:cubicBezTo>
                <a:cubicBezTo>
                  <a:pt x="1597017" y="579024"/>
                  <a:pt x="1597017" y="609332"/>
                  <a:pt x="1579188" y="627161"/>
                </a:cubicBezTo>
                <a:cubicBezTo>
                  <a:pt x="1559577" y="644990"/>
                  <a:pt x="1531051" y="644990"/>
                  <a:pt x="1513222" y="627162"/>
                </a:cubicBezTo>
                <a:close/>
                <a:moveTo>
                  <a:pt x="3244601" y="2358540"/>
                </a:moveTo>
                <a:cubicBezTo>
                  <a:pt x="3226772" y="2340711"/>
                  <a:pt x="3226772" y="2310403"/>
                  <a:pt x="3244601" y="2292574"/>
                </a:cubicBezTo>
                <a:cubicBezTo>
                  <a:pt x="3262430" y="2274745"/>
                  <a:pt x="3292738" y="2274745"/>
                  <a:pt x="3310567" y="2292574"/>
                </a:cubicBezTo>
                <a:cubicBezTo>
                  <a:pt x="3328396" y="2310403"/>
                  <a:pt x="3328396" y="2340711"/>
                  <a:pt x="3310567" y="2358540"/>
                </a:cubicBezTo>
                <a:cubicBezTo>
                  <a:pt x="3290956" y="2376369"/>
                  <a:pt x="3262430" y="2376369"/>
                  <a:pt x="3244601" y="2358540"/>
                </a:cubicBezTo>
                <a:close/>
                <a:moveTo>
                  <a:pt x="4968604" y="4082544"/>
                </a:moveTo>
                <a:cubicBezTo>
                  <a:pt x="4950775" y="4064715"/>
                  <a:pt x="4950775" y="4034406"/>
                  <a:pt x="4968604" y="4016577"/>
                </a:cubicBezTo>
                <a:cubicBezTo>
                  <a:pt x="4986433" y="3998748"/>
                  <a:pt x="5016742" y="3998748"/>
                  <a:pt x="5034570" y="4016577"/>
                </a:cubicBezTo>
                <a:cubicBezTo>
                  <a:pt x="5052399" y="4034406"/>
                  <a:pt x="5052399" y="4064715"/>
                  <a:pt x="5034570" y="4082544"/>
                </a:cubicBezTo>
                <a:cubicBezTo>
                  <a:pt x="5014960" y="4100373"/>
                  <a:pt x="4986433" y="4100373"/>
                  <a:pt x="4968604" y="4082544"/>
                </a:cubicBezTo>
                <a:close/>
                <a:moveTo>
                  <a:pt x="1946493" y="1062189"/>
                </a:moveTo>
                <a:cubicBezTo>
                  <a:pt x="1928664" y="1044360"/>
                  <a:pt x="1928664" y="1014052"/>
                  <a:pt x="1946493" y="996223"/>
                </a:cubicBezTo>
                <a:cubicBezTo>
                  <a:pt x="1964322" y="978394"/>
                  <a:pt x="1994631" y="978394"/>
                  <a:pt x="2012460" y="996223"/>
                </a:cubicBezTo>
                <a:cubicBezTo>
                  <a:pt x="2030289" y="1014052"/>
                  <a:pt x="2030288" y="1044360"/>
                  <a:pt x="2012459" y="1062189"/>
                </a:cubicBezTo>
                <a:cubicBezTo>
                  <a:pt x="1994630" y="1081802"/>
                  <a:pt x="1964322" y="1081802"/>
                  <a:pt x="1946493" y="1062189"/>
                </a:cubicBezTo>
                <a:close/>
                <a:moveTo>
                  <a:pt x="1802072" y="917773"/>
                </a:moveTo>
                <a:cubicBezTo>
                  <a:pt x="1784243" y="899944"/>
                  <a:pt x="1784242" y="869636"/>
                  <a:pt x="1802071" y="851807"/>
                </a:cubicBezTo>
                <a:cubicBezTo>
                  <a:pt x="1819900" y="833978"/>
                  <a:pt x="1850209" y="833978"/>
                  <a:pt x="1868038" y="851807"/>
                </a:cubicBezTo>
                <a:cubicBezTo>
                  <a:pt x="1885867" y="869636"/>
                  <a:pt x="1885867" y="899944"/>
                  <a:pt x="1868038" y="917773"/>
                </a:cubicBezTo>
                <a:cubicBezTo>
                  <a:pt x="1850209" y="935602"/>
                  <a:pt x="1819901" y="935602"/>
                  <a:pt x="1802072" y="917773"/>
                </a:cubicBezTo>
                <a:close/>
                <a:moveTo>
                  <a:pt x="2235334" y="1352798"/>
                </a:moveTo>
                <a:cubicBezTo>
                  <a:pt x="2217505" y="1334969"/>
                  <a:pt x="2217505" y="1304660"/>
                  <a:pt x="2235334" y="1286831"/>
                </a:cubicBezTo>
                <a:cubicBezTo>
                  <a:pt x="2253163" y="1269003"/>
                  <a:pt x="2283473" y="1269002"/>
                  <a:pt x="2301302" y="1286831"/>
                </a:cubicBezTo>
                <a:cubicBezTo>
                  <a:pt x="2319130" y="1304661"/>
                  <a:pt x="2319129" y="1334969"/>
                  <a:pt x="2301303" y="1352798"/>
                </a:cubicBezTo>
                <a:cubicBezTo>
                  <a:pt x="2283474" y="1372411"/>
                  <a:pt x="2253163" y="1372411"/>
                  <a:pt x="2235334" y="1352798"/>
                </a:cubicBezTo>
                <a:close/>
                <a:moveTo>
                  <a:pt x="2090915" y="1208386"/>
                </a:moveTo>
                <a:cubicBezTo>
                  <a:pt x="2073086" y="1190557"/>
                  <a:pt x="2073086" y="1160248"/>
                  <a:pt x="2090915" y="1142419"/>
                </a:cubicBezTo>
                <a:cubicBezTo>
                  <a:pt x="2108744" y="1124590"/>
                  <a:pt x="2139052" y="1124590"/>
                  <a:pt x="2156881" y="1142419"/>
                </a:cubicBezTo>
                <a:cubicBezTo>
                  <a:pt x="2174710" y="1160248"/>
                  <a:pt x="2174710" y="1190556"/>
                  <a:pt x="2156881" y="1208385"/>
                </a:cubicBezTo>
                <a:cubicBezTo>
                  <a:pt x="2139052" y="1226214"/>
                  <a:pt x="2108744" y="1226215"/>
                  <a:pt x="2090915" y="1208386"/>
                </a:cubicBezTo>
                <a:close/>
                <a:moveTo>
                  <a:pt x="2379749" y="1498994"/>
                </a:moveTo>
                <a:cubicBezTo>
                  <a:pt x="2361920" y="1481165"/>
                  <a:pt x="2361920" y="1450857"/>
                  <a:pt x="2379749" y="1433028"/>
                </a:cubicBezTo>
                <a:cubicBezTo>
                  <a:pt x="2397578" y="1415199"/>
                  <a:pt x="2427886" y="1415199"/>
                  <a:pt x="2445715" y="1433028"/>
                </a:cubicBezTo>
                <a:cubicBezTo>
                  <a:pt x="2463544" y="1450857"/>
                  <a:pt x="2463544" y="1481165"/>
                  <a:pt x="2445715" y="1498994"/>
                </a:cubicBezTo>
                <a:cubicBezTo>
                  <a:pt x="2427886" y="1516823"/>
                  <a:pt x="2397578" y="1516823"/>
                  <a:pt x="2379749" y="1498994"/>
                </a:cubicBezTo>
                <a:close/>
                <a:moveTo>
                  <a:pt x="2536367" y="1909611"/>
                </a:moveTo>
                <a:cubicBezTo>
                  <a:pt x="2518538" y="1891782"/>
                  <a:pt x="2518538" y="1861473"/>
                  <a:pt x="2536367" y="1843644"/>
                </a:cubicBezTo>
                <a:cubicBezTo>
                  <a:pt x="2554196" y="1825816"/>
                  <a:pt x="2584504" y="1825815"/>
                  <a:pt x="2602333" y="1843644"/>
                </a:cubicBezTo>
                <a:cubicBezTo>
                  <a:pt x="2620162" y="1861473"/>
                  <a:pt x="2620162" y="1891782"/>
                  <a:pt x="2602333" y="1909611"/>
                </a:cubicBezTo>
                <a:cubicBezTo>
                  <a:pt x="2584504" y="1927440"/>
                  <a:pt x="2554196" y="1927440"/>
                  <a:pt x="2536367" y="1909611"/>
                </a:cubicBezTo>
                <a:close/>
                <a:moveTo>
                  <a:pt x="2391949" y="1765196"/>
                </a:moveTo>
                <a:cubicBezTo>
                  <a:pt x="2374120" y="1747367"/>
                  <a:pt x="2374120" y="1717059"/>
                  <a:pt x="2391949" y="1699230"/>
                </a:cubicBezTo>
                <a:cubicBezTo>
                  <a:pt x="2409778" y="1679617"/>
                  <a:pt x="2438303" y="1679617"/>
                  <a:pt x="2457916" y="1699230"/>
                </a:cubicBezTo>
                <a:cubicBezTo>
                  <a:pt x="2475745" y="1717059"/>
                  <a:pt x="2475745" y="1747367"/>
                  <a:pt x="2457916" y="1765196"/>
                </a:cubicBezTo>
                <a:cubicBezTo>
                  <a:pt x="2440087" y="1783025"/>
                  <a:pt x="2409778" y="1783025"/>
                  <a:pt x="2391949" y="1765196"/>
                </a:cubicBezTo>
                <a:close/>
                <a:moveTo>
                  <a:pt x="2674077" y="2057218"/>
                </a:moveTo>
                <a:cubicBezTo>
                  <a:pt x="2656248" y="2039389"/>
                  <a:pt x="2656248" y="2009080"/>
                  <a:pt x="2674077" y="1991251"/>
                </a:cubicBezTo>
                <a:cubicBezTo>
                  <a:pt x="2691906" y="1973422"/>
                  <a:pt x="2722214" y="1973422"/>
                  <a:pt x="2740043" y="1991251"/>
                </a:cubicBezTo>
                <a:cubicBezTo>
                  <a:pt x="2757872" y="2009080"/>
                  <a:pt x="2757872" y="2039389"/>
                  <a:pt x="2740043" y="2057218"/>
                </a:cubicBezTo>
                <a:cubicBezTo>
                  <a:pt x="2722214" y="2076831"/>
                  <a:pt x="2691906" y="2076831"/>
                  <a:pt x="2674077" y="2057218"/>
                </a:cubicBezTo>
                <a:close/>
                <a:moveTo>
                  <a:pt x="1231545" y="616462"/>
                </a:moveTo>
                <a:cubicBezTo>
                  <a:pt x="1213716" y="598633"/>
                  <a:pt x="1213716" y="568325"/>
                  <a:pt x="1231545" y="550496"/>
                </a:cubicBezTo>
                <a:cubicBezTo>
                  <a:pt x="1249374" y="532667"/>
                  <a:pt x="1279683" y="532667"/>
                  <a:pt x="1297512" y="550496"/>
                </a:cubicBezTo>
                <a:cubicBezTo>
                  <a:pt x="1315341" y="568325"/>
                  <a:pt x="1315341" y="598633"/>
                  <a:pt x="1297512" y="616462"/>
                </a:cubicBezTo>
                <a:cubicBezTo>
                  <a:pt x="1279683" y="636075"/>
                  <a:pt x="1249374" y="636075"/>
                  <a:pt x="1231545" y="616462"/>
                </a:cubicBezTo>
                <a:close/>
                <a:moveTo>
                  <a:pt x="2962924" y="2347841"/>
                </a:moveTo>
                <a:cubicBezTo>
                  <a:pt x="2945095" y="2330012"/>
                  <a:pt x="2945095" y="2299703"/>
                  <a:pt x="2962924" y="2281874"/>
                </a:cubicBezTo>
                <a:cubicBezTo>
                  <a:pt x="2980753" y="2264045"/>
                  <a:pt x="3011061" y="2264045"/>
                  <a:pt x="3028890" y="2281874"/>
                </a:cubicBezTo>
                <a:cubicBezTo>
                  <a:pt x="3046719" y="2299703"/>
                  <a:pt x="3046719" y="2330012"/>
                  <a:pt x="3028890" y="2347841"/>
                </a:cubicBezTo>
                <a:cubicBezTo>
                  <a:pt x="3011061" y="2367454"/>
                  <a:pt x="2980753" y="2367454"/>
                  <a:pt x="2962924" y="2347841"/>
                </a:cubicBezTo>
                <a:close/>
                <a:moveTo>
                  <a:pt x="4686929" y="4071845"/>
                </a:moveTo>
                <a:cubicBezTo>
                  <a:pt x="4669100" y="4054017"/>
                  <a:pt x="4669100" y="4023708"/>
                  <a:pt x="4686929" y="4005879"/>
                </a:cubicBezTo>
                <a:cubicBezTo>
                  <a:pt x="4704758" y="3988050"/>
                  <a:pt x="4735066" y="3988050"/>
                  <a:pt x="4752895" y="4005879"/>
                </a:cubicBezTo>
                <a:cubicBezTo>
                  <a:pt x="4770724" y="4023708"/>
                  <a:pt x="4770724" y="4054016"/>
                  <a:pt x="4752895" y="4071845"/>
                </a:cubicBezTo>
                <a:cubicBezTo>
                  <a:pt x="4735066" y="4091458"/>
                  <a:pt x="4704757" y="4091458"/>
                  <a:pt x="4686929" y="4071845"/>
                </a:cubicBezTo>
                <a:close/>
                <a:moveTo>
                  <a:pt x="2818469" y="2203427"/>
                </a:moveTo>
                <a:cubicBezTo>
                  <a:pt x="2800640" y="2185598"/>
                  <a:pt x="2800640" y="2155290"/>
                  <a:pt x="2818469" y="2137461"/>
                </a:cubicBezTo>
                <a:cubicBezTo>
                  <a:pt x="2836298" y="2119632"/>
                  <a:pt x="2866606" y="2119632"/>
                  <a:pt x="2884435" y="2137461"/>
                </a:cubicBezTo>
                <a:cubicBezTo>
                  <a:pt x="2902264" y="2155290"/>
                  <a:pt x="2902264" y="2185598"/>
                  <a:pt x="2884435" y="2203427"/>
                </a:cubicBezTo>
                <a:cubicBezTo>
                  <a:pt x="2866606" y="2221256"/>
                  <a:pt x="2836298" y="2221256"/>
                  <a:pt x="2818469" y="2203427"/>
                </a:cubicBezTo>
                <a:close/>
                <a:moveTo>
                  <a:pt x="1810985" y="1197691"/>
                </a:moveTo>
                <a:cubicBezTo>
                  <a:pt x="1793156" y="1179862"/>
                  <a:pt x="1793156" y="1149553"/>
                  <a:pt x="1810985" y="1131724"/>
                </a:cubicBezTo>
                <a:cubicBezTo>
                  <a:pt x="1828814" y="1113895"/>
                  <a:pt x="1859122" y="1113895"/>
                  <a:pt x="1876951" y="1131724"/>
                </a:cubicBezTo>
                <a:cubicBezTo>
                  <a:pt x="1894780" y="1149553"/>
                  <a:pt x="1894780" y="1179861"/>
                  <a:pt x="1876951" y="1197690"/>
                </a:cubicBezTo>
                <a:cubicBezTo>
                  <a:pt x="1857340" y="1217303"/>
                  <a:pt x="1828814" y="1217304"/>
                  <a:pt x="1810985" y="1197691"/>
                </a:cubicBezTo>
                <a:close/>
                <a:moveTo>
                  <a:pt x="1520365" y="907076"/>
                </a:moveTo>
                <a:cubicBezTo>
                  <a:pt x="1502536" y="889247"/>
                  <a:pt x="1502535" y="858939"/>
                  <a:pt x="1520364" y="841110"/>
                </a:cubicBezTo>
                <a:cubicBezTo>
                  <a:pt x="1538193" y="823281"/>
                  <a:pt x="1568502" y="823281"/>
                  <a:pt x="1586331" y="841110"/>
                </a:cubicBezTo>
                <a:cubicBezTo>
                  <a:pt x="1604160" y="858939"/>
                  <a:pt x="1604160" y="889247"/>
                  <a:pt x="1586331" y="907076"/>
                </a:cubicBezTo>
                <a:cubicBezTo>
                  <a:pt x="1568502" y="926689"/>
                  <a:pt x="1539977" y="926689"/>
                  <a:pt x="1520365" y="907076"/>
                </a:cubicBezTo>
                <a:close/>
                <a:moveTo>
                  <a:pt x="1375929" y="762660"/>
                </a:moveTo>
                <a:cubicBezTo>
                  <a:pt x="1358100" y="744831"/>
                  <a:pt x="1358100" y="714523"/>
                  <a:pt x="1375929" y="696694"/>
                </a:cubicBezTo>
                <a:cubicBezTo>
                  <a:pt x="1393758" y="678865"/>
                  <a:pt x="1424066" y="678865"/>
                  <a:pt x="1441895" y="696694"/>
                </a:cubicBezTo>
                <a:cubicBezTo>
                  <a:pt x="1459724" y="714523"/>
                  <a:pt x="1459724" y="744831"/>
                  <a:pt x="1441895" y="762660"/>
                </a:cubicBezTo>
                <a:cubicBezTo>
                  <a:pt x="1424066" y="780489"/>
                  <a:pt x="1393758" y="780489"/>
                  <a:pt x="1375929" y="762660"/>
                </a:cubicBezTo>
                <a:close/>
                <a:moveTo>
                  <a:pt x="3107307" y="2494039"/>
                </a:moveTo>
                <a:cubicBezTo>
                  <a:pt x="3089478" y="2476210"/>
                  <a:pt x="3089478" y="2445901"/>
                  <a:pt x="3107307" y="2428072"/>
                </a:cubicBezTo>
                <a:cubicBezTo>
                  <a:pt x="3125136" y="2410243"/>
                  <a:pt x="3155445" y="2410243"/>
                  <a:pt x="3173274" y="2428072"/>
                </a:cubicBezTo>
                <a:cubicBezTo>
                  <a:pt x="3191103" y="2445901"/>
                  <a:pt x="3191103" y="2476210"/>
                  <a:pt x="3173274" y="2494039"/>
                </a:cubicBezTo>
                <a:cubicBezTo>
                  <a:pt x="3155445" y="2511868"/>
                  <a:pt x="3125136" y="2511868"/>
                  <a:pt x="3107307" y="2494039"/>
                </a:cubicBezTo>
                <a:close/>
                <a:moveTo>
                  <a:pt x="4831311" y="4218042"/>
                </a:moveTo>
                <a:cubicBezTo>
                  <a:pt x="4813482" y="4200213"/>
                  <a:pt x="4813482" y="4169905"/>
                  <a:pt x="4831311" y="4152076"/>
                </a:cubicBezTo>
                <a:cubicBezTo>
                  <a:pt x="4849140" y="4134247"/>
                  <a:pt x="4879448" y="4134247"/>
                  <a:pt x="4897277" y="4152076"/>
                </a:cubicBezTo>
                <a:cubicBezTo>
                  <a:pt x="4915106" y="4169905"/>
                  <a:pt x="4915106" y="4200213"/>
                  <a:pt x="4897277" y="4218042"/>
                </a:cubicBezTo>
                <a:cubicBezTo>
                  <a:pt x="4879448" y="4235871"/>
                  <a:pt x="4849140" y="4235871"/>
                  <a:pt x="4831311" y="4218042"/>
                </a:cubicBezTo>
                <a:close/>
                <a:moveTo>
                  <a:pt x="2099829" y="1488297"/>
                </a:moveTo>
                <a:cubicBezTo>
                  <a:pt x="2082000" y="1470468"/>
                  <a:pt x="2081999" y="1440159"/>
                  <a:pt x="2099828" y="1422330"/>
                </a:cubicBezTo>
                <a:cubicBezTo>
                  <a:pt x="2117657" y="1404501"/>
                  <a:pt x="2147966" y="1404501"/>
                  <a:pt x="2165795" y="1422330"/>
                </a:cubicBezTo>
                <a:cubicBezTo>
                  <a:pt x="2183624" y="1440159"/>
                  <a:pt x="2183624" y="1470467"/>
                  <a:pt x="2165795" y="1488296"/>
                </a:cubicBezTo>
                <a:cubicBezTo>
                  <a:pt x="2147966" y="1507909"/>
                  <a:pt x="2117658" y="1507910"/>
                  <a:pt x="2099829" y="1488297"/>
                </a:cubicBezTo>
                <a:close/>
                <a:moveTo>
                  <a:pt x="1955406" y="1343883"/>
                </a:moveTo>
                <a:cubicBezTo>
                  <a:pt x="1937577" y="1326054"/>
                  <a:pt x="1937577" y="1295745"/>
                  <a:pt x="1955406" y="1277916"/>
                </a:cubicBezTo>
                <a:cubicBezTo>
                  <a:pt x="1973235" y="1260087"/>
                  <a:pt x="2003544" y="1260087"/>
                  <a:pt x="2021373" y="1277916"/>
                </a:cubicBezTo>
                <a:cubicBezTo>
                  <a:pt x="2039202" y="1295745"/>
                  <a:pt x="2039201" y="1326054"/>
                  <a:pt x="2021372" y="1343883"/>
                </a:cubicBezTo>
                <a:cubicBezTo>
                  <a:pt x="2001762" y="1361712"/>
                  <a:pt x="1973235" y="1361712"/>
                  <a:pt x="1955406" y="1343883"/>
                </a:cubicBezTo>
                <a:close/>
                <a:moveTo>
                  <a:pt x="1664783" y="1053274"/>
                </a:moveTo>
                <a:cubicBezTo>
                  <a:pt x="1646954" y="1035445"/>
                  <a:pt x="1646954" y="1005136"/>
                  <a:pt x="1664783" y="987307"/>
                </a:cubicBezTo>
                <a:cubicBezTo>
                  <a:pt x="1682612" y="969478"/>
                  <a:pt x="1712921" y="969479"/>
                  <a:pt x="1730750" y="987308"/>
                </a:cubicBezTo>
                <a:cubicBezTo>
                  <a:pt x="1748579" y="1005137"/>
                  <a:pt x="1748578" y="1035445"/>
                  <a:pt x="1730749" y="1053274"/>
                </a:cubicBezTo>
                <a:cubicBezTo>
                  <a:pt x="1712920" y="1071103"/>
                  <a:pt x="1684396" y="1071103"/>
                  <a:pt x="1664783" y="1053274"/>
                </a:cubicBezTo>
                <a:close/>
                <a:moveTo>
                  <a:pt x="2244246" y="1634493"/>
                </a:moveTo>
                <a:cubicBezTo>
                  <a:pt x="2226417" y="1616664"/>
                  <a:pt x="2226417" y="1586356"/>
                  <a:pt x="2244246" y="1568527"/>
                </a:cubicBezTo>
                <a:cubicBezTo>
                  <a:pt x="2262075" y="1550698"/>
                  <a:pt x="2292385" y="1550697"/>
                  <a:pt x="2310214" y="1568527"/>
                </a:cubicBezTo>
                <a:cubicBezTo>
                  <a:pt x="2328041" y="1586356"/>
                  <a:pt x="2328041" y="1616664"/>
                  <a:pt x="2310214" y="1634493"/>
                </a:cubicBezTo>
                <a:cubicBezTo>
                  <a:pt x="2292385" y="1652322"/>
                  <a:pt x="2262075" y="1652322"/>
                  <a:pt x="2244246" y="1634493"/>
                </a:cubicBezTo>
                <a:close/>
                <a:moveTo>
                  <a:pt x="5699628" y="5089875"/>
                </a:moveTo>
                <a:cubicBezTo>
                  <a:pt x="5681799" y="5072046"/>
                  <a:pt x="5681799" y="5041738"/>
                  <a:pt x="5699628" y="5023909"/>
                </a:cubicBezTo>
                <a:cubicBezTo>
                  <a:pt x="5717457" y="5006080"/>
                  <a:pt x="5747768" y="5006080"/>
                  <a:pt x="5765596" y="5023909"/>
                </a:cubicBezTo>
                <a:cubicBezTo>
                  <a:pt x="5783424" y="5041738"/>
                  <a:pt x="5783424" y="5072046"/>
                  <a:pt x="5765596" y="5089875"/>
                </a:cubicBezTo>
                <a:cubicBezTo>
                  <a:pt x="5747767" y="5107704"/>
                  <a:pt x="5717457" y="5107704"/>
                  <a:pt x="5699628" y="5089875"/>
                </a:cubicBezTo>
                <a:close/>
                <a:moveTo>
                  <a:pt x="2399085" y="2045111"/>
                </a:moveTo>
                <a:cubicBezTo>
                  <a:pt x="2381256" y="2027282"/>
                  <a:pt x="2381256" y="1996974"/>
                  <a:pt x="2399085" y="1979145"/>
                </a:cubicBezTo>
                <a:cubicBezTo>
                  <a:pt x="2418696" y="1961316"/>
                  <a:pt x="2447222" y="1961315"/>
                  <a:pt x="2465051" y="1979144"/>
                </a:cubicBezTo>
                <a:cubicBezTo>
                  <a:pt x="2482880" y="1996973"/>
                  <a:pt x="2482880" y="2027282"/>
                  <a:pt x="2465051" y="2045111"/>
                </a:cubicBezTo>
                <a:cubicBezTo>
                  <a:pt x="2447222" y="2062940"/>
                  <a:pt x="2416914" y="2062940"/>
                  <a:pt x="2399085" y="2045111"/>
                </a:cubicBezTo>
                <a:close/>
                <a:moveTo>
                  <a:pt x="2545279" y="2191305"/>
                </a:moveTo>
                <a:cubicBezTo>
                  <a:pt x="2527450" y="2173476"/>
                  <a:pt x="2527450" y="2143168"/>
                  <a:pt x="2545279" y="2125339"/>
                </a:cubicBezTo>
                <a:cubicBezTo>
                  <a:pt x="2563108" y="2105726"/>
                  <a:pt x="2591633" y="2105726"/>
                  <a:pt x="2611245" y="2125339"/>
                </a:cubicBezTo>
                <a:cubicBezTo>
                  <a:pt x="2629074" y="2143168"/>
                  <a:pt x="2629075" y="2173476"/>
                  <a:pt x="2611246" y="2191305"/>
                </a:cubicBezTo>
                <a:cubicBezTo>
                  <a:pt x="2593417" y="2209134"/>
                  <a:pt x="2563108" y="2209134"/>
                  <a:pt x="2545279" y="2191305"/>
                </a:cubicBezTo>
                <a:close/>
                <a:moveTo>
                  <a:pt x="2254665" y="1900697"/>
                </a:moveTo>
                <a:cubicBezTo>
                  <a:pt x="2236836" y="1882868"/>
                  <a:pt x="2236836" y="1852560"/>
                  <a:pt x="2254665" y="1834731"/>
                </a:cubicBezTo>
                <a:cubicBezTo>
                  <a:pt x="2274276" y="1815118"/>
                  <a:pt x="2302802" y="1815118"/>
                  <a:pt x="2320632" y="1834731"/>
                </a:cubicBezTo>
                <a:cubicBezTo>
                  <a:pt x="2338461" y="1852560"/>
                  <a:pt x="2338461" y="1882868"/>
                  <a:pt x="2320632" y="1900697"/>
                </a:cubicBezTo>
                <a:cubicBezTo>
                  <a:pt x="2302803" y="1918526"/>
                  <a:pt x="2272494" y="1918526"/>
                  <a:pt x="2254665" y="1900697"/>
                </a:cubicBezTo>
                <a:close/>
                <a:moveTo>
                  <a:pt x="1096045" y="751962"/>
                </a:moveTo>
                <a:cubicBezTo>
                  <a:pt x="1078216" y="734133"/>
                  <a:pt x="1078216" y="703825"/>
                  <a:pt x="1096045" y="685996"/>
                </a:cubicBezTo>
                <a:cubicBezTo>
                  <a:pt x="1113874" y="668167"/>
                  <a:pt x="1144183" y="668167"/>
                  <a:pt x="1162012" y="685996"/>
                </a:cubicBezTo>
                <a:cubicBezTo>
                  <a:pt x="1179841" y="703825"/>
                  <a:pt x="1179840" y="734133"/>
                  <a:pt x="1162011" y="751962"/>
                </a:cubicBezTo>
                <a:cubicBezTo>
                  <a:pt x="1144183" y="771575"/>
                  <a:pt x="1113874" y="771575"/>
                  <a:pt x="1096045" y="751962"/>
                </a:cubicBezTo>
                <a:close/>
                <a:moveTo>
                  <a:pt x="2827424" y="2483341"/>
                </a:moveTo>
                <a:cubicBezTo>
                  <a:pt x="2809595" y="2465512"/>
                  <a:pt x="2809595" y="2435203"/>
                  <a:pt x="2827424" y="2417374"/>
                </a:cubicBezTo>
                <a:cubicBezTo>
                  <a:pt x="2845253" y="2399546"/>
                  <a:pt x="2875561" y="2399546"/>
                  <a:pt x="2893390" y="2417374"/>
                </a:cubicBezTo>
                <a:cubicBezTo>
                  <a:pt x="2911219" y="2435203"/>
                  <a:pt x="2911219" y="2465512"/>
                  <a:pt x="2893390" y="2483341"/>
                </a:cubicBezTo>
                <a:cubicBezTo>
                  <a:pt x="2875561" y="2502954"/>
                  <a:pt x="2845253" y="2502954"/>
                  <a:pt x="2827424" y="2483341"/>
                </a:cubicBezTo>
                <a:close/>
                <a:moveTo>
                  <a:pt x="2682968" y="2338922"/>
                </a:moveTo>
                <a:cubicBezTo>
                  <a:pt x="2665139" y="2321093"/>
                  <a:pt x="2665139" y="2290785"/>
                  <a:pt x="2682968" y="2272956"/>
                </a:cubicBezTo>
                <a:cubicBezTo>
                  <a:pt x="2700797" y="2255127"/>
                  <a:pt x="2731106" y="2255127"/>
                  <a:pt x="2748935" y="2272956"/>
                </a:cubicBezTo>
                <a:cubicBezTo>
                  <a:pt x="2766764" y="2290785"/>
                  <a:pt x="2766764" y="2321093"/>
                  <a:pt x="2748935" y="2338922"/>
                </a:cubicBezTo>
                <a:cubicBezTo>
                  <a:pt x="2731106" y="2356751"/>
                  <a:pt x="2700797" y="2356751"/>
                  <a:pt x="2682968" y="2338922"/>
                </a:cubicBezTo>
                <a:close/>
                <a:moveTo>
                  <a:pt x="1384867" y="1042577"/>
                </a:moveTo>
                <a:cubicBezTo>
                  <a:pt x="1367038" y="1024748"/>
                  <a:pt x="1367037" y="994439"/>
                  <a:pt x="1384866" y="976610"/>
                </a:cubicBezTo>
                <a:cubicBezTo>
                  <a:pt x="1402695" y="958781"/>
                  <a:pt x="1433004" y="958781"/>
                  <a:pt x="1450833" y="976610"/>
                </a:cubicBezTo>
                <a:cubicBezTo>
                  <a:pt x="1468662" y="994439"/>
                  <a:pt x="1468662" y="1024748"/>
                  <a:pt x="1450833" y="1042577"/>
                </a:cubicBezTo>
                <a:cubicBezTo>
                  <a:pt x="1433004" y="1062190"/>
                  <a:pt x="1402696" y="1062190"/>
                  <a:pt x="1384867" y="1042577"/>
                </a:cubicBezTo>
                <a:close/>
                <a:moveTo>
                  <a:pt x="1240429" y="898159"/>
                </a:moveTo>
                <a:cubicBezTo>
                  <a:pt x="1222600" y="880330"/>
                  <a:pt x="1222600" y="850022"/>
                  <a:pt x="1240429" y="832193"/>
                </a:cubicBezTo>
                <a:cubicBezTo>
                  <a:pt x="1258258" y="814364"/>
                  <a:pt x="1288568" y="814364"/>
                  <a:pt x="1306398" y="832193"/>
                </a:cubicBezTo>
                <a:cubicBezTo>
                  <a:pt x="1324225" y="850022"/>
                  <a:pt x="1324225" y="880330"/>
                  <a:pt x="1306398" y="898159"/>
                </a:cubicBezTo>
                <a:cubicBezTo>
                  <a:pt x="1288569" y="915988"/>
                  <a:pt x="1258258" y="915988"/>
                  <a:pt x="1240429" y="898159"/>
                </a:cubicBezTo>
                <a:close/>
                <a:moveTo>
                  <a:pt x="2971808" y="2629538"/>
                </a:moveTo>
                <a:cubicBezTo>
                  <a:pt x="2953979" y="2611709"/>
                  <a:pt x="2953979" y="2581401"/>
                  <a:pt x="2971808" y="2563572"/>
                </a:cubicBezTo>
                <a:cubicBezTo>
                  <a:pt x="2989637" y="2545743"/>
                  <a:pt x="3019947" y="2545743"/>
                  <a:pt x="3037776" y="2563572"/>
                </a:cubicBezTo>
                <a:cubicBezTo>
                  <a:pt x="3055603" y="2581401"/>
                  <a:pt x="3055603" y="2611709"/>
                  <a:pt x="3037776" y="2629538"/>
                </a:cubicBezTo>
                <a:cubicBezTo>
                  <a:pt x="3019947" y="2647367"/>
                  <a:pt x="2989637" y="2647367"/>
                  <a:pt x="2971808" y="2629538"/>
                </a:cubicBezTo>
                <a:close/>
                <a:moveTo>
                  <a:pt x="1673702" y="1333189"/>
                </a:moveTo>
                <a:cubicBezTo>
                  <a:pt x="1655873" y="1315360"/>
                  <a:pt x="1655873" y="1285051"/>
                  <a:pt x="1673702" y="1267222"/>
                </a:cubicBezTo>
                <a:cubicBezTo>
                  <a:pt x="1691531" y="1249393"/>
                  <a:pt x="1721839" y="1249393"/>
                  <a:pt x="1739668" y="1267222"/>
                </a:cubicBezTo>
                <a:cubicBezTo>
                  <a:pt x="1757497" y="1285051"/>
                  <a:pt x="1757497" y="1315359"/>
                  <a:pt x="1739668" y="1333188"/>
                </a:cubicBezTo>
                <a:cubicBezTo>
                  <a:pt x="1721839" y="1352801"/>
                  <a:pt x="1691531" y="1352801"/>
                  <a:pt x="1673702" y="1333189"/>
                </a:cubicBezTo>
                <a:close/>
                <a:moveTo>
                  <a:pt x="1529283" y="1188773"/>
                </a:moveTo>
                <a:cubicBezTo>
                  <a:pt x="1511454" y="1170944"/>
                  <a:pt x="1511453" y="1140636"/>
                  <a:pt x="1529282" y="1122807"/>
                </a:cubicBezTo>
                <a:cubicBezTo>
                  <a:pt x="1547111" y="1104978"/>
                  <a:pt x="1577420" y="1104978"/>
                  <a:pt x="1595249" y="1122807"/>
                </a:cubicBezTo>
                <a:cubicBezTo>
                  <a:pt x="1613078" y="1140636"/>
                  <a:pt x="1613078" y="1170944"/>
                  <a:pt x="1595249" y="1188773"/>
                </a:cubicBezTo>
                <a:cubicBezTo>
                  <a:pt x="1577420" y="1206602"/>
                  <a:pt x="1547112" y="1206602"/>
                  <a:pt x="1529283" y="1188773"/>
                </a:cubicBezTo>
                <a:close/>
                <a:moveTo>
                  <a:pt x="2108746" y="1769993"/>
                </a:moveTo>
                <a:cubicBezTo>
                  <a:pt x="2090917" y="1752164"/>
                  <a:pt x="2090917" y="1721856"/>
                  <a:pt x="2108746" y="1704027"/>
                </a:cubicBezTo>
                <a:cubicBezTo>
                  <a:pt x="2126575" y="1686198"/>
                  <a:pt x="2156883" y="1686198"/>
                  <a:pt x="2174712" y="1704027"/>
                </a:cubicBezTo>
                <a:cubicBezTo>
                  <a:pt x="2192541" y="1721856"/>
                  <a:pt x="2192541" y="1752164"/>
                  <a:pt x="2174712" y="1769993"/>
                </a:cubicBezTo>
                <a:cubicBezTo>
                  <a:pt x="2155101" y="1787822"/>
                  <a:pt x="2126575" y="1787822"/>
                  <a:pt x="2108746" y="1769993"/>
                </a:cubicBezTo>
                <a:close/>
                <a:moveTo>
                  <a:pt x="5564128" y="5225375"/>
                </a:moveTo>
                <a:cubicBezTo>
                  <a:pt x="5546299" y="5207547"/>
                  <a:pt x="5546299" y="5177238"/>
                  <a:pt x="5564128" y="5159409"/>
                </a:cubicBezTo>
                <a:cubicBezTo>
                  <a:pt x="5581957" y="5141580"/>
                  <a:pt x="5612266" y="5141580"/>
                  <a:pt x="5630095" y="5159409"/>
                </a:cubicBezTo>
                <a:cubicBezTo>
                  <a:pt x="5647924" y="5177238"/>
                  <a:pt x="5647924" y="5207546"/>
                  <a:pt x="5630095" y="5225375"/>
                </a:cubicBezTo>
                <a:cubicBezTo>
                  <a:pt x="5610484" y="5243204"/>
                  <a:pt x="5581957" y="5243204"/>
                  <a:pt x="5564128" y="5225375"/>
                </a:cubicBezTo>
                <a:close/>
                <a:moveTo>
                  <a:pt x="1962545" y="1623797"/>
                </a:moveTo>
                <a:cubicBezTo>
                  <a:pt x="1944716" y="1605968"/>
                  <a:pt x="1944715" y="1575660"/>
                  <a:pt x="1962544" y="1557831"/>
                </a:cubicBezTo>
                <a:cubicBezTo>
                  <a:pt x="1980373" y="1540002"/>
                  <a:pt x="2010682" y="1540002"/>
                  <a:pt x="2028511" y="1557831"/>
                </a:cubicBezTo>
                <a:cubicBezTo>
                  <a:pt x="2046340" y="1575660"/>
                  <a:pt x="2046340" y="1605968"/>
                  <a:pt x="2028511" y="1623797"/>
                </a:cubicBezTo>
                <a:cubicBezTo>
                  <a:pt x="2010682" y="1643410"/>
                  <a:pt x="1982157" y="1643410"/>
                  <a:pt x="1962545" y="1623797"/>
                </a:cubicBezTo>
                <a:close/>
                <a:moveTo>
                  <a:pt x="1818124" y="1479383"/>
                </a:moveTo>
                <a:cubicBezTo>
                  <a:pt x="1800295" y="1461554"/>
                  <a:pt x="1800295" y="1431245"/>
                  <a:pt x="1818124" y="1413416"/>
                </a:cubicBezTo>
                <a:cubicBezTo>
                  <a:pt x="1835953" y="1395587"/>
                  <a:pt x="1866262" y="1395588"/>
                  <a:pt x="1884091" y="1413417"/>
                </a:cubicBezTo>
                <a:cubicBezTo>
                  <a:pt x="1901920" y="1431246"/>
                  <a:pt x="1901920" y="1461554"/>
                  <a:pt x="1884091" y="1479383"/>
                </a:cubicBezTo>
                <a:cubicBezTo>
                  <a:pt x="1866262" y="1497212"/>
                  <a:pt x="1837735" y="1497212"/>
                  <a:pt x="1818124" y="1479383"/>
                </a:cubicBezTo>
                <a:close/>
                <a:moveTo>
                  <a:pt x="2263584" y="2180611"/>
                </a:moveTo>
                <a:cubicBezTo>
                  <a:pt x="2245755" y="2162782"/>
                  <a:pt x="2245755" y="2132474"/>
                  <a:pt x="2263584" y="2114645"/>
                </a:cubicBezTo>
                <a:cubicBezTo>
                  <a:pt x="2281413" y="2096816"/>
                  <a:pt x="2311721" y="2096816"/>
                  <a:pt x="2329550" y="2114645"/>
                </a:cubicBezTo>
                <a:cubicBezTo>
                  <a:pt x="2347379" y="2132474"/>
                  <a:pt x="2347379" y="2162783"/>
                  <a:pt x="2329550" y="2180612"/>
                </a:cubicBezTo>
                <a:cubicBezTo>
                  <a:pt x="2311721" y="2198441"/>
                  <a:pt x="2281413" y="2198440"/>
                  <a:pt x="2263584" y="2180611"/>
                </a:cubicBezTo>
                <a:close/>
                <a:moveTo>
                  <a:pt x="2119167" y="2036196"/>
                </a:moveTo>
                <a:cubicBezTo>
                  <a:pt x="2101338" y="2018367"/>
                  <a:pt x="2101338" y="1988058"/>
                  <a:pt x="2119167" y="1970229"/>
                </a:cubicBezTo>
                <a:cubicBezTo>
                  <a:pt x="2136996" y="1950616"/>
                  <a:pt x="2167304" y="1950616"/>
                  <a:pt x="2185133" y="1970229"/>
                </a:cubicBezTo>
                <a:cubicBezTo>
                  <a:pt x="2202962" y="1988058"/>
                  <a:pt x="2202962" y="2018367"/>
                  <a:pt x="2185133" y="2036196"/>
                </a:cubicBezTo>
                <a:cubicBezTo>
                  <a:pt x="2167304" y="2054025"/>
                  <a:pt x="2136996" y="2054024"/>
                  <a:pt x="2119167" y="2036196"/>
                </a:cubicBezTo>
                <a:close/>
                <a:moveTo>
                  <a:pt x="2407996" y="2326806"/>
                </a:moveTo>
                <a:cubicBezTo>
                  <a:pt x="2390167" y="2308977"/>
                  <a:pt x="2390168" y="2278669"/>
                  <a:pt x="2407997" y="2260840"/>
                </a:cubicBezTo>
                <a:cubicBezTo>
                  <a:pt x="2425825" y="2241227"/>
                  <a:pt x="2456134" y="2241227"/>
                  <a:pt x="2473963" y="2260839"/>
                </a:cubicBezTo>
                <a:cubicBezTo>
                  <a:pt x="2491792" y="2278668"/>
                  <a:pt x="2491792" y="2308977"/>
                  <a:pt x="2473963" y="2326806"/>
                </a:cubicBezTo>
                <a:cubicBezTo>
                  <a:pt x="2456134" y="2344635"/>
                  <a:pt x="2425825" y="2344635"/>
                  <a:pt x="2407996" y="2326806"/>
                </a:cubicBezTo>
                <a:close/>
                <a:moveTo>
                  <a:pt x="2552402" y="2471220"/>
                </a:moveTo>
                <a:cubicBezTo>
                  <a:pt x="2534573" y="2453391"/>
                  <a:pt x="2534573" y="2423083"/>
                  <a:pt x="2552402" y="2405254"/>
                </a:cubicBezTo>
                <a:cubicBezTo>
                  <a:pt x="2572013" y="2387425"/>
                  <a:pt x="2600540" y="2387425"/>
                  <a:pt x="2618369" y="2405254"/>
                </a:cubicBezTo>
                <a:cubicBezTo>
                  <a:pt x="2636198" y="2423083"/>
                  <a:pt x="2636198" y="2453391"/>
                  <a:pt x="2618369" y="2471220"/>
                </a:cubicBezTo>
                <a:cubicBezTo>
                  <a:pt x="2600540" y="2489049"/>
                  <a:pt x="2570231" y="2489049"/>
                  <a:pt x="2552402" y="2471220"/>
                </a:cubicBezTo>
                <a:close/>
                <a:moveTo>
                  <a:pt x="958762" y="887463"/>
                </a:moveTo>
                <a:cubicBezTo>
                  <a:pt x="940933" y="869634"/>
                  <a:pt x="940934" y="839326"/>
                  <a:pt x="958763" y="821497"/>
                </a:cubicBezTo>
                <a:cubicBezTo>
                  <a:pt x="976592" y="803668"/>
                  <a:pt x="1006900" y="803668"/>
                  <a:pt x="1024729" y="821497"/>
                </a:cubicBezTo>
                <a:cubicBezTo>
                  <a:pt x="1042558" y="839326"/>
                  <a:pt x="1042558" y="869634"/>
                  <a:pt x="1024729" y="887463"/>
                </a:cubicBezTo>
                <a:cubicBezTo>
                  <a:pt x="1006900" y="907076"/>
                  <a:pt x="978375" y="905292"/>
                  <a:pt x="958762" y="887463"/>
                </a:cubicBezTo>
                <a:close/>
                <a:moveTo>
                  <a:pt x="2690141" y="2618842"/>
                </a:moveTo>
                <a:cubicBezTo>
                  <a:pt x="2672312" y="2601013"/>
                  <a:pt x="2672312" y="2570704"/>
                  <a:pt x="2690141" y="2552875"/>
                </a:cubicBezTo>
                <a:cubicBezTo>
                  <a:pt x="2707970" y="2535046"/>
                  <a:pt x="2738278" y="2535046"/>
                  <a:pt x="2756108" y="2552876"/>
                </a:cubicBezTo>
                <a:cubicBezTo>
                  <a:pt x="2773937" y="2570705"/>
                  <a:pt x="2773937" y="2601013"/>
                  <a:pt x="2756108" y="2618842"/>
                </a:cubicBezTo>
                <a:cubicBezTo>
                  <a:pt x="2738278" y="2638455"/>
                  <a:pt x="2709754" y="2636671"/>
                  <a:pt x="2690141" y="2618842"/>
                </a:cubicBezTo>
                <a:close/>
                <a:moveTo>
                  <a:pt x="1249367" y="1178075"/>
                </a:moveTo>
                <a:cubicBezTo>
                  <a:pt x="1231538" y="1160246"/>
                  <a:pt x="1231538" y="1129938"/>
                  <a:pt x="1249367" y="1112109"/>
                </a:cubicBezTo>
                <a:cubicBezTo>
                  <a:pt x="1267196" y="1094280"/>
                  <a:pt x="1297506" y="1094280"/>
                  <a:pt x="1315335" y="1112109"/>
                </a:cubicBezTo>
                <a:cubicBezTo>
                  <a:pt x="1333163" y="1129937"/>
                  <a:pt x="1333163" y="1160246"/>
                  <a:pt x="1315335" y="1178075"/>
                </a:cubicBezTo>
                <a:cubicBezTo>
                  <a:pt x="1297506" y="1197688"/>
                  <a:pt x="1267196" y="1195904"/>
                  <a:pt x="1249367" y="1178075"/>
                </a:cubicBezTo>
                <a:close/>
                <a:moveTo>
                  <a:pt x="1104929" y="1033660"/>
                </a:moveTo>
                <a:cubicBezTo>
                  <a:pt x="1087100" y="1015831"/>
                  <a:pt x="1087100" y="985522"/>
                  <a:pt x="1104929" y="967693"/>
                </a:cubicBezTo>
                <a:cubicBezTo>
                  <a:pt x="1122758" y="949864"/>
                  <a:pt x="1153067" y="949864"/>
                  <a:pt x="1170896" y="967693"/>
                </a:cubicBezTo>
                <a:cubicBezTo>
                  <a:pt x="1188725" y="985522"/>
                  <a:pt x="1188725" y="1015830"/>
                  <a:pt x="1170896" y="1033659"/>
                </a:cubicBezTo>
                <a:cubicBezTo>
                  <a:pt x="1151285" y="1051488"/>
                  <a:pt x="1122758" y="1051489"/>
                  <a:pt x="1104929" y="1033660"/>
                </a:cubicBezTo>
                <a:close/>
                <a:moveTo>
                  <a:pt x="2836308" y="2765038"/>
                </a:moveTo>
                <a:cubicBezTo>
                  <a:pt x="2818479" y="2747209"/>
                  <a:pt x="2818479" y="2716901"/>
                  <a:pt x="2836308" y="2699072"/>
                </a:cubicBezTo>
                <a:cubicBezTo>
                  <a:pt x="2854137" y="2681243"/>
                  <a:pt x="2884445" y="2681243"/>
                  <a:pt x="2902274" y="2699072"/>
                </a:cubicBezTo>
                <a:cubicBezTo>
                  <a:pt x="2920103" y="2716901"/>
                  <a:pt x="2920103" y="2747209"/>
                  <a:pt x="2902274" y="2765038"/>
                </a:cubicBezTo>
                <a:cubicBezTo>
                  <a:pt x="2882663" y="2782867"/>
                  <a:pt x="2854137" y="2782867"/>
                  <a:pt x="2836308" y="2765038"/>
                </a:cubicBezTo>
                <a:close/>
                <a:moveTo>
                  <a:pt x="1393784" y="1324273"/>
                </a:moveTo>
                <a:cubicBezTo>
                  <a:pt x="1375955" y="1306444"/>
                  <a:pt x="1375955" y="1276136"/>
                  <a:pt x="1393784" y="1258307"/>
                </a:cubicBezTo>
                <a:cubicBezTo>
                  <a:pt x="1411613" y="1240478"/>
                  <a:pt x="1441921" y="1240478"/>
                  <a:pt x="1459750" y="1258307"/>
                </a:cubicBezTo>
                <a:cubicBezTo>
                  <a:pt x="1477579" y="1276136"/>
                  <a:pt x="1477579" y="1306444"/>
                  <a:pt x="1459750" y="1324273"/>
                </a:cubicBezTo>
                <a:cubicBezTo>
                  <a:pt x="1441921" y="1342102"/>
                  <a:pt x="1411613" y="1342102"/>
                  <a:pt x="1393784" y="1324273"/>
                </a:cubicBezTo>
                <a:close/>
                <a:moveTo>
                  <a:pt x="1538200" y="1468689"/>
                </a:moveTo>
                <a:cubicBezTo>
                  <a:pt x="1520371" y="1450860"/>
                  <a:pt x="1520371" y="1420552"/>
                  <a:pt x="1538200" y="1402723"/>
                </a:cubicBezTo>
                <a:cubicBezTo>
                  <a:pt x="1556029" y="1384894"/>
                  <a:pt x="1586337" y="1384894"/>
                  <a:pt x="1604166" y="1402723"/>
                </a:cubicBezTo>
                <a:cubicBezTo>
                  <a:pt x="1621995" y="1420552"/>
                  <a:pt x="1621995" y="1450861"/>
                  <a:pt x="1604166" y="1468690"/>
                </a:cubicBezTo>
                <a:cubicBezTo>
                  <a:pt x="1586337" y="1488302"/>
                  <a:pt x="1556029" y="1486518"/>
                  <a:pt x="1538200" y="1468689"/>
                </a:cubicBezTo>
                <a:close/>
                <a:moveTo>
                  <a:pt x="1827047" y="1759298"/>
                </a:moveTo>
                <a:cubicBezTo>
                  <a:pt x="1809218" y="1741469"/>
                  <a:pt x="1809218" y="1711160"/>
                  <a:pt x="1827047" y="1693331"/>
                </a:cubicBezTo>
                <a:cubicBezTo>
                  <a:pt x="1844876" y="1675502"/>
                  <a:pt x="1875185" y="1675502"/>
                  <a:pt x="1893014" y="1693331"/>
                </a:cubicBezTo>
                <a:cubicBezTo>
                  <a:pt x="1910843" y="1711160"/>
                  <a:pt x="1910843" y="1741469"/>
                  <a:pt x="1893014" y="1759298"/>
                </a:cubicBezTo>
                <a:cubicBezTo>
                  <a:pt x="1875184" y="1778910"/>
                  <a:pt x="1844876" y="1777127"/>
                  <a:pt x="1827047" y="1759298"/>
                </a:cubicBezTo>
                <a:close/>
                <a:moveTo>
                  <a:pt x="3558412" y="3490663"/>
                </a:moveTo>
                <a:cubicBezTo>
                  <a:pt x="3540584" y="3472835"/>
                  <a:pt x="3540585" y="3442527"/>
                  <a:pt x="3558414" y="3424698"/>
                </a:cubicBezTo>
                <a:cubicBezTo>
                  <a:pt x="3576243" y="3406869"/>
                  <a:pt x="3606551" y="3406868"/>
                  <a:pt x="3624379" y="3424696"/>
                </a:cubicBezTo>
                <a:cubicBezTo>
                  <a:pt x="3642207" y="3442525"/>
                  <a:pt x="3642207" y="3472833"/>
                  <a:pt x="3624378" y="3490662"/>
                </a:cubicBezTo>
                <a:cubicBezTo>
                  <a:pt x="3606549" y="3510275"/>
                  <a:pt x="3576241" y="3508491"/>
                  <a:pt x="3558412" y="3490663"/>
                </a:cubicBezTo>
                <a:close/>
                <a:moveTo>
                  <a:pt x="5282430" y="5214681"/>
                </a:moveTo>
                <a:cubicBezTo>
                  <a:pt x="5264601" y="5196852"/>
                  <a:pt x="5264601" y="5166544"/>
                  <a:pt x="5282430" y="5148715"/>
                </a:cubicBezTo>
                <a:cubicBezTo>
                  <a:pt x="5300260" y="5130886"/>
                  <a:pt x="5330568" y="5130885"/>
                  <a:pt x="5348397" y="5148714"/>
                </a:cubicBezTo>
                <a:cubicBezTo>
                  <a:pt x="5366226" y="5166543"/>
                  <a:pt x="5366226" y="5196852"/>
                  <a:pt x="5348397" y="5214681"/>
                </a:cubicBezTo>
                <a:cubicBezTo>
                  <a:pt x="5330568" y="5234294"/>
                  <a:pt x="5300259" y="5232510"/>
                  <a:pt x="5282430" y="5214681"/>
                </a:cubicBezTo>
                <a:close/>
                <a:moveTo>
                  <a:pt x="1682625" y="1614884"/>
                </a:moveTo>
                <a:cubicBezTo>
                  <a:pt x="1664796" y="1597055"/>
                  <a:pt x="1664796" y="1566746"/>
                  <a:pt x="1682625" y="1548917"/>
                </a:cubicBezTo>
                <a:cubicBezTo>
                  <a:pt x="1700454" y="1531088"/>
                  <a:pt x="1730762" y="1531088"/>
                  <a:pt x="1748591" y="1548917"/>
                </a:cubicBezTo>
                <a:cubicBezTo>
                  <a:pt x="1766420" y="1566746"/>
                  <a:pt x="1766420" y="1597054"/>
                  <a:pt x="1748591" y="1614883"/>
                </a:cubicBezTo>
                <a:cubicBezTo>
                  <a:pt x="1730762" y="1632712"/>
                  <a:pt x="1700454" y="1632713"/>
                  <a:pt x="1682625" y="1614884"/>
                </a:cubicBezTo>
                <a:close/>
                <a:moveTo>
                  <a:pt x="5138009" y="5070267"/>
                </a:moveTo>
                <a:cubicBezTo>
                  <a:pt x="5120180" y="5052438"/>
                  <a:pt x="5120180" y="5022130"/>
                  <a:pt x="5138009" y="5004301"/>
                </a:cubicBezTo>
                <a:cubicBezTo>
                  <a:pt x="5155838" y="4986472"/>
                  <a:pt x="5186146" y="4986472"/>
                  <a:pt x="5203975" y="5004301"/>
                </a:cubicBezTo>
                <a:cubicBezTo>
                  <a:pt x="5221804" y="5022130"/>
                  <a:pt x="5221804" y="5052438"/>
                  <a:pt x="5203975" y="5070267"/>
                </a:cubicBezTo>
                <a:cubicBezTo>
                  <a:pt x="5186146" y="5088096"/>
                  <a:pt x="5155838" y="5088096"/>
                  <a:pt x="5138009" y="5070267"/>
                </a:cubicBezTo>
                <a:close/>
                <a:moveTo>
                  <a:pt x="1971463" y="1905494"/>
                </a:moveTo>
                <a:cubicBezTo>
                  <a:pt x="1953634" y="1887665"/>
                  <a:pt x="1953634" y="1857356"/>
                  <a:pt x="1971463" y="1839527"/>
                </a:cubicBezTo>
                <a:cubicBezTo>
                  <a:pt x="1989292" y="1821698"/>
                  <a:pt x="2019601" y="1821699"/>
                  <a:pt x="2037430" y="1839528"/>
                </a:cubicBezTo>
                <a:cubicBezTo>
                  <a:pt x="2055259" y="1857357"/>
                  <a:pt x="2055258" y="1887665"/>
                  <a:pt x="2037429" y="1905494"/>
                </a:cubicBezTo>
                <a:cubicBezTo>
                  <a:pt x="2019600" y="1923323"/>
                  <a:pt x="1989292" y="1923323"/>
                  <a:pt x="1971463" y="1905494"/>
                </a:cubicBezTo>
                <a:close/>
                <a:moveTo>
                  <a:pt x="5426846" y="5360876"/>
                </a:moveTo>
                <a:cubicBezTo>
                  <a:pt x="5409017" y="5343047"/>
                  <a:pt x="5409017" y="5312739"/>
                  <a:pt x="5426846" y="5294910"/>
                </a:cubicBezTo>
                <a:cubicBezTo>
                  <a:pt x="5444675" y="5277081"/>
                  <a:pt x="5474983" y="5277081"/>
                  <a:pt x="5492812" y="5294910"/>
                </a:cubicBezTo>
                <a:cubicBezTo>
                  <a:pt x="5510641" y="5312739"/>
                  <a:pt x="5510641" y="5343047"/>
                  <a:pt x="5492812" y="5360876"/>
                </a:cubicBezTo>
                <a:cubicBezTo>
                  <a:pt x="5474983" y="5378705"/>
                  <a:pt x="5444675" y="5378705"/>
                  <a:pt x="5426846" y="5360876"/>
                </a:cubicBezTo>
                <a:close/>
                <a:moveTo>
                  <a:pt x="1983666" y="2169914"/>
                </a:moveTo>
                <a:cubicBezTo>
                  <a:pt x="1965837" y="2152085"/>
                  <a:pt x="1965837" y="2121777"/>
                  <a:pt x="1983666" y="2103948"/>
                </a:cubicBezTo>
                <a:cubicBezTo>
                  <a:pt x="2001495" y="2086119"/>
                  <a:pt x="2031803" y="2086119"/>
                  <a:pt x="2049632" y="2103948"/>
                </a:cubicBezTo>
                <a:cubicBezTo>
                  <a:pt x="2067461" y="2121777"/>
                  <a:pt x="2067461" y="2152086"/>
                  <a:pt x="2049632" y="2169915"/>
                </a:cubicBezTo>
                <a:cubicBezTo>
                  <a:pt x="2031803" y="2187744"/>
                  <a:pt x="2001495" y="2187743"/>
                  <a:pt x="1983666" y="2169914"/>
                </a:cubicBezTo>
                <a:close/>
                <a:moveTo>
                  <a:pt x="2128084" y="2316110"/>
                </a:moveTo>
                <a:cubicBezTo>
                  <a:pt x="2110255" y="2298281"/>
                  <a:pt x="2110255" y="2267973"/>
                  <a:pt x="2128084" y="2250144"/>
                </a:cubicBezTo>
                <a:cubicBezTo>
                  <a:pt x="2145913" y="2232315"/>
                  <a:pt x="2176221" y="2232315"/>
                  <a:pt x="2194050" y="2250144"/>
                </a:cubicBezTo>
                <a:cubicBezTo>
                  <a:pt x="2211879" y="2267973"/>
                  <a:pt x="2211879" y="2298281"/>
                  <a:pt x="2194050" y="2316110"/>
                </a:cubicBezTo>
                <a:cubicBezTo>
                  <a:pt x="2176221" y="2333939"/>
                  <a:pt x="2145913" y="2333939"/>
                  <a:pt x="2128084" y="2316110"/>
                </a:cubicBezTo>
                <a:close/>
                <a:moveTo>
                  <a:pt x="2272494" y="2460525"/>
                </a:moveTo>
                <a:cubicBezTo>
                  <a:pt x="2254665" y="2442696"/>
                  <a:pt x="2254665" y="2412387"/>
                  <a:pt x="2272494" y="2394558"/>
                </a:cubicBezTo>
                <a:cubicBezTo>
                  <a:pt x="2290323" y="2376729"/>
                  <a:pt x="2320632" y="2376729"/>
                  <a:pt x="2338461" y="2394558"/>
                </a:cubicBezTo>
                <a:cubicBezTo>
                  <a:pt x="2356290" y="2412387"/>
                  <a:pt x="2356290" y="2442696"/>
                  <a:pt x="2338461" y="2460525"/>
                </a:cubicBezTo>
                <a:cubicBezTo>
                  <a:pt x="2320632" y="2478354"/>
                  <a:pt x="2290323" y="2478354"/>
                  <a:pt x="2272494" y="2460525"/>
                </a:cubicBezTo>
                <a:close/>
                <a:moveTo>
                  <a:pt x="2416905" y="2606721"/>
                </a:moveTo>
                <a:cubicBezTo>
                  <a:pt x="2399076" y="2588892"/>
                  <a:pt x="2399076" y="2558582"/>
                  <a:pt x="2416905" y="2540755"/>
                </a:cubicBezTo>
                <a:cubicBezTo>
                  <a:pt x="2434733" y="2522926"/>
                  <a:pt x="2465042" y="2522926"/>
                  <a:pt x="2482871" y="2540755"/>
                </a:cubicBezTo>
                <a:cubicBezTo>
                  <a:pt x="2500700" y="2558582"/>
                  <a:pt x="2500700" y="2588892"/>
                  <a:pt x="2482871" y="2606721"/>
                </a:cubicBezTo>
                <a:cubicBezTo>
                  <a:pt x="2465042" y="2624550"/>
                  <a:pt x="2434733" y="2624550"/>
                  <a:pt x="2416905" y="2606721"/>
                </a:cubicBezTo>
                <a:close/>
                <a:moveTo>
                  <a:pt x="829934" y="1019758"/>
                </a:moveTo>
                <a:cubicBezTo>
                  <a:pt x="812105" y="1001929"/>
                  <a:pt x="812105" y="971621"/>
                  <a:pt x="829934" y="953792"/>
                </a:cubicBezTo>
                <a:cubicBezTo>
                  <a:pt x="847763" y="935963"/>
                  <a:pt x="878072" y="935962"/>
                  <a:pt x="895900" y="953791"/>
                </a:cubicBezTo>
                <a:cubicBezTo>
                  <a:pt x="913729" y="971620"/>
                  <a:pt x="913730" y="1001929"/>
                  <a:pt x="895901" y="1019758"/>
                </a:cubicBezTo>
                <a:cubicBezTo>
                  <a:pt x="878072" y="1037587"/>
                  <a:pt x="847763" y="1037587"/>
                  <a:pt x="829934" y="1019758"/>
                </a:cubicBezTo>
                <a:close/>
                <a:moveTo>
                  <a:pt x="2561313" y="2751136"/>
                </a:moveTo>
                <a:cubicBezTo>
                  <a:pt x="2543484" y="2733307"/>
                  <a:pt x="2543484" y="2702999"/>
                  <a:pt x="2561313" y="2685170"/>
                </a:cubicBezTo>
                <a:cubicBezTo>
                  <a:pt x="2579142" y="2667341"/>
                  <a:pt x="2609450" y="2667341"/>
                  <a:pt x="2627279" y="2685170"/>
                </a:cubicBezTo>
                <a:cubicBezTo>
                  <a:pt x="2645108" y="2702999"/>
                  <a:pt x="2645108" y="2733307"/>
                  <a:pt x="2627279" y="2751136"/>
                </a:cubicBezTo>
                <a:cubicBezTo>
                  <a:pt x="2609450" y="2768965"/>
                  <a:pt x="2579142" y="2768965"/>
                  <a:pt x="2561313" y="2751136"/>
                </a:cubicBezTo>
                <a:close/>
                <a:moveTo>
                  <a:pt x="1402703" y="1604188"/>
                </a:moveTo>
                <a:cubicBezTo>
                  <a:pt x="1384874" y="1586359"/>
                  <a:pt x="1384873" y="1556050"/>
                  <a:pt x="1402702" y="1538221"/>
                </a:cubicBezTo>
                <a:cubicBezTo>
                  <a:pt x="1420531" y="1520392"/>
                  <a:pt x="1450840" y="1520393"/>
                  <a:pt x="1468669" y="1538222"/>
                </a:cubicBezTo>
                <a:cubicBezTo>
                  <a:pt x="1486498" y="1556051"/>
                  <a:pt x="1486498" y="1586359"/>
                  <a:pt x="1468669" y="1604188"/>
                </a:cubicBezTo>
                <a:cubicBezTo>
                  <a:pt x="1449058" y="1622017"/>
                  <a:pt x="1420532" y="1622017"/>
                  <a:pt x="1402703" y="1604188"/>
                </a:cubicBezTo>
                <a:close/>
                <a:moveTo>
                  <a:pt x="4858087" y="5059572"/>
                </a:moveTo>
                <a:cubicBezTo>
                  <a:pt x="4840258" y="5041743"/>
                  <a:pt x="4840258" y="5011435"/>
                  <a:pt x="4858087" y="4993606"/>
                </a:cubicBezTo>
                <a:cubicBezTo>
                  <a:pt x="4875916" y="4975777"/>
                  <a:pt x="4906224" y="4975777"/>
                  <a:pt x="4924053" y="4993606"/>
                </a:cubicBezTo>
                <a:cubicBezTo>
                  <a:pt x="4941882" y="5011435"/>
                  <a:pt x="4941882" y="5041743"/>
                  <a:pt x="4924053" y="5059572"/>
                </a:cubicBezTo>
                <a:cubicBezTo>
                  <a:pt x="4904442" y="5077401"/>
                  <a:pt x="4875916" y="5077401"/>
                  <a:pt x="4858087" y="5059572"/>
                </a:cubicBezTo>
                <a:close/>
                <a:moveTo>
                  <a:pt x="1112082" y="1313576"/>
                </a:moveTo>
                <a:cubicBezTo>
                  <a:pt x="1094253" y="1295747"/>
                  <a:pt x="1094253" y="1265439"/>
                  <a:pt x="1112082" y="1247610"/>
                </a:cubicBezTo>
                <a:cubicBezTo>
                  <a:pt x="1129911" y="1229781"/>
                  <a:pt x="1160220" y="1229781"/>
                  <a:pt x="1178049" y="1247610"/>
                </a:cubicBezTo>
                <a:cubicBezTo>
                  <a:pt x="1195878" y="1265439"/>
                  <a:pt x="1195878" y="1295747"/>
                  <a:pt x="1178049" y="1313576"/>
                </a:cubicBezTo>
                <a:cubicBezTo>
                  <a:pt x="1160220" y="1331405"/>
                  <a:pt x="1131695" y="1331405"/>
                  <a:pt x="1112082" y="1313576"/>
                </a:cubicBezTo>
                <a:close/>
                <a:moveTo>
                  <a:pt x="967644" y="1169160"/>
                </a:moveTo>
                <a:cubicBezTo>
                  <a:pt x="949815" y="1151331"/>
                  <a:pt x="949815" y="1121023"/>
                  <a:pt x="967644" y="1103194"/>
                </a:cubicBezTo>
                <a:cubicBezTo>
                  <a:pt x="985473" y="1085365"/>
                  <a:pt x="1015781" y="1085365"/>
                  <a:pt x="1033610" y="1103194"/>
                </a:cubicBezTo>
                <a:cubicBezTo>
                  <a:pt x="1051439" y="1121023"/>
                  <a:pt x="1051439" y="1151331"/>
                  <a:pt x="1033610" y="1169160"/>
                </a:cubicBezTo>
                <a:cubicBezTo>
                  <a:pt x="1015781" y="1186989"/>
                  <a:pt x="985473" y="1186989"/>
                  <a:pt x="967644" y="1169160"/>
                </a:cubicBezTo>
                <a:close/>
                <a:moveTo>
                  <a:pt x="2699022" y="2900539"/>
                </a:moveTo>
                <a:cubicBezTo>
                  <a:pt x="2681193" y="2882710"/>
                  <a:pt x="2681193" y="2852401"/>
                  <a:pt x="2699022" y="2834572"/>
                </a:cubicBezTo>
                <a:cubicBezTo>
                  <a:pt x="2716851" y="2816743"/>
                  <a:pt x="2747160" y="2816743"/>
                  <a:pt x="2764989" y="2834572"/>
                </a:cubicBezTo>
                <a:cubicBezTo>
                  <a:pt x="2782818" y="2852401"/>
                  <a:pt x="2782818" y="2882710"/>
                  <a:pt x="2764989" y="2900539"/>
                </a:cubicBezTo>
                <a:cubicBezTo>
                  <a:pt x="2747160" y="2918368"/>
                  <a:pt x="2716851" y="2918368"/>
                  <a:pt x="2699022" y="2900539"/>
                </a:cubicBezTo>
                <a:close/>
                <a:moveTo>
                  <a:pt x="1691544" y="1894796"/>
                </a:moveTo>
                <a:cubicBezTo>
                  <a:pt x="1673715" y="1876967"/>
                  <a:pt x="1673715" y="1846659"/>
                  <a:pt x="1691544" y="1828830"/>
                </a:cubicBezTo>
                <a:cubicBezTo>
                  <a:pt x="1709373" y="1811001"/>
                  <a:pt x="1739682" y="1811001"/>
                  <a:pt x="1757511" y="1828830"/>
                </a:cubicBezTo>
                <a:cubicBezTo>
                  <a:pt x="1775340" y="1846659"/>
                  <a:pt x="1775340" y="1876967"/>
                  <a:pt x="1757511" y="1894796"/>
                </a:cubicBezTo>
                <a:cubicBezTo>
                  <a:pt x="1739682" y="1912625"/>
                  <a:pt x="1709373" y="1912625"/>
                  <a:pt x="1691544" y="1894796"/>
                </a:cubicBezTo>
                <a:close/>
                <a:moveTo>
                  <a:pt x="3422910" y="3626162"/>
                </a:moveTo>
                <a:cubicBezTo>
                  <a:pt x="3405081" y="3608333"/>
                  <a:pt x="3405082" y="3578026"/>
                  <a:pt x="3422911" y="3560197"/>
                </a:cubicBezTo>
                <a:cubicBezTo>
                  <a:pt x="3440740" y="3542368"/>
                  <a:pt x="3471048" y="3542367"/>
                  <a:pt x="3488877" y="3560196"/>
                </a:cubicBezTo>
                <a:cubicBezTo>
                  <a:pt x="3506704" y="3578023"/>
                  <a:pt x="3506704" y="3608331"/>
                  <a:pt x="3488875" y="3626160"/>
                </a:cubicBezTo>
                <a:cubicBezTo>
                  <a:pt x="3471046" y="3643989"/>
                  <a:pt x="3440738" y="3643989"/>
                  <a:pt x="3422910" y="3626162"/>
                </a:cubicBezTo>
                <a:close/>
                <a:moveTo>
                  <a:pt x="5146928" y="5350179"/>
                </a:moveTo>
                <a:cubicBezTo>
                  <a:pt x="5129099" y="5332350"/>
                  <a:pt x="5129099" y="5302042"/>
                  <a:pt x="5146928" y="5284213"/>
                </a:cubicBezTo>
                <a:cubicBezTo>
                  <a:pt x="5164757" y="5266384"/>
                  <a:pt x="5195065" y="5266384"/>
                  <a:pt x="5212894" y="5284213"/>
                </a:cubicBezTo>
                <a:cubicBezTo>
                  <a:pt x="5230723" y="5302042"/>
                  <a:pt x="5230723" y="5332350"/>
                  <a:pt x="5212894" y="5350179"/>
                </a:cubicBezTo>
                <a:cubicBezTo>
                  <a:pt x="5195065" y="5368008"/>
                  <a:pt x="5164757" y="5368008"/>
                  <a:pt x="5146928" y="5350179"/>
                </a:cubicBezTo>
                <a:close/>
                <a:moveTo>
                  <a:pt x="1547125" y="1750386"/>
                </a:moveTo>
                <a:cubicBezTo>
                  <a:pt x="1529296" y="1732557"/>
                  <a:pt x="1529296" y="1702249"/>
                  <a:pt x="1547125" y="1684420"/>
                </a:cubicBezTo>
                <a:cubicBezTo>
                  <a:pt x="1564954" y="1666591"/>
                  <a:pt x="1595262" y="1666591"/>
                  <a:pt x="1613091" y="1684420"/>
                </a:cubicBezTo>
                <a:cubicBezTo>
                  <a:pt x="1630920" y="1702249"/>
                  <a:pt x="1630920" y="1732557"/>
                  <a:pt x="1613091" y="1750386"/>
                </a:cubicBezTo>
                <a:cubicBezTo>
                  <a:pt x="1595262" y="1768215"/>
                  <a:pt x="1564954" y="1768215"/>
                  <a:pt x="1547125" y="1750386"/>
                </a:cubicBezTo>
                <a:close/>
                <a:moveTo>
                  <a:pt x="5002509" y="5205770"/>
                </a:moveTo>
                <a:cubicBezTo>
                  <a:pt x="4984680" y="5187941"/>
                  <a:pt x="4984680" y="5157633"/>
                  <a:pt x="5002509" y="5139804"/>
                </a:cubicBezTo>
                <a:cubicBezTo>
                  <a:pt x="5020338" y="5121975"/>
                  <a:pt x="5050646" y="5121975"/>
                  <a:pt x="5068475" y="5139804"/>
                </a:cubicBezTo>
                <a:cubicBezTo>
                  <a:pt x="5086304" y="5157633"/>
                  <a:pt x="5086304" y="5187941"/>
                  <a:pt x="5068475" y="5205770"/>
                </a:cubicBezTo>
                <a:cubicBezTo>
                  <a:pt x="5050646" y="5223599"/>
                  <a:pt x="5020338" y="5223599"/>
                  <a:pt x="5002509" y="5205770"/>
                </a:cubicBezTo>
                <a:close/>
                <a:moveTo>
                  <a:pt x="1256501" y="1459774"/>
                </a:moveTo>
                <a:cubicBezTo>
                  <a:pt x="1238672" y="1441945"/>
                  <a:pt x="1238672" y="1411637"/>
                  <a:pt x="1256501" y="1393808"/>
                </a:cubicBezTo>
                <a:cubicBezTo>
                  <a:pt x="1274330" y="1375979"/>
                  <a:pt x="1304639" y="1375979"/>
                  <a:pt x="1322468" y="1393808"/>
                </a:cubicBezTo>
                <a:cubicBezTo>
                  <a:pt x="1340297" y="1411637"/>
                  <a:pt x="1340296" y="1441945"/>
                  <a:pt x="1322467" y="1459774"/>
                </a:cubicBezTo>
                <a:cubicBezTo>
                  <a:pt x="1304638" y="1477603"/>
                  <a:pt x="1276112" y="1477603"/>
                  <a:pt x="1256501" y="1459774"/>
                </a:cubicBezTo>
                <a:close/>
                <a:moveTo>
                  <a:pt x="1835963" y="2040993"/>
                </a:moveTo>
                <a:cubicBezTo>
                  <a:pt x="1818134" y="2023164"/>
                  <a:pt x="1818133" y="1992856"/>
                  <a:pt x="1835962" y="1975027"/>
                </a:cubicBezTo>
                <a:cubicBezTo>
                  <a:pt x="1853791" y="1957198"/>
                  <a:pt x="1884100" y="1957198"/>
                  <a:pt x="1901929" y="1975027"/>
                </a:cubicBezTo>
                <a:cubicBezTo>
                  <a:pt x="1919758" y="1992856"/>
                  <a:pt x="1919758" y="2023164"/>
                  <a:pt x="1901929" y="2040993"/>
                </a:cubicBezTo>
                <a:cubicBezTo>
                  <a:pt x="1884100" y="2058822"/>
                  <a:pt x="1853792" y="2058822"/>
                  <a:pt x="1835963" y="2040993"/>
                </a:cubicBezTo>
                <a:close/>
                <a:moveTo>
                  <a:pt x="3567324" y="3772355"/>
                </a:moveTo>
                <a:cubicBezTo>
                  <a:pt x="3549500" y="3754531"/>
                  <a:pt x="3549506" y="3724228"/>
                  <a:pt x="3567335" y="3706399"/>
                </a:cubicBezTo>
                <a:cubicBezTo>
                  <a:pt x="3585164" y="3688570"/>
                  <a:pt x="3615466" y="3688564"/>
                  <a:pt x="3633291" y="3706389"/>
                </a:cubicBezTo>
                <a:cubicBezTo>
                  <a:pt x="3651118" y="3724216"/>
                  <a:pt x="3651119" y="3754526"/>
                  <a:pt x="3633290" y="3772355"/>
                </a:cubicBezTo>
                <a:cubicBezTo>
                  <a:pt x="3615461" y="3790184"/>
                  <a:pt x="3585152" y="3790182"/>
                  <a:pt x="3567324" y="3772355"/>
                </a:cubicBezTo>
                <a:close/>
                <a:moveTo>
                  <a:pt x="5291345" y="5496376"/>
                </a:moveTo>
                <a:cubicBezTo>
                  <a:pt x="5273516" y="5478547"/>
                  <a:pt x="5273516" y="5448238"/>
                  <a:pt x="5291345" y="5430409"/>
                </a:cubicBezTo>
                <a:cubicBezTo>
                  <a:pt x="5309174" y="5412580"/>
                  <a:pt x="5339482" y="5412580"/>
                  <a:pt x="5357311" y="5430409"/>
                </a:cubicBezTo>
                <a:cubicBezTo>
                  <a:pt x="5375140" y="5448238"/>
                  <a:pt x="5375140" y="5478547"/>
                  <a:pt x="5357311" y="5496376"/>
                </a:cubicBezTo>
                <a:cubicBezTo>
                  <a:pt x="5339482" y="5514205"/>
                  <a:pt x="5309174" y="5514205"/>
                  <a:pt x="5291345" y="5496376"/>
                </a:cubicBezTo>
                <a:close/>
                <a:moveTo>
                  <a:pt x="2137003" y="2596014"/>
                </a:moveTo>
                <a:cubicBezTo>
                  <a:pt x="2119174" y="2578185"/>
                  <a:pt x="2119174" y="2547877"/>
                  <a:pt x="2137003" y="2530048"/>
                </a:cubicBezTo>
                <a:cubicBezTo>
                  <a:pt x="2154825" y="2512227"/>
                  <a:pt x="2183349" y="2512226"/>
                  <a:pt x="2202962" y="2530055"/>
                </a:cubicBezTo>
                <a:cubicBezTo>
                  <a:pt x="2220791" y="2547884"/>
                  <a:pt x="2220791" y="2578193"/>
                  <a:pt x="2202969" y="2596015"/>
                </a:cubicBezTo>
                <a:cubicBezTo>
                  <a:pt x="2185140" y="2613844"/>
                  <a:pt x="2154832" y="2613843"/>
                  <a:pt x="2137003" y="2596014"/>
                </a:cubicBezTo>
                <a:close/>
                <a:moveTo>
                  <a:pt x="1992591" y="2451603"/>
                </a:moveTo>
                <a:cubicBezTo>
                  <a:pt x="1974762" y="2433774"/>
                  <a:pt x="1974762" y="2403466"/>
                  <a:pt x="1992591" y="2385637"/>
                </a:cubicBezTo>
                <a:cubicBezTo>
                  <a:pt x="2010412" y="2367816"/>
                  <a:pt x="2038939" y="2367816"/>
                  <a:pt x="2058550" y="2385644"/>
                </a:cubicBezTo>
                <a:cubicBezTo>
                  <a:pt x="2076378" y="2403473"/>
                  <a:pt x="2076379" y="2433782"/>
                  <a:pt x="2058557" y="2451604"/>
                </a:cubicBezTo>
                <a:cubicBezTo>
                  <a:pt x="2040728" y="2469432"/>
                  <a:pt x="2010420" y="2469432"/>
                  <a:pt x="1992591" y="2451603"/>
                </a:cubicBezTo>
                <a:close/>
                <a:moveTo>
                  <a:pt x="1846392" y="2305405"/>
                </a:moveTo>
                <a:cubicBezTo>
                  <a:pt x="1828563" y="2287576"/>
                  <a:pt x="1828563" y="2257268"/>
                  <a:pt x="1846392" y="2239439"/>
                </a:cubicBezTo>
                <a:cubicBezTo>
                  <a:pt x="1865995" y="2221618"/>
                  <a:pt x="1894521" y="2221618"/>
                  <a:pt x="1912350" y="2239447"/>
                </a:cubicBezTo>
                <a:cubicBezTo>
                  <a:pt x="1930179" y="2257276"/>
                  <a:pt x="1930179" y="2287584"/>
                  <a:pt x="1912358" y="2305405"/>
                </a:cubicBezTo>
                <a:cubicBezTo>
                  <a:pt x="1894529" y="2323234"/>
                  <a:pt x="1864221" y="2323234"/>
                  <a:pt x="1846392" y="2305405"/>
                </a:cubicBezTo>
                <a:close/>
                <a:moveTo>
                  <a:pt x="3570391" y="4029413"/>
                </a:moveTo>
                <a:cubicBezTo>
                  <a:pt x="3552561" y="4011583"/>
                  <a:pt x="3552560" y="3981275"/>
                  <a:pt x="3570390" y="3963446"/>
                </a:cubicBezTo>
                <a:cubicBezTo>
                  <a:pt x="3589997" y="3945620"/>
                  <a:pt x="3618524" y="3945620"/>
                  <a:pt x="3636354" y="3963450"/>
                </a:cubicBezTo>
                <a:cubicBezTo>
                  <a:pt x="3654184" y="3981281"/>
                  <a:pt x="3654185" y="4011589"/>
                  <a:pt x="3636359" y="4029415"/>
                </a:cubicBezTo>
                <a:cubicBezTo>
                  <a:pt x="3618530" y="4047244"/>
                  <a:pt x="3588221" y="4047244"/>
                  <a:pt x="3570391" y="4029413"/>
                </a:cubicBezTo>
                <a:close/>
                <a:moveTo>
                  <a:pt x="2281411" y="2742212"/>
                </a:moveTo>
                <a:cubicBezTo>
                  <a:pt x="2263582" y="2724383"/>
                  <a:pt x="2263582" y="2694075"/>
                  <a:pt x="2281411" y="2676246"/>
                </a:cubicBezTo>
                <a:cubicBezTo>
                  <a:pt x="2299233" y="2658424"/>
                  <a:pt x="2329541" y="2658424"/>
                  <a:pt x="2347370" y="2676253"/>
                </a:cubicBezTo>
                <a:cubicBezTo>
                  <a:pt x="2365199" y="2694082"/>
                  <a:pt x="2365199" y="2724390"/>
                  <a:pt x="2347377" y="2742212"/>
                </a:cubicBezTo>
                <a:cubicBezTo>
                  <a:pt x="2329548" y="2760041"/>
                  <a:pt x="2299240" y="2760041"/>
                  <a:pt x="2281411" y="2742212"/>
                </a:cubicBezTo>
                <a:close/>
                <a:moveTo>
                  <a:pt x="2425819" y="2886627"/>
                </a:moveTo>
                <a:cubicBezTo>
                  <a:pt x="2407990" y="2868798"/>
                  <a:pt x="2407991" y="2838489"/>
                  <a:pt x="2425820" y="2820660"/>
                </a:cubicBezTo>
                <a:cubicBezTo>
                  <a:pt x="2443642" y="2802838"/>
                  <a:pt x="2473950" y="2802838"/>
                  <a:pt x="2491779" y="2820667"/>
                </a:cubicBezTo>
                <a:cubicBezTo>
                  <a:pt x="2509608" y="2838496"/>
                  <a:pt x="2509608" y="2868805"/>
                  <a:pt x="2491786" y="2886627"/>
                </a:cubicBezTo>
                <a:cubicBezTo>
                  <a:pt x="2473957" y="2904456"/>
                  <a:pt x="2443648" y="2904456"/>
                  <a:pt x="2425819" y="2886627"/>
                </a:cubicBezTo>
                <a:close/>
                <a:moveTo>
                  <a:pt x="694439" y="1155250"/>
                </a:moveTo>
                <a:cubicBezTo>
                  <a:pt x="676610" y="1137421"/>
                  <a:pt x="676610" y="1107113"/>
                  <a:pt x="694439" y="1089284"/>
                </a:cubicBezTo>
                <a:cubicBezTo>
                  <a:pt x="712263" y="1071460"/>
                  <a:pt x="742571" y="1071460"/>
                  <a:pt x="760400" y="1089289"/>
                </a:cubicBezTo>
                <a:cubicBezTo>
                  <a:pt x="778229" y="1107118"/>
                  <a:pt x="778230" y="1137426"/>
                  <a:pt x="760405" y="1155251"/>
                </a:cubicBezTo>
                <a:cubicBezTo>
                  <a:pt x="742576" y="1173079"/>
                  <a:pt x="712268" y="1173079"/>
                  <a:pt x="694439" y="1155250"/>
                </a:cubicBezTo>
                <a:close/>
                <a:moveTo>
                  <a:pt x="2570249" y="3032829"/>
                </a:moveTo>
                <a:cubicBezTo>
                  <a:pt x="2552420" y="3015000"/>
                  <a:pt x="2552421" y="2984691"/>
                  <a:pt x="2570249" y="2966863"/>
                </a:cubicBezTo>
                <a:cubicBezTo>
                  <a:pt x="2588072" y="2949040"/>
                  <a:pt x="2618380" y="2949040"/>
                  <a:pt x="2636209" y="2966869"/>
                </a:cubicBezTo>
                <a:cubicBezTo>
                  <a:pt x="2654038" y="2984698"/>
                  <a:pt x="2654038" y="3015007"/>
                  <a:pt x="2636216" y="3032829"/>
                </a:cubicBezTo>
                <a:cubicBezTo>
                  <a:pt x="2618387" y="3050658"/>
                  <a:pt x="2588078" y="3050658"/>
                  <a:pt x="2570249" y="3032829"/>
                </a:cubicBezTo>
                <a:close/>
                <a:moveTo>
                  <a:pt x="838869" y="1301453"/>
                </a:moveTo>
                <a:cubicBezTo>
                  <a:pt x="821040" y="1283624"/>
                  <a:pt x="821040" y="1253315"/>
                  <a:pt x="838869" y="1235486"/>
                </a:cubicBezTo>
                <a:cubicBezTo>
                  <a:pt x="856693" y="1217662"/>
                  <a:pt x="887002" y="1217662"/>
                  <a:pt x="904831" y="1235491"/>
                </a:cubicBezTo>
                <a:cubicBezTo>
                  <a:pt x="922660" y="1253320"/>
                  <a:pt x="922660" y="1283628"/>
                  <a:pt x="904835" y="1301453"/>
                </a:cubicBezTo>
                <a:cubicBezTo>
                  <a:pt x="887006" y="1319282"/>
                  <a:pt x="856698" y="1319282"/>
                  <a:pt x="838869" y="1301453"/>
                </a:cubicBezTo>
                <a:close/>
                <a:moveTo>
                  <a:pt x="976587" y="1449070"/>
                </a:moveTo>
                <a:cubicBezTo>
                  <a:pt x="958758" y="1431241"/>
                  <a:pt x="958758" y="1400932"/>
                  <a:pt x="976587" y="1383103"/>
                </a:cubicBezTo>
                <a:cubicBezTo>
                  <a:pt x="994416" y="1365274"/>
                  <a:pt x="1024720" y="1365280"/>
                  <a:pt x="1042549" y="1383109"/>
                </a:cubicBezTo>
                <a:cubicBezTo>
                  <a:pt x="1060378" y="1400937"/>
                  <a:pt x="1060383" y="1431241"/>
                  <a:pt x="1042554" y="1449070"/>
                </a:cubicBezTo>
                <a:cubicBezTo>
                  <a:pt x="1024725" y="1466899"/>
                  <a:pt x="994416" y="1466899"/>
                  <a:pt x="976587" y="1449070"/>
                </a:cubicBezTo>
                <a:close/>
                <a:moveTo>
                  <a:pt x="1265424" y="1739682"/>
                </a:moveTo>
                <a:cubicBezTo>
                  <a:pt x="1247595" y="1721853"/>
                  <a:pt x="1247595" y="1691544"/>
                  <a:pt x="1265424" y="1673715"/>
                </a:cubicBezTo>
                <a:cubicBezTo>
                  <a:pt x="1283253" y="1655886"/>
                  <a:pt x="1313556" y="1655892"/>
                  <a:pt x="1331385" y="1673721"/>
                </a:cubicBezTo>
                <a:cubicBezTo>
                  <a:pt x="1349214" y="1691550"/>
                  <a:pt x="1349219" y="1721853"/>
                  <a:pt x="1331390" y="1739682"/>
                </a:cubicBezTo>
                <a:cubicBezTo>
                  <a:pt x="1313561" y="1757511"/>
                  <a:pt x="1283253" y="1757511"/>
                  <a:pt x="1265424" y="1739682"/>
                </a:cubicBezTo>
                <a:close/>
                <a:moveTo>
                  <a:pt x="4720807" y="5195068"/>
                </a:moveTo>
                <a:cubicBezTo>
                  <a:pt x="4702978" y="5177239"/>
                  <a:pt x="4702977" y="5146931"/>
                  <a:pt x="4720806" y="5129102"/>
                </a:cubicBezTo>
                <a:cubicBezTo>
                  <a:pt x="4738635" y="5111273"/>
                  <a:pt x="4768940" y="5111276"/>
                  <a:pt x="4786769" y="5129105"/>
                </a:cubicBezTo>
                <a:cubicBezTo>
                  <a:pt x="4804598" y="5146934"/>
                  <a:pt x="4804602" y="5177239"/>
                  <a:pt x="4786773" y="5195068"/>
                </a:cubicBezTo>
                <a:cubicBezTo>
                  <a:pt x="4768944" y="5212897"/>
                  <a:pt x="4738635" y="5212897"/>
                  <a:pt x="4720807" y="5195068"/>
                </a:cubicBezTo>
                <a:close/>
                <a:moveTo>
                  <a:pt x="1121004" y="1595267"/>
                </a:moveTo>
                <a:cubicBezTo>
                  <a:pt x="1103175" y="1577438"/>
                  <a:pt x="1103174" y="1547130"/>
                  <a:pt x="1121004" y="1529301"/>
                </a:cubicBezTo>
                <a:cubicBezTo>
                  <a:pt x="1138832" y="1511472"/>
                  <a:pt x="1169136" y="1511477"/>
                  <a:pt x="1186965" y="1529306"/>
                </a:cubicBezTo>
                <a:cubicBezTo>
                  <a:pt x="1204794" y="1547135"/>
                  <a:pt x="1204799" y="1577438"/>
                  <a:pt x="1186970" y="1595267"/>
                </a:cubicBezTo>
                <a:cubicBezTo>
                  <a:pt x="1169141" y="1613096"/>
                  <a:pt x="1138833" y="1613096"/>
                  <a:pt x="1121004" y="1595267"/>
                </a:cubicBezTo>
                <a:close/>
                <a:moveTo>
                  <a:pt x="3431832" y="3907847"/>
                </a:moveTo>
                <a:cubicBezTo>
                  <a:pt x="3414008" y="3890023"/>
                  <a:pt x="3414014" y="3859720"/>
                  <a:pt x="3431843" y="3841892"/>
                </a:cubicBezTo>
                <a:cubicBezTo>
                  <a:pt x="3449672" y="3824063"/>
                  <a:pt x="3479966" y="3824065"/>
                  <a:pt x="3497790" y="3841890"/>
                </a:cubicBezTo>
                <a:cubicBezTo>
                  <a:pt x="3515617" y="3859717"/>
                  <a:pt x="3515627" y="3890018"/>
                  <a:pt x="3497798" y="3907847"/>
                </a:cubicBezTo>
                <a:cubicBezTo>
                  <a:pt x="3478187" y="3925676"/>
                  <a:pt x="3449660" y="3925674"/>
                  <a:pt x="3431832" y="3907847"/>
                </a:cubicBezTo>
                <a:close/>
                <a:moveTo>
                  <a:pt x="1700468" y="2176488"/>
                </a:moveTo>
                <a:cubicBezTo>
                  <a:pt x="1682639" y="2158659"/>
                  <a:pt x="1682639" y="2128350"/>
                  <a:pt x="1700468" y="2110521"/>
                </a:cubicBezTo>
                <a:cubicBezTo>
                  <a:pt x="1718297" y="2092692"/>
                  <a:pt x="1748599" y="2092699"/>
                  <a:pt x="1766428" y="2110528"/>
                </a:cubicBezTo>
                <a:cubicBezTo>
                  <a:pt x="1784257" y="2128357"/>
                  <a:pt x="1784263" y="2158659"/>
                  <a:pt x="1766434" y="2176488"/>
                </a:cubicBezTo>
                <a:cubicBezTo>
                  <a:pt x="1746823" y="2194316"/>
                  <a:pt x="1718297" y="2194317"/>
                  <a:pt x="1700468" y="2176488"/>
                </a:cubicBezTo>
                <a:close/>
                <a:moveTo>
                  <a:pt x="1554270" y="2030292"/>
                </a:moveTo>
                <a:cubicBezTo>
                  <a:pt x="1536441" y="2012463"/>
                  <a:pt x="1536441" y="1982154"/>
                  <a:pt x="1554270" y="1964325"/>
                </a:cubicBezTo>
                <a:cubicBezTo>
                  <a:pt x="1572099" y="1946496"/>
                  <a:pt x="1602401" y="1946502"/>
                  <a:pt x="1620230" y="1964331"/>
                </a:cubicBezTo>
                <a:cubicBezTo>
                  <a:pt x="1638059" y="1982160"/>
                  <a:pt x="1638065" y="2012463"/>
                  <a:pt x="1620236" y="2030291"/>
                </a:cubicBezTo>
                <a:cubicBezTo>
                  <a:pt x="1602407" y="2048120"/>
                  <a:pt x="1573881" y="2048120"/>
                  <a:pt x="1554270" y="2030292"/>
                </a:cubicBezTo>
                <a:close/>
                <a:moveTo>
                  <a:pt x="5155848" y="5631873"/>
                </a:moveTo>
                <a:cubicBezTo>
                  <a:pt x="5138019" y="5614044"/>
                  <a:pt x="5138020" y="5583735"/>
                  <a:pt x="5155848" y="5565906"/>
                </a:cubicBezTo>
                <a:cubicBezTo>
                  <a:pt x="5173677" y="5548077"/>
                  <a:pt x="5203982" y="5548081"/>
                  <a:pt x="5221811" y="5565910"/>
                </a:cubicBezTo>
                <a:cubicBezTo>
                  <a:pt x="5239640" y="5583739"/>
                  <a:pt x="5239643" y="5614044"/>
                  <a:pt x="5221815" y="5631872"/>
                </a:cubicBezTo>
                <a:cubicBezTo>
                  <a:pt x="5202204" y="5649701"/>
                  <a:pt x="5173677" y="5649702"/>
                  <a:pt x="5155848" y="5631873"/>
                </a:cubicBezTo>
                <a:close/>
                <a:moveTo>
                  <a:pt x="5009651" y="5485677"/>
                </a:moveTo>
                <a:cubicBezTo>
                  <a:pt x="4991822" y="5467848"/>
                  <a:pt x="4991822" y="5437540"/>
                  <a:pt x="5009651" y="5419711"/>
                </a:cubicBezTo>
                <a:cubicBezTo>
                  <a:pt x="5027480" y="5401882"/>
                  <a:pt x="5057785" y="5401885"/>
                  <a:pt x="5075613" y="5419714"/>
                </a:cubicBezTo>
                <a:cubicBezTo>
                  <a:pt x="5093443" y="5437543"/>
                  <a:pt x="5093446" y="5467848"/>
                  <a:pt x="5075617" y="5485677"/>
                </a:cubicBezTo>
                <a:cubicBezTo>
                  <a:pt x="5057788" y="5503506"/>
                  <a:pt x="5029262" y="5503506"/>
                  <a:pt x="5009651" y="5485677"/>
                </a:cubicBezTo>
                <a:close/>
                <a:moveTo>
                  <a:pt x="1409846" y="1885879"/>
                </a:moveTo>
                <a:cubicBezTo>
                  <a:pt x="1392017" y="1868050"/>
                  <a:pt x="1392017" y="1837742"/>
                  <a:pt x="1409846" y="1819913"/>
                </a:cubicBezTo>
                <a:cubicBezTo>
                  <a:pt x="1427675" y="1802084"/>
                  <a:pt x="1457978" y="1802090"/>
                  <a:pt x="1475807" y="1819919"/>
                </a:cubicBezTo>
                <a:cubicBezTo>
                  <a:pt x="1493636" y="1837748"/>
                  <a:pt x="1493641" y="1868050"/>
                  <a:pt x="1475812" y="1885879"/>
                </a:cubicBezTo>
                <a:cubicBezTo>
                  <a:pt x="1457983" y="1903708"/>
                  <a:pt x="1429459" y="1903708"/>
                  <a:pt x="1409846" y="1885879"/>
                </a:cubicBezTo>
                <a:close/>
                <a:moveTo>
                  <a:pt x="4865228" y="5341265"/>
                </a:moveTo>
                <a:cubicBezTo>
                  <a:pt x="4847399" y="5323436"/>
                  <a:pt x="4847399" y="5293128"/>
                  <a:pt x="4865228" y="5275299"/>
                </a:cubicBezTo>
                <a:cubicBezTo>
                  <a:pt x="4883057" y="5257470"/>
                  <a:pt x="4913361" y="5257474"/>
                  <a:pt x="4931190" y="5275303"/>
                </a:cubicBezTo>
                <a:cubicBezTo>
                  <a:pt x="4949019" y="5293132"/>
                  <a:pt x="4949023" y="5323436"/>
                  <a:pt x="4931194" y="5341266"/>
                </a:cubicBezTo>
                <a:cubicBezTo>
                  <a:pt x="4913365" y="5359094"/>
                  <a:pt x="4884841" y="5359094"/>
                  <a:pt x="4865228" y="5341265"/>
                </a:cubicBezTo>
                <a:close/>
                <a:moveTo>
                  <a:pt x="1710890" y="2440906"/>
                </a:moveTo>
                <a:cubicBezTo>
                  <a:pt x="1693061" y="2423077"/>
                  <a:pt x="1693060" y="2392771"/>
                  <a:pt x="1710890" y="2374941"/>
                </a:cubicBezTo>
                <a:cubicBezTo>
                  <a:pt x="1728720" y="2357111"/>
                  <a:pt x="1759029" y="2357110"/>
                  <a:pt x="1776858" y="2374939"/>
                </a:cubicBezTo>
                <a:cubicBezTo>
                  <a:pt x="1794687" y="2392768"/>
                  <a:pt x="1794686" y="2423078"/>
                  <a:pt x="1776856" y="2440907"/>
                </a:cubicBezTo>
                <a:cubicBezTo>
                  <a:pt x="1759027" y="2458737"/>
                  <a:pt x="1728719" y="2458735"/>
                  <a:pt x="1710890" y="2440906"/>
                </a:cubicBezTo>
                <a:close/>
                <a:moveTo>
                  <a:pt x="1855310" y="2587105"/>
                </a:moveTo>
                <a:cubicBezTo>
                  <a:pt x="1837481" y="2569276"/>
                  <a:pt x="1837481" y="2538968"/>
                  <a:pt x="1855310" y="2521139"/>
                </a:cubicBezTo>
                <a:cubicBezTo>
                  <a:pt x="1873139" y="2503310"/>
                  <a:pt x="1903449" y="2503308"/>
                  <a:pt x="1921278" y="2521137"/>
                </a:cubicBezTo>
                <a:cubicBezTo>
                  <a:pt x="1939107" y="2538966"/>
                  <a:pt x="1939106" y="2569276"/>
                  <a:pt x="1921276" y="2587105"/>
                </a:cubicBezTo>
                <a:cubicBezTo>
                  <a:pt x="1903447" y="2604935"/>
                  <a:pt x="1873139" y="2604934"/>
                  <a:pt x="1855310" y="2587105"/>
                </a:cubicBezTo>
                <a:close/>
                <a:moveTo>
                  <a:pt x="1999717" y="2731515"/>
                </a:moveTo>
                <a:cubicBezTo>
                  <a:pt x="1981888" y="2713686"/>
                  <a:pt x="1981888" y="2683379"/>
                  <a:pt x="1999717" y="2665550"/>
                </a:cubicBezTo>
                <a:cubicBezTo>
                  <a:pt x="2017547" y="2647720"/>
                  <a:pt x="2047856" y="2647719"/>
                  <a:pt x="2065685" y="2665548"/>
                </a:cubicBezTo>
                <a:cubicBezTo>
                  <a:pt x="2083514" y="2683377"/>
                  <a:pt x="2083513" y="2713686"/>
                  <a:pt x="2065683" y="2731516"/>
                </a:cubicBezTo>
                <a:cubicBezTo>
                  <a:pt x="2047854" y="2749345"/>
                  <a:pt x="2017546" y="2749344"/>
                  <a:pt x="1999717" y="2731515"/>
                </a:cubicBezTo>
                <a:close/>
                <a:moveTo>
                  <a:pt x="2290317" y="3022128"/>
                </a:moveTo>
                <a:cubicBezTo>
                  <a:pt x="2272488" y="3004299"/>
                  <a:pt x="2272487" y="2973991"/>
                  <a:pt x="2290316" y="2956162"/>
                </a:cubicBezTo>
                <a:cubicBezTo>
                  <a:pt x="2308146" y="2938333"/>
                  <a:pt x="2336673" y="2938332"/>
                  <a:pt x="2356284" y="2956161"/>
                </a:cubicBezTo>
                <a:cubicBezTo>
                  <a:pt x="2374113" y="2973990"/>
                  <a:pt x="2374112" y="3004299"/>
                  <a:pt x="2356282" y="3022129"/>
                </a:cubicBezTo>
                <a:cubicBezTo>
                  <a:pt x="2338453" y="3039958"/>
                  <a:pt x="2308146" y="3039957"/>
                  <a:pt x="2290317" y="3022128"/>
                </a:cubicBezTo>
                <a:close/>
                <a:moveTo>
                  <a:pt x="558936" y="1290752"/>
                </a:moveTo>
                <a:cubicBezTo>
                  <a:pt x="541107" y="1272923"/>
                  <a:pt x="541107" y="1242615"/>
                  <a:pt x="558936" y="1224786"/>
                </a:cubicBezTo>
                <a:cubicBezTo>
                  <a:pt x="576766" y="1206956"/>
                  <a:pt x="605292" y="1206956"/>
                  <a:pt x="624903" y="1224785"/>
                </a:cubicBezTo>
                <a:cubicBezTo>
                  <a:pt x="642732" y="1242614"/>
                  <a:pt x="642732" y="1272923"/>
                  <a:pt x="624903" y="1290752"/>
                </a:cubicBezTo>
                <a:cubicBezTo>
                  <a:pt x="607073" y="1308581"/>
                  <a:pt x="576765" y="1308581"/>
                  <a:pt x="558936" y="1290752"/>
                </a:cubicBezTo>
                <a:close/>
                <a:moveTo>
                  <a:pt x="847808" y="1581368"/>
                </a:moveTo>
                <a:cubicBezTo>
                  <a:pt x="829979" y="1563539"/>
                  <a:pt x="829979" y="1533231"/>
                  <a:pt x="847808" y="1515402"/>
                </a:cubicBezTo>
                <a:cubicBezTo>
                  <a:pt x="865637" y="1497573"/>
                  <a:pt x="895946" y="1497572"/>
                  <a:pt x="913775" y="1515401"/>
                </a:cubicBezTo>
                <a:cubicBezTo>
                  <a:pt x="931604" y="1533230"/>
                  <a:pt x="931604" y="1563539"/>
                  <a:pt x="913775" y="1581368"/>
                </a:cubicBezTo>
                <a:cubicBezTo>
                  <a:pt x="895945" y="1599197"/>
                  <a:pt x="865637" y="1599197"/>
                  <a:pt x="847808" y="1581368"/>
                </a:cubicBezTo>
                <a:close/>
                <a:moveTo>
                  <a:pt x="2434748" y="3168329"/>
                </a:moveTo>
                <a:cubicBezTo>
                  <a:pt x="2416919" y="3150500"/>
                  <a:pt x="2416919" y="3120191"/>
                  <a:pt x="2434749" y="3102362"/>
                </a:cubicBezTo>
                <a:cubicBezTo>
                  <a:pt x="2452578" y="3084533"/>
                  <a:pt x="2481103" y="3084532"/>
                  <a:pt x="2500716" y="3102361"/>
                </a:cubicBezTo>
                <a:cubicBezTo>
                  <a:pt x="2518545" y="3120190"/>
                  <a:pt x="2518544" y="3150499"/>
                  <a:pt x="2500715" y="3168328"/>
                </a:cubicBezTo>
                <a:cubicBezTo>
                  <a:pt x="2482886" y="3186158"/>
                  <a:pt x="2452577" y="3186158"/>
                  <a:pt x="2434748" y="3168329"/>
                </a:cubicBezTo>
                <a:close/>
                <a:moveTo>
                  <a:pt x="703368" y="1436952"/>
                </a:moveTo>
                <a:cubicBezTo>
                  <a:pt x="685539" y="1419123"/>
                  <a:pt x="685539" y="1388815"/>
                  <a:pt x="703368" y="1370986"/>
                </a:cubicBezTo>
                <a:cubicBezTo>
                  <a:pt x="721198" y="1353156"/>
                  <a:pt x="749722" y="1353156"/>
                  <a:pt x="769335" y="1370985"/>
                </a:cubicBezTo>
                <a:cubicBezTo>
                  <a:pt x="787164" y="1388814"/>
                  <a:pt x="787164" y="1419123"/>
                  <a:pt x="769335" y="1436952"/>
                </a:cubicBezTo>
                <a:cubicBezTo>
                  <a:pt x="751505" y="1454781"/>
                  <a:pt x="721197" y="1454781"/>
                  <a:pt x="703368" y="1436952"/>
                </a:cubicBezTo>
                <a:close/>
                <a:moveTo>
                  <a:pt x="2144126" y="2877714"/>
                </a:moveTo>
                <a:cubicBezTo>
                  <a:pt x="2126297" y="2859885"/>
                  <a:pt x="2126296" y="2829577"/>
                  <a:pt x="2144126" y="2811747"/>
                </a:cubicBezTo>
                <a:cubicBezTo>
                  <a:pt x="2163737" y="2793918"/>
                  <a:pt x="2192264" y="2793917"/>
                  <a:pt x="2210093" y="2811746"/>
                </a:cubicBezTo>
                <a:cubicBezTo>
                  <a:pt x="2227922" y="2829575"/>
                  <a:pt x="2227922" y="2859884"/>
                  <a:pt x="2210092" y="2877714"/>
                </a:cubicBezTo>
                <a:cubicBezTo>
                  <a:pt x="2192262" y="2895543"/>
                  <a:pt x="2161955" y="2895543"/>
                  <a:pt x="2144126" y="2877714"/>
                </a:cubicBezTo>
                <a:close/>
                <a:moveTo>
                  <a:pt x="1129924" y="1875183"/>
                </a:moveTo>
                <a:cubicBezTo>
                  <a:pt x="1112095" y="1857356"/>
                  <a:pt x="1112095" y="1827045"/>
                  <a:pt x="1129924" y="1809217"/>
                </a:cubicBezTo>
                <a:cubicBezTo>
                  <a:pt x="1147753" y="1791388"/>
                  <a:pt x="1178062" y="1791387"/>
                  <a:pt x="1195891" y="1809216"/>
                </a:cubicBezTo>
                <a:cubicBezTo>
                  <a:pt x="1213720" y="1827045"/>
                  <a:pt x="1213719" y="1857356"/>
                  <a:pt x="1195890" y="1875183"/>
                </a:cubicBezTo>
                <a:cubicBezTo>
                  <a:pt x="1178062" y="1893012"/>
                  <a:pt x="1147753" y="1893012"/>
                  <a:pt x="1129924" y="1875183"/>
                </a:cubicBezTo>
                <a:close/>
                <a:moveTo>
                  <a:pt x="985502" y="1730768"/>
                </a:moveTo>
                <a:cubicBezTo>
                  <a:pt x="967673" y="1712939"/>
                  <a:pt x="967673" y="1682630"/>
                  <a:pt x="985502" y="1664801"/>
                </a:cubicBezTo>
                <a:cubicBezTo>
                  <a:pt x="1003331" y="1646972"/>
                  <a:pt x="1033640" y="1646972"/>
                  <a:pt x="1051469" y="1664801"/>
                </a:cubicBezTo>
                <a:cubicBezTo>
                  <a:pt x="1069298" y="1682630"/>
                  <a:pt x="1069298" y="1712938"/>
                  <a:pt x="1051468" y="1730767"/>
                </a:cubicBezTo>
                <a:cubicBezTo>
                  <a:pt x="1033640" y="1748596"/>
                  <a:pt x="1003331" y="1748597"/>
                  <a:pt x="985502" y="1730768"/>
                </a:cubicBezTo>
                <a:close/>
                <a:moveTo>
                  <a:pt x="1418768" y="2165793"/>
                </a:moveTo>
                <a:cubicBezTo>
                  <a:pt x="1400939" y="2147964"/>
                  <a:pt x="1400940" y="2117655"/>
                  <a:pt x="1418768" y="2099827"/>
                </a:cubicBezTo>
                <a:cubicBezTo>
                  <a:pt x="1436597" y="2081998"/>
                  <a:pt x="1466906" y="2081997"/>
                  <a:pt x="1484735" y="2099826"/>
                </a:cubicBezTo>
                <a:cubicBezTo>
                  <a:pt x="1502564" y="2117655"/>
                  <a:pt x="1502563" y="2147964"/>
                  <a:pt x="1484734" y="2165793"/>
                </a:cubicBezTo>
                <a:cubicBezTo>
                  <a:pt x="1466906" y="2183621"/>
                  <a:pt x="1436597" y="2183622"/>
                  <a:pt x="1418768" y="2165793"/>
                </a:cubicBezTo>
                <a:close/>
                <a:moveTo>
                  <a:pt x="4874150" y="5621178"/>
                </a:moveTo>
                <a:cubicBezTo>
                  <a:pt x="4856321" y="5603350"/>
                  <a:pt x="4856321" y="5573041"/>
                  <a:pt x="4874150" y="5555212"/>
                </a:cubicBezTo>
                <a:cubicBezTo>
                  <a:pt x="4891979" y="5537383"/>
                  <a:pt x="4922287" y="5537383"/>
                  <a:pt x="4940116" y="5555212"/>
                </a:cubicBezTo>
                <a:cubicBezTo>
                  <a:pt x="4957945" y="5573041"/>
                  <a:pt x="4957945" y="5603349"/>
                  <a:pt x="4940116" y="5621178"/>
                </a:cubicBezTo>
                <a:cubicBezTo>
                  <a:pt x="4922287" y="5639007"/>
                  <a:pt x="4891979" y="5639007"/>
                  <a:pt x="4874150" y="5621178"/>
                </a:cubicBezTo>
                <a:close/>
                <a:moveTo>
                  <a:pt x="1274348" y="2021379"/>
                </a:moveTo>
                <a:cubicBezTo>
                  <a:pt x="1256519" y="2003550"/>
                  <a:pt x="1256519" y="1973241"/>
                  <a:pt x="1274348" y="1955412"/>
                </a:cubicBezTo>
                <a:cubicBezTo>
                  <a:pt x="1292177" y="1937583"/>
                  <a:pt x="1322486" y="1937583"/>
                  <a:pt x="1340315" y="1955412"/>
                </a:cubicBezTo>
                <a:cubicBezTo>
                  <a:pt x="1358144" y="1973241"/>
                  <a:pt x="1358143" y="2003549"/>
                  <a:pt x="1340314" y="2021379"/>
                </a:cubicBezTo>
                <a:cubicBezTo>
                  <a:pt x="1322485" y="2039207"/>
                  <a:pt x="1292177" y="2039208"/>
                  <a:pt x="1274348" y="2021379"/>
                </a:cubicBezTo>
                <a:close/>
                <a:moveTo>
                  <a:pt x="4729730" y="5476765"/>
                </a:moveTo>
                <a:cubicBezTo>
                  <a:pt x="4711901" y="5458936"/>
                  <a:pt x="4711901" y="5428627"/>
                  <a:pt x="4729730" y="5410798"/>
                </a:cubicBezTo>
                <a:cubicBezTo>
                  <a:pt x="4747559" y="5392969"/>
                  <a:pt x="4777868" y="5392969"/>
                  <a:pt x="4795697" y="5410798"/>
                </a:cubicBezTo>
                <a:cubicBezTo>
                  <a:pt x="4813526" y="5428627"/>
                  <a:pt x="4813525" y="5458935"/>
                  <a:pt x="4795696" y="5476765"/>
                </a:cubicBezTo>
                <a:cubicBezTo>
                  <a:pt x="4777867" y="5494593"/>
                  <a:pt x="4747559" y="5494594"/>
                  <a:pt x="4729730" y="5476765"/>
                </a:cubicBezTo>
                <a:close/>
                <a:moveTo>
                  <a:pt x="1563187" y="2311989"/>
                </a:moveTo>
                <a:cubicBezTo>
                  <a:pt x="1545358" y="2294160"/>
                  <a:pt x="1545358" y="2263851"/>
                  <a:pt x="1563187" y="2246022"/>
                </a:cubicBezTo>
                <a:cubicBezTo>
                  <a:pt x="1581015" y="2228193"/>
                  <a:pt x="1611324" y="2228193"/>
                  <a:pt x="1629153" y="2246022"/>
                </a:cubicBezTo>
                <a:cubicBezTo>
                  <a:pt x="1646982" y="2263851"/>
                  <a:pt x="1646982" y="2294160"/>
                  <a:pt x="1629153" y="2311988"/>
                </a:cubicBezTo>
                <a:cubicBezTo>
                  <a:pt x="1611324" y="2329817"/>
                  <a:pt x="1581016" y="2329818"/>
                  <a:pt x="1563187" y="2311989"/>
                </a:cubicBezTo>
                <a:close/>
                <a:moveTo>
                  <a:pt x="5018567" y="5767373"/>
                </a:moveTo>
                <a:cubicBezTo>
                  <a:pt x="5000738" y="5749544"/>
                  <a:pt x="5000739" y="5719236"/>
                  <a:pt x="5018567" y="5701407"/>
                </a:cubicBezTo>
                <a:cubicBezTo>
                  <a:pt x="5036396" y="5683578"/>
                  <a:pt x="5066705" y="5683578"/>
                  <a:pt x="5084534" y="5701407"/>
                </a:cubicBezTo>
                <a:cubicBezTo>
                  <a:pt x="5102363" y="5719236"/>
                  <a:pt x="5102363" y="5749544"/>
                  <a:pt x="5084534" y="5767373"/>
                </a:cubicBezTo>
                <a:cubicBezTo>
                  <a:pt x="5066705" y="5785202"/>
                  <a:pt x="5036396" y="5785202"/>
                  <a:pt x="5018567" y="5767373"/>
                </a:cubicBezTo>
                <a:close/>
                <a:moveTo>
                  <a:pt x="1575390" y="2576407"/>
                </a:moveTo>
                <a:cubicBezTo>
                  <a:pt x="1557561" y="2558578"/>
                  <a:pt x="1557561" y="2528270"/>
                  <a:pt x="1575390" y="2510440"/>
                </a:cubicBezTo>
                <a:cubicBezTo>
                  <a:pt x="1593219" y="2492612"/>
                  <a:pt x="1623528" y="2492611"/>
                  <a:pt x="1641357" y="2510440"/>
                </a:cubicBezTo>
                <a:cubicBezTo>
                  <a:pt x="1659186" y="2528269"/>
                  <a:pt x="1659185" y="2558579"/>
                  <a:pt x="1641357" y="2576407"/>
                </a:cubicBezTo>
                <a:cubicBezTo>
                  <a:pt x="1623527" y="2594236"/>
                  <a:pt x="1593219" y="2594236"/>
                  <a:pt x="1575390" y="2576407"/>
                </a:cubicBezTo>
                <a:close/>
                <a:moveTo>
                  <a:pt x="1719807" y="2722604"/>
                </a:moveTo>
                <a:cubicBezTo>
                  <a:pt x="1701978" y="2704775"/>
                  <a:pt x="1701978" y="2674466"/>
                  <a:pt x="1719808" y="2656636"/>
                </a:cubicBezTo>
                <a:cubicBezTo>
                  <a:pt x="1737636" y="2637025"/>
                  <a:pt x="1767945" y="2638808"/>
                  <a:pt x="1785774" y="2656637"/>
                </a:cubicBezTo>
                <a:cubicBezTo>
                  <a:pt x="1803603" y="2674466"/>
                  <a:pt x="1803602" y="2704775"/>
                  <a:pt x="1785774" y="2722603"/>
                </a:cubicBezTo>
                <a:cubicBezTo>
                  <a:pt x="1767944" y="2740432"/>
                  <a:pt x="1737636" y="2740433"/>
                  <a:pt x="1719807" y="2722604"/>
                </a:cubicBezTo>
                <a:close/>
                <a:moveTo>
                  <a:pt x="1864217" y="2867019"/>
                </a:moveTo>
                <a:cubicBezTo>
                  <a:pt x="1846388" y="2849190"/>
                  <a:pt x="1846388" y="2818881"/>
                  <a:pt x="1864218" y="2801052"/>
                </a:cubicBezTo>
                <a:cubicBezTo>
                  <a:pt x="1882046" y="2783224"/>
                  <a:pt x="1912355" y="2783223"/>
                  <a:pt x="1930184" y="2801052"/>
                </a:cubicBezTo>
                <a:cubicBezTo>
                  <a:pt x="1948013" y="2818881"/>
                  <a:pt x="1948012" y="2849190"/>
                  <a:pt x="1930184" y="2867018"/>
                </a:cubicBezTo>
                <a:cubicBezTo>
                  <a:pt x="1912354" y="2884848"/>
                  <a:pt x="1882046" y="2884848"/>
                  <a:pt x="1864217" y="2867019"/>
                </a:cubicBezTo>
                <a:close/>
                <a:moveTo>
                  <a:pt x="2008628" y="3013213"/>
                </a:moveTo>
                <a:cubicBezTo>
                  <a:pt x="1990799" y="2995384"/>
                  <a:pt x="1990799" y="2965076"/>
                  <a:pt x="2008628" y="2947246"/>
                </a:cubicBezTo>
                <a:cubicBezTo>
                  <a:pt x="2026457" y="2927634"/>
                  <a:pt x="2056765" y="2929417"/>
                  <a:pt x="2074594" y="2947246"/>
                </a:cubicBezTo>
                <a:cubicBezTo>
                  <a:pt x="2092424" y="2965075"/>
                  <a:pt x="2092423" y="2995384"/>
                  <a:pt x="2074595" y="3013213"/>
                </a:cubicBezTo>
                <a:cubicBezTo>
                  <a:pt x="2056765" y="3031042"/>
                  <a:pt x="2026457" y="3031042"/>
                  <a:pt x="2008628" y="3013213"/>
                </a:cubicBezTo>
                <a:close/>
                <a:moveTo>
                  <a:pt x="2153034" y="3157629"/>
                </a:moveTo>
                <a:cubicBezTo>
                  <a:pt x="2135205" y="3139800"/>
                  <a:pt x="2135205" y="3109492"/>
                  <a:pt x="2153034" y="3091663"/>
                </a:cubicBezTo>
                <a:cubicBezTo>
                  <a:pt x="2170862" y="3073834"/>
                  <a:pt x="2201171" y="3073834"/>
                  <a:pt x="2219000" y="3091663"/>
                </a:cubicBezTo>
                <a:cubicBezTo>
                  <a:pt x="2236829" y="3109492"/>
                  <a:pt x="2236829" y="3139800"/>
                  <a:pt x="2219000" y="3157629"/>
                </a:cubicBezTo>
                <a:cubicBezTo>
                  <a:pt x="2201171" y="3175458"/>
                  <a:pt x="2170863" y="3175458"/>
                  <a:pt x="2153034" y="3157629"/>
                </a:cubicBezTo>
                <a:close/>
                <a:moveTo>
                  <a:pt x="421653" y="1426253"/>
                </a:moveTo>
                <a:cubicBezTo>
                  <a:pt x="403824" y="1408424"/>
                  <a:pt x="403824" y="1378116"/>
                  <a:pt x="421653" y="1360286"/>
                </a:cubicBezTo>
                <a:cubicBezTo>
                  <a:pt x="439482" y="1342458"/>
                  <a:pt x="469790" y="1342457"/>
                  <a:pt x="487619" y="1360286"/>
                </a:cubicBezTo>
                <a:cubicBezTo>
                  <a:pt x="505448" y="1378115"/>
                  <a:pt x="505448" y="1408424"/>
                  <a:pt x="487620" y="1426253"/>
                </a:cubicBezTo>
                <a:cubicBezTo>
                  <a:pt x="469790" y="1444082"/>
                  <a:pt x="439482" y="1444082"/>
                  <a:pt x="421653" y="1426253"/>
                </a:cubicBezTo>
                <a:close/>
                <a:moveTo>
                  <a:pt x="856735" y="1863063"/>
                </a:moveTo>
                <a:cubicBezTo>
                  <a:pt x="838906" y="1845234"/>
                  <a:pt x="838906" y="1814926"/>
                  <a:pt x="856735" y="1797096"/>
                </a:cubicBezTo>
                <a:cubicBezTo>
                  <a:pt x="874564" y="1777484"/>
                  <a:pt x="903088" y="1779268"/>
                  <a:pt x="922702" y="1797097"/>
                </a:cubicBezTo>
                <a:cubicBezTo>
                  <a:pt x="940531" y="1814926"/>
                  <a:pt x="940530" y="1845234"/>
                  <a:pt x="922701" y="1863063"/>
                </a:cubicBezTo>
                <a:cubicBezTo>
                  <a:pt x="904872" y="1880892"/>
                  <a:pt x="874564" y="1880892"/>
                  <a:pt x="856735" y="1863063"/>
                </a:cubicBezTo>
                <a:close/>
                <a:moveTo>
                  <a:pt x="2441904" y="3448245"/>
                </a:moveTo>
                <a:cubicBezTo>
                  <a:pt x="2424075" y="3430416"/>
                  <a:pt x="2424075" y="3400108"/>
                  <a:pt x="2441904" y="3382279"/>
                </a:cubicBezTo>
                <a:cubicBezTo>
                  <a:pt x="2461515" y="3364450"/>
                  <a:pt x="2490042" y="3364450"/>
                  <a:pt x="2507871" y="3382279"/>
                </a:cubicBezTo>
                <a:cubicBezTo>
                  <a:pt x="2525700" y="3400108"/>
                  <a:pt x="2525699" y="3430417"/>
                  <a:pt x="2507870" y="3448246"/>
                </a:cubicBezTo>
                <a:cubicBezTo>
                  <a:pt x="2490042" y="3466074"/>
                  <a:pt x="2459733" y="3466074"/>
                  <a:pt x="2441904" y="3448245"/>
                </a:cubicBezTo>
                <a:close/>
                <a:moveTo>
                  <a:pt x="710524" y="1716869"/>
                </a:moveTo>
                <a:cubicBezTo>
                  <a:pt x="692695" y="1699040"/>
                  <a:pt x="692695" y="1668732"/>
                  <a:pt x="710524" y="1650903"/>
                </a:cubicBezTo>
                <a:cubicBezTo>
                  <a:pt x="730135" y="1633074"/>
                  <a:pt x="758661" y="1633073"/>
                  <a:pt x="776490" y="1650902"/>
                </a:cubicBezTo>
                <a:cubicBezTo>
                  <a:pt x="794319" y="1668731"/>
                  <a:pt x="794319" y="1699040"/>
                  <a:pt x="776490" y="1716869"/>
                </a:cubicBezTo>
                <a:cubicBezTo>
                  <a:pt x="758661" y="1734698"/>
                  <a:pt x="728353" y="1734698"/>
                  <a:pt x="710524" y="1716869"/>
                </a:cubicBezTo>
                <a:close/>
                <a:moveTo>
                  <a:pt x="2297465" y="3303827"/>
                </a:moveTo>
                <a:cubicBezTo>
                  <a:pt x="2279638" y="3285998"/>
                  <a:pt x="2279637" y="3255689"/>
                  <a:pt x="2297465" y="3237861"/>
                </a:cubicBezTo>
                <a:cubicBezTo>
                  <a:pt x="2315293" y="3218248"/>
                  <a:pt x="2345604" y="3220031"/>
                  <a:pt x="2363433" y="3237860"/>
                </a:cubicBezTo>
                <a:cubicBezTo>
                  <a:pt x="2381262" y="3255689"/>
                  <a:pt x="2381262" y="3285998"/>
                  <a:pt x="2363433" y="3303827"/>
                </a:cubicBezTo>
                <a:cubicBezTo>
                  <a:pt x="2345604" y="3321656"/>
                  <a:pt x="2315294" y="3321656"/>
                  <a:pt x="2297465" y="3303827"/>
                </a:cubicBezTo>
                <a:close/>
                <a:moveTo>
                  <a:pt x="566084" y="1572451"/>
                </a:moveTo>
                <a:cubicBezTo>
                  <a:pt x="548257" y="1554621"/>
                  <a:pt x="548257" y="1524313"/>
                  <a:pt x="566084" y="1506484"/>
                </a:cubicBezTo>
                <a:cubicBezTo>
                  <a:pt x="583913" y="1486872"/>
                  <a:pt x="614224" y="1488655"/>
                  <a:pt x="632053" y="1506484"/>
                </a:cubicBezTo>
                <a:cubicBezTo>
                  <a:pt x="649882" y="1524313"/>
                  <a:pt x="649881" y="1554622"/>
                  <a:pt x="632052" y="1572450"/>
                </a:cubicBezTo>
                <a:cubicBezTo>
                  <a:pt x="614223" y="1590279"/>
                  <a:pt x="583913" y="1590280"/>
                  <a:pt x="566084" y="1572451"/>
                </a:cubicBezTo>
                <a:close/>
                <a:moveTo>
                  <a:pt x="1138845" y="2155096"/>
                </a:moveTo>
                <a:cubicBezTo>
                  <a:pt x="1121016" y="2137267"/>
                  <a:pt x="1121015" y="2106958"/>
                  <a:pt x="1138844" y="2089129"/>
                </a:cubicBezTo>
                <a:cubicBezTo>
                  <a:pt x="1156674" y="2071300"/>
                  <a:pt x="1186982" y="2071300"/>
                  <a:pt x="1204811" y="2089129"/>
                </a:cubicBezTo>
                <a:cubicBezTo>
                  <a:pt x="1222640" y="2106958"/>
                  <a:pt x="1222640" y="2137266"/>
                  <a:pt x="1204811" y="2155096"/>
                </a:cubicBezTo>
                <a:cubicBezTo>
                  <a:pt x="1186982" y="2174709"/>
                  <a:pt x="1156674" y="2174709"/>
                  <a:pt x="1138845" y="2155096"/>
                </a:cubicBezTo>
                <a:close/>
                <a:moveTo>
                  <a:pt x="4594227" y="5610482"/>
                </a:moveTo>
                <a:cubicBezTo>
                  <a:pt x="4576398" y="5592653"/>
                  <a:pt x="4576398" y="5562345"/>
                  <a:pt x="4594227" y="5544515"/>
                </a:cubicBezTo>
                <a:cubicBezTo>
                  <a:pt x="4612056" y="5526686"/>
                  <a:pt x="4642364" y="5526686"/>
                  <a:pt x="4660193" y="5544515"/>
                </a:cubicBezTo>
                <a:cubicBezTo>
                  <a:pt x="4678022" y="5562344"/>
                  <a:pt x="4678022" y="5592653"/>
                  <a:pt x="4660193" y="5610482"/>
                </a:cubicBezTo>
                <a:cubicBezTo>
                  <a:pt x="4642364" y="5630095"/>
                  <a:pt x="4612056" y="5630095"/>
                  <a:pt x="4594227" y="5610482"/>
                </a:cubicBezTo>
                <a:close/>
                <a:moveTo>
                  <a:pt x="994424" y="2010684"/>
                </a:moveTo>
                <a:cubicBezTo>
                  <a:pt x="976595" y="1992855"/>
                  <a:pt x="976594" y="1962546"/>
                  <a:pt x="994423" y="1944717"/>
                </a:cubicBezTo>
                <a:cubicBezTo>
                  <a:pt x="1012252" y="1926888"/>
                  <a:pt x="1042561" y="1926888"/>
                  <a:pt x="1060390" y="1944717"/>
                </a:cubicBezTo>
                <a:cubicBezTo>
                  <a:pt x="1078219" y="1962546"/>
                  <a:pt x="1078219" y="1992855"/>
                  <a:pt x="1060390" y="2010683"/>
                </a:cubicBezTo>
                <a:cubicBezTo>
                  <a:pt x="1040779" y="2028512"/>
                  <a:pt x="1012253" y="2028513"/>
                  <a:pt x="994424" y="2010684"/>
                </a:cubicBezTo>
                <a:close/>
                <a:moveTo>
                  <a:pt x="1283269" y="2301291"/>
                </a:moveTo>
                <a:cubicBezTo>
                  <a:pt x="1265440" y="2283462"/>
                  <a:pt x="1265439" y="2253154"/>
                  <a:pt x="1283268" y="2235325"/>
                </a:cubicBezTo>
                <a:cubicBezTo>
                  <a:pt x="1301098" y="2217496"/>
                  <a:pt x="1331406" y="2217496"/>
                  <a:pt x="1349235" y="2235325"/>
                </a:cubicBezTo>
                <a:cubicBezTo>
                  <a:pt x="1367064" y="2253154"/>
                  <a:pt x="1367064" y="2283462"/>
                  <a:pt x="1349235" y="2301291"/>
                </a:cubicBezTo>
                <a:cubicBezTo>
                  <a:pt x="1331406" y="2319120"/>
                  <a:pt x="1301098" y="2319120"/>
                  <a:pt x="1283269" y="2301291"/>
                </a:cubicBezTo>
                <a:close/>
                <a:moveTo>
                  <a:pt x="1427684" y="2445707"/>
                </a:moveTo>
                <a:cubicBezTo>
                  <a:pt x="1409855" y="2427878"/>
                  <a:pt x="1409854" y="2397570"/>
                  <a:pt x="1427683" y="2379740"/>
                </a:cubicBezTo>
                <a:cubicBezTo>
                  <a:pt x="1445512" y="2361911"/>
                  <a:pt x="1475821" y="2361912"/>
                  <a:pt x="1493650" y="2379741"/>
                </a:cubicBezTo>
                <a:cubicBezTo>
                  <a:pt x="1511479" y="2397569"/>
                  <a:pt x="1511479" y="2427878"/>
                  <a:pt x="1493650" y="2445707"/>
                </a:cubicBezTo>
                <a:cubicBezTo>
                  <a:pt x="1475821" y="2465320"/>
                  <a:pt x="1445513" y="2465320"/>
                  <a:pt x="1427684" y="2445707"/>
                </a:cubicBezTo>
                <a:close/>
                <a:moveTo>
                  <a:pt x="4738650" y="5756677"/>
                </a:moveTo>
                <a:cubicBezTo>
                  <a:pt x="4720821" y="5738848"/>
                  <a:pt x="4720821" y="5708540"/>
                  <a:pt x="4738650" y="5690711"/>
                </a:cubicBezTo>
                <a:cubicBezTo>
                  <a:pt x="4756479" y="5672881"/>
                  <a:pt x="4786788" y="5672881"/>
                  <a:pt x="4804617" y="5690710"/>
                </a:cubicBezTo>
                <a:cubicBezTo>
                  <a:pt x="4822446" y="5708539"/>
                  <a:pt x="4822446" y="5738848"/>
                  <a:pt x="4804616" y="5756677"/>
                </a:cubicBezTo>
                <a:cubicBezTo>
                  <a:pt x="4786787" y="5774506"/>
                  <a:pt x="4756479" y="5774506"/>
                  <a:pt x="4738650" y="5756677"/>
                </a:cubicBezTo>
                <a:close/>
                <a:moveTo>
                  <a:pt x="4883064" y="5901092"/>
                </a:moveTo>
                <a:cubicBezTo>
                  <a:pt x="4865235" y="5883263"/>
                  <a:pt x="4865235" y="5852954"/>
                  <a:pt x="4883064" y="5835125"/>
                </a:cubicBezTo>
                <a:cubicBezTo>
                  <a:pt x="4900893" y="5817296"/>
                  <a:pt x="4931202" y="5817296"/>
                  <a:pt x="4949031" y="5835125"/>
                </a:cubicBezTo>
                <a:cubicBezTo>
                  <a:pt x="4966860" y="5852954"/>
                  <a:pt x="4966860" y="5883262"/>
                  <a:pt x="4949030" y="5901092"/>
                </a:cubicBezTo>
                <a:cubicBezTo>
                  <a:pt x="4931201" y="5920705"/>
                  <a:pt x="4900893" y="5920705"/>
                  <a:pt x="4883064" y="5901092"/>
                </a:cubicBezTo>
                <a:close/>
                <a:moveTo>
                  <a:pt x="1584309" y="2858105"/>
                </a:moveTo>
                <a:cubicBezTo>
                  <a:pt x="1566480" y="2840276"/>
                  <a:pt x="1566479" y="2809968"/>
                  <a:pt x="1584309" y="2792139"/>
                </a:cubicBezTo>
                <a:cubicBezTo>
                  <a:pt x="1602137" y="2772526"/>
                  <a:pt x="1630662" y="2772526"/>
                  <a:pt x="1650275" y="2792139"/>
                </a:cubicBezTo>
                <a:cubicBezTo>
                  <a:pt x="1668104" y="2809968"/>
                  <a:pt x="1668104" y="2840276"/>
                  <a:pt x="1650275" y="2858105"/>
                </a:cubicBezTo>
                <a:cubicBezTo>
                  <a:pt x="1632446" y="2875934"/>
                  <a:pt x="1602138" y="2875934"/>
                  <a:pt x="1584309" y="2858105"/>
                </a:cubicBezTo>
                <a:close/>
                <a:moveTo>
                  <a:pt x="1438107" y="2711906"/>
                </a:moveTo>
                <a:cubicBezTo>
                  <a:pt x="1420278" y="2694077"/>
                  <a:pt x="1420278" y="2663769"/>
                  <a:pt x="1438108" y="2645940"/>
                </a:cubicBezTo>
                <a:cubicBezTo>
                  <a:pt x="1457718" y="2628111"/>
                  <a:pt x="1486245" y="2628111"/>
                  <a:pt x="1504074" y="2645940"/>
                </a:cubicBezTo>
                <a:cubicBezTo>
                  <a:pt x="1521903" y="2663769"/>
                  <a:pt x="1521903" y="2694078"/>
                  <a:pt x="1504074" y="2711906"/>
                </a:cubicBezTo>
                <a:cubicBezTo>
                  <a:pt x="1486245" y="2729735"/>
                  <a:pt x="1455936" y="2729735"/>
                  <a:pt x="1438107" y="2711906"/>
                </a:cubicBezTo>
                <a:close/>
                <a:moveTo>
                  <a:pt x="1728718" y="3002518"/>
                </a:moveTo>
                <a:cubicBezTo>
                  <a:pt x="1710889" y="2984689"/>
                  <a:pt x="1710889" y="2954381"/>
                  <a:pt x="1728718" y="2936551"/>
                </a:cubicBezTo>
                <a:cubicBezTo>
                  <a:pt x="1746547" y="2918723"/>
                  <a:pt x="1775073" y="2918722"/>
                  <a:pt x="1794684" y="2936551"/>
                </a:cubicBezTo>
                <a:cubicBezTo>
                  <a:pt x="1812513" y="2954380"/>
                  <a:pt x="1812513" y="2984689"/>
                  <a:pt x="1794684" y="3002518"/>
                </a:cubicBezTo>
                <a:cubicBezTo>
                  <a:pt x="1776855" y="3020347"/>
                  <a:pt x="1746547" y="3020347"/>
                  <a:pt x="1728718" y="3002518"/>
                </a:cubicBezTo>
                <a:close/>
                <a:moveTo>
                  <a:pt x="1873128" y="3148711"/>
                </a:moveTo>
                <a:cubicBezTo>
                  <a:pt x="1855299" y="3130882"/>
                  <a:pt x="1855299" y="3100574"/>
                  <a:pt x="1873128" y="3082745"/>
                </a:cubicBezTo>
                <a:cubicBezTo>
                  <a:pt x="1890957" y="3063133"/>
                  <a:pt x="1921265" y="3063132"/>
                  <a:pt x="1939094" y="3082745"/>
                </a:cubicBezTo>
                <a:cubicBezTo>
                  <a:pt x="1956923" y="3100574"/>
                  <a:pt x="1956923" y="3130883"/>
                  <a:pt x="1939094" y="3148712"/>
                </a:cubicBezTo>
                <a:cubicBezTo>
                  <a:pt x="1921265" y="3166541"/>
                  <a:pt x="1890957" y="3166540"/>
                  <a:pt x="1873128" y="3148711"/>
                </a:cubicBezTo>
                <a:close/>
                <a:moveTo>
                  <a:pt x="2017535" y="3293128"/>
                </a:moveTo>
                <a:cubicBezTo>
                  <a:pt x="1999706" y="3275299"/>
                  <a:pt x="1999705" y="3244991"/>
                  <a:pt x="2017534" y="3227162"/>
                </a:cubicBezTo>
                <a:cubicBezTo>
                  <a:pt x="2035363" y="3209333"/>
                  <a:pt x="2065672" y="3209333"/>
                  <a:pt x="2083501" y="3227162"/>
                </a:cubicBezTo>
                <a:cubicBezTo>
                  <a:pt x="2101330" y="3244991"/>
                  <a:pt x="2101330" y="3275300"/>
                  <a:pt x="2083501" y="3293128"/>
                </a:cubicBezTo>
                <a:cubicBezTo>
                  <a:pt x="2065672" y="3310957"/>
                  <a:pt x="2035364" y="3310957"/>
                  <a:pt x="2017535" y="3293128"/>
                </a:cubicBezTo>
                <a:close/>
                <a:moveTo>
                  <a:pt x="286154" y="1561752"/>
                </a:moveTo>
                <a:cubicBezTo>
                  <a:pt x="268325" y="1543923"/>
                  <a:pt x="268325" y="1513615"/>
                  <a:pt x="286154" y="1495786"/>
                </a:cubicBezTo>
                <a:cubicBezTo>
                  <a:pt x="303983" y="1477957"/>
                  <a:pt x="334291" y="1477957"/>
                  <a:pt x="352120" y="1495786"/>
                </a:cubicBezTo>
                <a:cubicBezTo>
                  <a:pt x="369949" y="1513614"/>
                  <a:pt x="369949" y="1543923"/>
                  <a:pt x="352120" y="1561752"/>
                </a:cubicBezTo>
                <a:cubicBezTo>
                  <a:pt x="334291" y="1579581"/>
                  <a:pt x="303983" y="1579581"/>
                  <a:pt x="286154" y="1561752"/>
                </a:cubicBezTo>
                <a:close/>
                <a:moveTo>
                  <a:pt x="2306402" y="3583745"/>
                </a:moveTo>
                <a:cubicBezTo>
                  <a:pt x="2288575" y="3565915"/>
                  <a:pt x="2288574" y="3535607"/>
                  <a:pt x="2306402" y="3517778"/>
                </a:cubicBezTo>
                <a:cubicBezTo>
                  <a:pt x="2324231" y="3499949"/>
                  <a:pt x="2354541" y="3499949"/>
                  <a:pt x="2372370" y="3517778"/>
                </a:cubicBezTo>
                <a:cubicBezTo>
                  <a:pt x="2390199" y="3535607"/>
                  <a:pt x="2390199" y="3565916"/>
                  <a:pt x="2372370" y="3583745"/>
                </a:cubicBezTo>
                <a:cubicBezTo>
                  <a:pt x="2354541" y="3601574"/>
                  <a:pt x="2324231" y="3601574"/>
                  <a:pt x="2306402" y="3583745"/>
                </a:cubicBezTo>
                <a:close/>
                <a:moveTo>
                  <a:pt x="575021" y="1852368"/>
                </a:moveTo>
                <a:cubicBezTo>
                  <a:pt x="557194" y="1834539"/>
                  <a:pt x="557194" y="1804231"/>
                  <a:pt x="575021" y="1786402"/>
                </a:cubicBezTo>
                <a:cubicBezTo>
                  <a:pt x="592850" y="1768573"/>
                  <a:pt x="623160" y="1768573"/>
                  <a:pt x="640989" y="1786402"/>
                </a:cubicBezTo>
                <a:cubicBezTo>
                  <a:pt x="658818" y="1804231"/>
                  <a:pt x="658818" y="1834539"/>
                  <a:pt x="640990" y="1852368"/>
                </a:cubicBezTo>
                <a:cubicBezTo>
                  <a:pt x="623161" y="1870197"/>
                  <a:pt x="592850" y="1870197"/>
                  <a:pt x="575021" y="1852368"/>
                </a:cubicBezTo>
                <a:close/>
                <a:moveTo>
                  <a:pt x="2161965" y="3439328"/>
                </a:moveTo>
                <a:cubicBezTo>
                  <a:pt x="2144136" y="3421499"/>
                  <a:pt x="2144136" y="3391191"/>
                  <a:pt x="2161965" y="3373362"/>
                </a:cubicBezTo>
                <a:cubicBezTo>
                  <a:pt x="2179794" y="3353750"/>
                  <a:pt x="2210103" y="3353749"/>
                  <a:pt x="2227931" y="3373362"/>
                </a:cubicBezTo>
                <a:cubicBezTo>
                  <a:pt x="2245760" y="3391191"/>
                  <a:pt x="2245760" y="3421500"/>
                  <a:pt x="2227931" y="3439329"/>
                </a:cubicBezTo>
                <a:cubicBezTo>
                  <a:pt x="2210102" y="3457158"/>
                  <a:pt x="2179794" y="3457157"/>
                  <a:pt x="2161965" y="3439328"/>
                </a:cubicBezTo>
                <a:close/>
                <a:moveTo>
                  <a:pt x="430585" y="1707952"/>
                </a:moveTo>
                <a:cubicBezTo>
                  <a:pt x="412756" y="1690123"/>
                  <a:pt x="412756" y="1659815"/>
                  <a:pt x="430585" y="1641986"/>
                </a:cubicBezTo>
                <a:cubicBezTo>
                  <a:pt x="448413" y="1622373"/>
                  <a:pt x="478722" y="1622373"/>
                  <a:pt x="496551" y="1641986"/>
                </a:cubicBezTo>
                <a:cubicBezTo>
                  <a:pt x="514380" y="1659815"/>
                  <a:pt x="514380" y="1690123"/>
                  <a:pt x="496551" y="1707952"/>
                </a:cubicBezTo>
                <a:cubicBezTo>
                  <a:pt x="478722" y="1725781"/>
                  <a:pt x="448414" y="1725781"/>
                  <a:pt x="430585" y="1707952"/>
                </a:cubicBezTo>
                <a:close/>
                <a:moveTo>
                  <a:pt x="719452" y="1998562"/>
                </a:moveTo>
                <a:cubicBezTo>
                  <a:pt x="701623" y="1980733"/>
                  <a:pt x="701623" y="1950425"/>
                  <a:pt x="719452" y="1932596"/>
                </a:cubicBezTo>
                <a:cubicBezTo>
                  <a:pt x="737280" y="1912983"/>
                  <a:pt x="767589" y="1912983"/>
                  <a:pt x="785418" y="1932596"/>
                </a:cubicBezTo>
                <a:cubicBezTo>
                  <a:pt x="803247" y="1950425"/>
                  <a:pt x="803247" y="1980733"/>
                  <a:pt x="785418" y="1998562"/>
                </a:cubicBezTo>
                <a:cubicBezTo>
                  <a:pt x="767589" y="2016391"/>
                  <a:pt x="737281" y="2016391"/>
                  <a:pt x="719452" y="1998562"/>
                </a:cubicBezTo>
                <a:close/>
                <a:moveTo>
                  <a:pt x="863831" y="2142984"/>
                </a:moveTo>
                <a:cubicBezTo>
                  <a:pt x="846002" y="2125155"/>
                  <a:pt x="846003" y="2094847"/>
                  <a:pt x="863832" y="2077018"/>
                </a:cubicBezTo>
                <a:cubicBezTo>
                  <a:pt x="881660" y="2059189"/>
                  <a:pt x="911969" y="2059189"/>
                  <a:pt x="929798" y="2077018"/>
                </a:cubicBezTo>
                <a:cubicBezTo>
                  <a:pt x="947627" y="2094847"/>
                  <a:pt x="947627" y="2125156"/>
                  <a:pt x="929798" y="2142984"/>
                </a:cubicBezTo>
                <a:cubicBezTo>
                  <a:pt x="911969" y="2160813"/>
                  <a:pt x="881660" y="2160813"/>
                  <a:pt x="863831" y="2142984"/>
                </a:cubicBezTo>
                <a:close/>
                <a:moveTo>
                  <a:pt x="1292186" y="2581207"/>
                </a:moveTo>
                <a:cubicBezTo>
                  <a:pt x="1274357" y="2563378"/>
                  <a:pt x="1274357" y="2533069"/>
                  <a:pt x="1292186" y="2515240"/>
                </a:cubicBezTo>
                <a:cubicBezTo>
                  <a:pt x="1310015" y="2497411"/>
                  <a:pt x="1340324" y="2497412"/>
                  <a:pt x="1358153" y="2515241"/>
                </a:cubicBezTo>
                <a:cubicBezTo>
                  <a:pt x="1375982" y="2533070"/>
                  <a:pt x="1375982" y="2563378"/>
                  <a:pt x="1358153" y="2581207"/>
                </a:cubicBezTo>
                <a:cubicBezTo>
                  <a:pt x="1338542" y="2600820"/>
                  <a:pt x="1310016" y="2600820"/>
                  <a:pt x="1292186" y="2581207"/>
                </a:cubicBezTo>
                <a:close/>
                <a:moveTo>
                  <a:pt x="4747567" y="6036592"/>
                </a:moveTo>
                <a:cubicBezTo>
                  <a:pt x="4729738" y="6018763"/>
                  <a:pt x="4729738" y="5988454"/>
                  <a:pt x="4747567" y="5970625"/>
                </a:cubicBezTo>
                <a:cubicBezTo>
                  <a:pt x="4765396" y="5952796"/>
                  <a:pt x="4795704" y="5952796"/>
                  <a:pt x="4813533" y="5970625"/>
                </a:cubicBezTo>
                <a:cubicBezTo>
                  <a:pt x="4831362" y="5988454"/>
                  <a:pt x="4831362" y="6018763"/>
                  <a:pt x="4813533" y="6036592"/>
                </a:cubicBezTo>
                <a:cubicBezTo>
                  <a:pt x="4793922" y="6056204"/>
                  <a:pt x="4765396" y="6056204"/>
                  <a:pt x="4747567" y="6036592"/>
                </a:cubicBezTo>
                <a:close/>
                <a:moveTo>
                  <a:pt x="1147767" y="2436793"/>
                </a:moveTo>
                <a:cubicBezTo>
                  <a:pt x="1129938" y="2418964"/>
                  <a:pt x="1129938" y="2388655"/>
                  <a:pt x="1147767" y="2370826"/>
                </a:cubicBezTo>
                <a:cubicBezTo>
                  <a:pt x="1165596" y="2352997"/>
                  <a:pt x="1195905" y="2352997"/>
                  <a:pt x="1213734" y="2370826"/>
                </a:cubicBezTo>
                <a:cubicBezTo>
                  <a:pt x="1231563" y="2388655"/>
                  <a:pt x="1231562" y="2418964"/>
                  <a:pt x="1213734" y="2436792"/>
                </a:cubicBezTo>
                <a:cubicBezTo>
                  <a:pt x="1194123" y="2454621"/>
                  <a:pt x="1165596" y="2454622"/>
                  <a:pt x="1147767" y="2436793"/>
                </a:cubicBezTo>
                <a:close/>
                <a:moveTo>
                  <a:pt x="4603149" y="5892178"/>
                </a:moveTo>
                <a:cubicBezTo>
                  <a:pt x="4585320" y="5874349"/>
                  <a:pt x="4585320" y="5844041"/>
                  <a:pt x="4603149" y="5826212"/>
                </a:cubicBezTo>
                <a:cubicBezTo>
                  <a:pt x="4620978" y="5808383"/>
                  <a:pt x="4651286" y="5808383"/>
                  <a:pt x="4669115" y="5826212"/>
                </a:cubicBezTo>
                <a:cubicBezTo>
                  <a:pt x="4686944" y="5844041"/>
                  <a:pt x="4686944" y="5874349"/>
                  <a:pt x="4669115" y="5892178"/>
                </a:cubicBezTo>
                <a:cubicBezTo>
                  <a:pt x="4649504" y="5910007"/>
                  <a:pt x="4620978" y="5910007"/>
                  <a:pt x="4603149" y="5892178"/>
                </a:cubicBezTo>
                <a:close/>
                <a:moveTo>
                  <a:pt x="1001562" y="2290599"/>
                </a:moveTo>
                <a:cubicBezTo>
                  <a:pt x="983733" y="2272770"/>
                  <a:pt x="983733" y="2242462"/>
                  <a:pt x="1001562" y="2224633"/>
                </a:cubicBezTo>
                <a:cubicBezTo>
                  <a:pt x="1019391" y="2206804"/>
                  <a:pt x="1049700" y="2206804"/>
                  <a:pt x="1067528" y="2224633"/>
                </a:cubicBezTo>
                <a:cubicBezTo>
                  <a:pt x="1085357" y="2242462"/>
                  <a:pt x="1085357" y="2272770"/>
                  <a:pt x="1067528" y="2290599"/>
                </a:cubicBezTo>
                <a:cubicBezTo>
                  <a:pt x="1049700" y="2310212"/>
                  <a:pt x="1021175" y="2310212"/>
                  <a:pt x="1001562" y="2290599"/>
                </a:cubicBezTo>
                <a:close/>
                <a:moveTo>
                  <a:pt x="1302604" y="2847407"/>
                </a:moveTo>
                <a:cubicBezTo>
                  <a:pt x="1284777" y="2829578"/>
                  <a:pt x="1284777" y="2799270"/>
                  <a:pt x="1302604" y="2781441"/>
                </a:cubicBezTo>
                <a:cubicBezTo>
                  <a:pt x="1320434" y="2763611"/>
                  <a:pt x="1350744" y="2763612"/>
                  <a:pt x="1368573" y="2781441"/>
                </a:cubicBezTo>
                <a:cubicBezTo>
                  <a:pt x="1386402" y="2799270"/>
                  <a:pt x="1386402" y="2829578"/>
                  <a:pt x="1368573" y="2847408"/>
                </a:cubicBezTo>
                <a:cubicBezTo>
                  <a:pt x="1350744" y="2865237"/>
                  <a:pt x="1320433" y="2865237"/>
                  <a:pt x="1302604" y="2847407"/>
                </a:cubicBezTo>
                <a:close/>
                <a:moveTo>
                  <a:pt x="1447023" y="2993604"/>
                </a:moveTo>
                <a:cubicBezTo>
                  <a:pt x="1429194" y="2975775"/>
                  <a:pt x="1429194" y="2945467"/>
                  <a:pt x="1447023" y="2927638"/>
                </a:cubicBezTo>
                <a:cubicBezTo>
                  <a:pt x="1464853" y="2908024"/>
                  <a:pt x="1495161" y="2908024"/>
                  <a:pt x="1512990" y="2927637"/>
                </a:cubicBezTo>
                <a:cubicBezTo>
                  <a:pt x="1530819" y="2945466"/>
                  <a:pt x="1530820" y="2975774"/>
                  <a:pt x="1512990" y="2993604"/>
                </a:cubicBezTo>
                <a:cubicBezTo>
                  <a:pt x="1495161" y="3011433"/>
                  <a:pt x="1464852" y="3011433"/>
                  <a:pt x="1447023" y="2993604"/>
                </a:cubicBezTo>
                <a:close/>
                <a:moveTo>
                  <a:pt x="1591435" y="3138018"/>
                </a:moveTo>
                <a:cubicBezTo>
                  <a:pt x="1573607" y="3120189"/>
                  <a:pt x="1573607" y="3089881"/>
                  <a:pt x="1591436" y="3072052"/>
                </a:cubicBezTo>
                <a:cubicBezTo>
                  <a:pt x="1611047" y="3054222"/>
                  <a:pt x="1639573" y="3054222"/>
                  <a:pt x="1657402" y="3072051"/>
                </a:cubicBezTo>
                <a:cubicBezTo>
                  <a:pt x="1675231" y="3089880"/>
                  <a:pt x="1675232" y="3120188"/>
                  <a:pt x="1657402" y="3138018"/>
                </a:cubicBezTo>
                <a:cubicBezTo>
                  <a:pt x="1639573" y="3155847"/>
                  <a:pt x="1609264" y="3155847"/>
                  <a:pt x="1591435" y="3138018"/>
                </a:cubicBezTo>
                <a:close/>
                <a:moveTo>
                  <a:pt x="1882034" y="3428629"/>
                </a:moveTo>
                <a:cubicBezTo>
                  <a:pt x="1864205" y="3410800"/>
                  <a:pt x="1864205" y="3380491"/>
                  <a:pt x="1882034" y="3362662"/>
                </a:cubicBezTo>
                <a:cubicBezTo>
                  <a:pt x="1899864" y="3344833"/>
                  <a:pt x="1928388" y="3344833"/>
                  <a:pt x="1948001" y="3362662"/>
                </a:cubicBezTo>
                <a:cubicBezTo>
                  <a:pt x="1965830" y="3380491"/>
                  <a:pt x="1965830" y="3410799"/>
                  <a:pt x="1948000" y="3428629"/>
                </a:cubicBezTo>
                <a:cubicBezTo>
                  <a:pt x="1930171" y="3446458"/>
                  <a:pt x="1899863" y="3446458"/>
                  <a:pt x="1882034" y="3428629"/>
                </a:cubicBezTo>
                <a:close/>
                <a:moveTo>
                  <a:pt x="150654" y="1697252"/>
                </a:moveTo>
                <a:cubicBezTo>
                  <a:pt x="132825" y="1679423"/>
                  <a:pt x="132825" y="1649115"/>
                  <a:pt x="150654" y="1631286"/>
                </a:cubicBezTo>
                <a:cubicBezTo>
                  <a:pt x="168483" y="1613456"/>
                  <a:pt x="197007" y="1613456"/>
                  <a:pt x="216620" y="1631286"/>
                </a:cubicBezTo>
                <a:cubicBezTo>
                  <a:pt x="234449" y="1649114"/>
                  <a:pt x="234450" y="1679423"/>
                  <a:pt x="216620" y="1697252"/>
                </a:cubicBezTo>
                <a:cubicBezTo>
                  <a:pt x="198791" y="1715081"/>
                  <a:pt x="168483" y="1715081"/>
                  <a:pt x="150654" y="1697252"/>
                </a:cubicBezTo>
                <a:close/>
                <a:moveTo>
                  <a:pt x="3606036" y="5152637"/>
                </a:moveTo>
                <a:cubicBezTo>
                  <a:pt x="3588207" y="5134808"/>
                  <a:pt x="3588207" y="5104500"/>
                  <a:pt x="3606036" y="5086671"/>
                </a:cubicBezTo>
                <a:cubicBezTo>
                  <a:pt x="3623865" y="5068842"/>
                  <a:pt x="3652390" y="5068842"/>
                  <a:pt x="3672003" y="5086671"/>
                </a:cubicBezTo>
                <a:cubicBezTo>
                  <a:pt x="3689832" y="5104500"/>
                  <a:pt x="3689832" y="5134808"/>
                  <a:pt x="3672003" y="5152637"/>
                </a:cubicBezTo>
                <a:cubicBezTo>
                  <a:pt x="3654174" y="5170466"/>
                  <a:pt x="3623865" y="5170466"/>
                  <a:pt x="3606036" y="5152637"/>
                </a:cubicBezTo>
                <a:close/>
                <a:moveTo>
                  <a:pt x="2170903" y="3719243"/>
                </a:moveTo>
                <a:cubicBezTo>
                  <a:pt x="2153074" y="3701414"/>
                  <a:pt x="2153073" y="3671106"/>
                  <a:pt x="2170902" y="3653277"/>
                </a:cubicBezTo>
                <a:cubicBezTo>
                  <a:pt x="2188732" y="3635447"/>
                  <a:pt x="2219040" y="3635447"/>
                  <a:pt x="2236869" y="3653276"/>
                </a:cubicBezTo>
                <a:cubicBezTo>
                  <a:pt x="2254698" y="3671105"/>
                  <a:pt x="2254698" y="3701413"/>
                  <a:pt x="2236869" y="3719243"/>
                </a:cubicBezTo>
                <a:cubicBezTo>
                  <a:pt x="2219040" y="3737072"/>
                  <a:pt x="2188732" y="3737072"/>
                  <a:pt x="2170903" y="3719243"/>
                </a:cubicBezTo>
                <a:close/>
                <a:moveTo>
                  <a:pt x="439522" y="1987866"/>
                </a:moveTo>
                <a:cubicBezTo>
                  <a:pt x="421693" y="1970037"/>
                  <a:pt x="421693" y="1939729"/>
                  <a:pt x="439522" y="1921900"/>
                </a:cubicBezTo>
                <a:cubicBezTo>
                  <a:pt x="457352" y="1904071"/>
                  <a:pt x="487660" y="1904071"/>
                  <a:pt x="505489" y="1921900"/>
                </a:cubicBezTo>
                <a:cubicBezTo>
                  <a:pt x="523318" y="1939729"/>
                  <a:pt x="523318" y="1970037"/>
                  <a:pt x="505489" y="1987866"/>
                </a:cubicBezTo>
                <a:cubicBezTo>
                  <a:pt x="487660" y="2005695"/>
                  <a:pt x="457351" y="2005695"/>
                  <a:pt x="439522" y="1987866"/>
                </a:cubicBezTo>
                <a:close/>
                <a:moveTo>
                  <a:pt x="2026466" y="3574828"/>
                </a:moveTo>
                <a:cubicBezTo>
                  <a:pt x="2008637" y="3556999"/>
                  <a:pt x="2008637" y="3526690"/>
                  <a:pt x="2026466" y="3508861"/>
                </a:cubicBezTo>
                <a:cubicBezTo>
                  <a:pt x="2044296" y="3489248"/>
                  <a:pt x="2072820" y="3489248"/>
                  <a:pt x="2092433" y="3508861"/>
                </a:cubicBezTo>
                <a:cubicBezTo>
                  <a:pt x="2110262" y="3526690"/>
                  <a:pt x="2110262" y="3556998"/>
                  <a:pt x="2092432" y="3574828"/>
                </a:cubicBezTo>
                <a:cubicBezTo>
                  <a:pt x="2074603" y="3592657"/>
                  <a:pt x="2044295" y="3592657"/>
                  <a:pt x="2026466" y="3574828"/>
                </a:cubicBezTo>
                <a:close/>
                <a:moveTo>
                  <a:pt x="295086" y="1843451"/>
                </a:moveTo>
                <a:cubicBezTo>
                  <a:pt x="277257" y="1825622"/>
                  <a:pt x="277257" y="1795314"/>
                  <a:pt x="295086" y="1777485"/>
                </a:cubicBezTo>
                <a:cubicBezTo>
                  <a:pt x="312915" y="1757871"/>
                  <a:pt x="341440" y="1757871"/>
                  <a:pt x="361052" y="1777484"/>
                </a:cubicBezTo>
                <a:cubicBezTo>
                  <a:pt x="378881" y="1795313"/>
                  <a:pt x="378882" y="1825622"/>
                  <a:pt x="361052" y="1843451"/>
                </a:cubicBezTo>
                <a:cubicBezTo>
                  <a:pt x="343223" y="1861280"/>
                  <a:pt x="312915" y="1861280"/>
                  <a:pt x="295086" y="1843451"/>
                </a:cubicBezTo>
                <a:close/>
                <a:moveTo>
                  <a:pt x="1735843" y="3284213"/>
                </a:moveTo>
                <a:cubicBezTo>
                  <a:pt x="1718014" y="3266384"/>
                  <a:pt x="1718014" y="3236075"/>
                  <a:pt x="1735843" y="3218246"/>
                </a:cubicBezTo>
                <a:cubicBezTo>
                  <a:pt x="1755455" y="3198633"/>
                  <a:pt x="1783981" y="3198633"/>
                  <a:pt x="1801810" y="3218246"/>
                </a:cubicBezTo>
                <a:cubicBezTo>
                  <a:pt x="1819639" y="3236075"/>
                  <a:pt x="1819640" y="3266383"/>
                  <a:pt x="1801810" y="3284213"/>
                </a:cubicBezTo>
                <a:cubicBezTo>
                  <a:pt x="1783981" y="3302042"/>
                  <a:pt x="1753672" y="3302042"/>
                  <a:pt x="1735843" y="3284213"/>
                </a:cubicBezTo>
                <a:close/>
                <a:moveTo>
                  <a:pt x="3459846" y="5008222"/>
                </a:moveTo>
                <a:cubicBezTo>
                  <a:pt x="3442017" y="4990393"/>
                  <a:pt x="3442017" y="4960084"/>
                  <a:pt x="3459846" y="4942255"/>
                </a:cubicBezTo>
                <a:cubicBezTo>
                  <a:pt x="3479457" y="4922642"/>
                  <a:pt x="3507983" y="4922643"/>
                  <a:pt x="3525813" y="4942255"/>
                </a:cubicBezTo>
                <a:cubicBezTo>
                  <a:pt x="3543642" y="4960084"/>
                  <a:pt x="3543641" y="4990393"/>
                  <a:pt x="3525812" y="5008222"/>
                </a:cubicBezTo>
                <a:cubicBezTo>
                  <a:pt x="3507983" y="5026051"/>
                  <a:pt x="3477675" y="5026051"/>
                  <a:pt x="3459846" y="5008222"/>
                </a:cubicBezTo>
                <a:close/>
                <a:moveTo>
                  <a:pt x="2315330" y="3865439"/>
                </a:moveTo>
                <a:cubicBezTo>
                  <a:pt x="2297501" y="3847610"/>
                  <a:pt x="2297501" y="3817302"/>
                  <a:pt x="2315330" y="3799473"/>
                </a:cubicBezTo>
                <a:cubicBezTo>
                  <a:pt x="2333159" y="3779860"/>
                  <a:pt x="2363467" y="3779860"/>
                  <a:pt x="2381297" y="3799472"/>
                </a:cubicBezTo>
                <a:cubicBezTo>
                  <a:pt x="2399126" y="3817301"/>
                  <a:pt x="2399126" y="3847610"/>
                  <a:pt x="2381296" y="3865439"/>
                </a:cubicBezTo>
                <a:cubicBezTo>
                  <a:pt x="2363467" y="3883268"/>
                  <a:pt x="2333159" y="3883268"/>
                  <a:pt x="2315330" y="3865439"/>
                </a:cubicBezTo>
                <a:close/>
                <a:moveTo>
                  <a:pt x="583949" y="2134063"/>
                </a:moveTo>
                <a:cubicBezTo>
                  <a:pt x="566120" y="2116234"/>
                  <a:pt x="566121" y="2085925"/>
                  <a:pt x="583949" y="2068097"/>
                </a:cubicBezTo>
                <a:cubicBezTo>
                  <a:pt x="601779" y="2048483"/>
                  <a:pt x="632087" y="2048483"/>
                  <a:pt x="649916" y="2068096"/>
                </a:cubicBezTo>
                <a:cubicBezTo>
                  <a:pt x="667745" y="2085925"/>
                  <a:pt x="667745" y="2116234"/>
                  <a:pt x="649916" y="2134063"/>
                </a:cubicBezTo>
                <a:cubicBezTo>
                  <a:pt x="632087" y="2151892"/>
                  <a:pt x="601778" y="2151892"/>
                  <a:pt x="583949" y="2134063"/>
                </a:cubicBezTo>
                <a:close/>
                <a:moveTo>
                  <a:pt x="2459709" y="4009852"/>
                </a:moveTo>
                <a:cubicBezTo>
                  <a:pt x="2441881" y="3992024"/>
                  <a:pt x="2441881" y="3961717"/>
                  <a:pt x="2459710" y="3943888"/>
                </a:cubicBezTo>
                <a:cubicBezTo>
                  <a:pt x="2477540" y="3926058"/>
                  <a:pt x="2507847" y="3926057"/>
                  <a:pt x="2525676" y="3943885"/>
                </a:cubicBezTo>
                <a:cubicBezTo>
                  <a:pt x="2543505" y="3961714"/>
                  <a:pt x="2543504" y="3992022"/>
                  <a:pt x="2525674" y="4009852"/>
                </a:cubicBezTo>
                <a:cubicBezTo>
                  <a:pt x="2507845" y="4027681"/>
                  <a:pt x="2477538" y="4027681"/>
                  <a:pt x="2459709" y="4009852"/>
                </a:cubicBezTo>
                <a:close/>
                <a:moveTo>
                  <a:pt x="728331" y="2278479"/>
                </a:moveTo>
                <a:cubicBezTo>
                  <a:pt x="710502" y="2260650"/>
                  <a:pt x="710502" y="2230341"/>
                  <a:pt x="728331" y="2212513"/>
                </a:cubicBezTo>
                <a:cubicBezTo>
                  <a:pt x="746161" y="2194683"/>
                  <a:pt x="776469" y="2194683"/>
                  <a:pt x="794298" y="2212512"/>
                </a:cubicBezTo>
                <a:cubicBezTo>
                  <a:pt x="812127" y="2230341"/>
                  <a:pt x="812127" y="2260650"/>
                  <a:pt x="794298" y="2278479"/>
                </a:cubicBezTo>
                <a:cubicBezTo>
                  <a:pt x="776469" y="2296308"/>
                  <a:pt x="746160" y="2296308"/>
                  <a:pt x="728331" y="2278479"/>
                </a:cubicBezTo>
                <a:close/>
                <a:moveTo>
                  <a:pt x="872725" y="2424688"/>
                </a:moveTo>
                <a:cubicBezTo>
                  <a:pt x="854896" y="2406859"/>
                  <a:pt x="854896" y="2376551"/>
                  <a:pt x="872725" y="2358722"/>
                </a:cubicBezTo>
                <a:cubicBezTo>
                  <a:pt x="890554" y="2339109"/>
                  <a:pt x="920862" y="2339108"/>
                  <a:pt x="938691" y="2358721"/>
                </a:cubicBezTo>
                <a:cubicBezTo>
                  <a:pt x="956520" y="2376550"/>
                  <a:pt x="956520" y="2406859"/>
                  <a:pt x="938691" y="2424688"/>
                </a:cubicBezTo>
                <a:cubicBezTo>
                  <a:pt x="920862" y="2442517"/>
                  <a:pt x="890554" y="2442517"/>
                  <a:pt x="872725" y="2424688"/>
                </a:cubicBezTo>
                <a:close/>
                <a:moveTo>
                  <a:pt x="1154901" y="2716707"/>
                </a:moveTo>
                <a:cubicBezTo>
                  <a:pt x="1137072" y="2698878"/>
                  <a:pt x="1137072" y="2668570"/>
                  <a:pt x="1154901" y="2650741"/>
                </a:cubicBezTo>
                <a:cubicBezTo>
                  <a:pt x="1172731" y="2632911"/>
                  <a:pt x="1203039" y="2632911"/>
                  <a:pt x="1220868" y="2650740"/>
                </a:cubicBezTo>
                <a:cubicBezTo>
                  <a:pt x="1238697" y="2668569"/>
                  <a:pt x="1238697" y="2698878"/>
                  <a:pt x="1220868" y="2716707"/>
                </a:cubicBezTo>
                <a:cubicBezTo>
                  <a:pt x="1203039" y="2736320"/>
                  <a:pt x="1174514" y="2736320"/>
                  <a:pt x="1154901" y="2716707"/>
                </a:cubicBezTo>
                <a:close/>
                <a:moveTo>
                  <a:pt x="1010485" y="2572294"/>
                </a:moveTo>
                <a:cubicBezTo>
                  <a:pt x="992656" y="2554465"/>
                  <a:pt x="992655" y="2524156"/>
                  <a:pt x="1010484" y="2506327"/>
                </a:cubicBezTo>
                <a:cubicBezTo>
                  <a:pt x="1028314" y="2488498"/>
                  <a:pt x="1058622" y="2488498"/>
                  <a:pt x="1076451" y="2506327"/>
                </a:cubicBezTo>
                <a:cubicBezTo>
                  <a:pt x="1094280" y="2524156"/>
                  <a:pt x="1094280" y="2554464"/>
                  <a:pt x="1076451" y="2572294"/>
                </a:cubicBezTo>
                <a:cubicBezTo>
                  <a:pt x="1058622" y="2590122"/>
                  <a:pt x="1028314" y="2590123"/>
                  <a:pt x="1010485" y="2572294"/>
                </a:cubicBezTo>
                <a:close/>
                <a:moveTo>
                  <a:pt x="4610282" y="6172092"/>
                </a:moveTo>
                <a:cubicBezTo>
                  <a:pt x="4592453" y="6154263"/>
                  <a:pt x="4592453" y="6123954"/>
                  <a:pt x="4610282" y="6106126"/>
                </a:cubicBezTo>
                <a:cubicBezTo>
                  <a:pt x="4628112" y="6088296"/>
                  <a:pt x="4658420" y="6088296"/>
                  <a:pt x="4676249" y="6106125"/>
                </a:cubicBezTo>
                <a:cubicBezTo>
                  <a:pt x="4694078" y="6123954"/>
                  <a:pt x="4694078" y="6154263"/>
                  <a:pt x="4676249" y="6172092"/>
                </a:cubicBezTo>
                <a:cubicBezTo>
                  <a:pt x="4658420" y="6191705"/>
                  <a:pt x="4629895" y="6191705"/>
                  <a:pt x="4610282" y="6172092"/>
                </a:cubicBezTo>
                <a:close/>
                <a:moveTo>
                  <a:pt x="4465866" y="6027679"/>
                </a:moveTo>
                <a:cubicBezTo>
                  <a:pt x="4448037" y="6009850"/>
                  <a:pt x="4448037" y="5979542"/>
                  <a:pt x="4465866" y="5961713"/>
                </a:cubicBezTo>
                <a:cubicBezTo>
                  <a:pt x="4483695" y="5943883"/>
                  <a:pt x="4514004" y="5943883"/>
                  <a:pt x="4531833" y="5961712"/>
                </a:cubicBezTo>
                <a:cubicBezTo>
                  <a:pt x="4549662" y="5979541"/>
                  <a:pt x="4549662" y="6009850"/>
                  <a:pt x="4531833" y="6027679"/>
                </a:cubicBezTo>
                <a:cubicBezTo>
                  <a:pt x="4514004" y="6045508"/>
                  <a:pt x="4483695" y="6045508"/>
                  <a:pt x="4465866" y="6027679"/>
                </a:cubicBezTo>
                <a:close/>
                <a:moveTo>
                  <a:pt x="1167100" y="2982908"/>
                </a:moveTo>
                <a:cubicBezTo>
                  <a:pt x="1149271" y="2965079"/>
                  <a:pt x="1149271" y="2934770"/>
                  <a:pt x="1167100" y="2916942"/>
                </a:cubicBezTo>
                <a:cubicBezTo>
                  <a:pt x="1184929" y="2899113"/>
                  <a:pt x="1215237" y="2899113"/>
                  <a:pt x="1233066" y="2916942"/>
                </a:cubicBezTo>
                <a:cubicBezTo>
                  <a:pt x="1250895" y="2934771"/>
                  <a:pt x="1250896" y="2965079"/>
                  <a:pt x="1233067" y="2982908"/>
                </a:cubicBezTo>
                <a:cubicBezTo>
                  <a:pt x="1215238" y="3000737"/>
                  <a:pt x="1184929" y="3000737"/>
                  <a:pt x="1167100" y="2982908"/>
                </a:cubicBezTo>
                <a:close/>
                <a:moveTo>
                  <a:pt x="2891100" y="4706916"/>
                </a:moveTo>
                <a:cubicBezTo>
                  <a:pt x="2873270" y="4689085"/>
                  <a:pt x="2873270" y="4658777"/>
                  <a:pt x="2891098" y="4640948"/>
                </a:cubicBezTo>
                <a:cubicBezTo>
                  <a:pt x="2908927" y="4623119"/>
                  <a:pt x="2939236" y="4623119"/>
                  <a:pt x="2957066" y="4640949"/>
                </a:cubicBezTo>
                <a:cubicBezTo>
                  <a:pt x="2974896" y="4658779"/>
                  <a:pt x="2974897" y="4689088"/>
                  <a:pt x="2957068" y="4706917"/>
                </a:cubicBezTo>
                <a:cubicBezTo>
                  <a:pt x="2939239" y="4724746"/>
                  <a:pt x="2908930" y="4724746"/>
                  <a:pt x="2891100" y="4706916"/>
                </a:cubicBezTo>
                <a:close/>
                <a:moveTo>
                  <a:pt x="1455936" y="3273516"/>
                </a:moveTo>
                <a:cubicBezTo>
                  <a:pt x="1438107" y="3255687"/>
                  <a:pt x="1438107" y="3225379"/>
                  <a:pt x="1455936" y="3207550"/>
                </a:cubicBezTo>
                <a:cubicBezTo>
                  <a:pt x="1473765" y="3189721"/>
                  <a:pt x="1504073" y="3189721"/>
                  <a:pt x="1521902" y="3207550"/>
                </a:cubicBezTo>
                <a:cubicBezTo>
                  <a:pt x="1539731" y="3225379"/>
                  <a:pt x="1539731" y="3255688"/>
                  <a:pt x="1521902" y="3273517"/>
                </a:cubicBezTo>
                <a:cubicBezTo>
                  <a:pt x="1504073" y="3291345"/>
                  <a:pt x="1473765" y="3291345"/>
                  <a:pt x="1455936" y="3273516"/>
                </a:cubicBezTo>
                <a:close/>
                <a:moveTo>
                  <a:pt x="1311519" y="3129105"/>
                </a:moveTo>
                <a:cubicBezTo>
                  <a:pt x="1293691" y="3111275"/>
                  <a:pt x="1293691" y="3080967"/>
                  <a:pt x="1311518" y="3063138"/>
                </a:cubicBezTo>
                <a:cubicBezTo>
                  <a:pt x="1329347" y="3043525"/>
                  <a:pt x="1359657" y="3043525"/>
                  <a:pt x="1377486" y="3063138"/>
                </a:cubicBezTo>
                <a:cubicBezTo>
                  <a:pt x="1395315" y="3080967"/>
                  <a:pt x="1395316" y="3111276"/>
                  <a:pt x="1377487" y="3129105"/>
                </a:cubicBezTo>
                <a:cubicBezTo>
                  <a:pt x="1359658" y="3146934"/>
                  <a:pt x="1329348" y="3146934"/>
                  <a:pt x="1311519" y="3129105"/>
                </a:cubicBezTo>
                <a:close/>
                <a:moveTo>
                  <a:pt x="1600343" y="3419713"/>
                </a:moveTo>
                <a:cubicBezTo>
                  <a:pt x="1582514" y="3401884"/>
                  <a:pt x="1582514" y="3371576"/>
                  <a:pt x="1600343" y="3353747"/>
                </a:cubicBezTo>
                <a:cubicBezTo>
                  <a:pt x="1618172" y="3334134"/>
                  <a:pt x="1648480" y="3334134"/>
                  <a:pt x="1666309" y="3353747"/>
                </a:cubicBezTo>
                <a:cubicBezTo>
                  <a:pt x="1684138" y="3371576"/>
                  <a:pt x="1684138" y="3401884"/>
                  <a:pt x="1666309" y="3419713"/>
                </a:cubicBezTo>
                <a:cubicBezTo>
                  <a:pt x="1648480" y="3437542"/>
                  <a:pt x="1618172" y="3437542"/>
                  <a:pt x="1600343" y="3419713"/>
                </a:cubicBezTo>
                <a:close/>
                <a:moveTo>
                  <a:pt x="3324346" y="5143722"/>
                </a:moveTo>
                <a:cubicBezTo>
                  <a:pt x="3306517" y="5125893"/>
                  <a:pt x="3306516" y="5095585"/>
                  <a:pt x="3324345" y="5077756"/>
                </a:cubicBezTo>
                <a:cubicBezTo>
                  <a:pt x="3342175" y="5058143"/>
                  <a:pt x="3372483" y="5058143"/>
                  <a:pt x="3390312" y="5077756"/>
                </a:cubicBezTo>
                <a:cubicBezTo>
                  <a:pt x="3408141" y="5095585"/>
                  <a:pt x="3408141" y="5125893"/>
                  <a:pt x="3390312" y="5143722"/>
                </a:cubicBezTo>
                <a:cubicBezTo>
                  <a:pt x="3372483" y="5161551"/>
                  <a:pt x="3342175" y="5161551"/>
                  <a:pt x="3324346" y="5143722"/>
                </a:cubicBezTo>
                <a:close/>
                <a:moveTo>
                  <a:pt x="1744752" y="3564129"/>
                </a:moveTo>
                <a:cubicBezTo>
                  <a:pt x="1726923" y="3546300"/>
                  <a:pt x="1726923" y="3515992"/>
                  <a:pt x="1744752" y="3498163"/>
                </a:cubicBezTo>
                <a:cubicBezTo>
                  <a:pt x="1762581" y="3480334"/>
                  <a:pt x="1792889" y="3480334"/>
                  <a:pt x="1810718" y="3498163"/>
                </a:cubicBezTo>
                <a:cubicBezTo>
                  <a:pt x="1828547" y="3515992"/>
                  <a:pt x="1828547" y="3546300"/>
                  <a:pt x="1810718" y="3564129"/>
                </a:cubicBezTo>
                <a:cubicBezTo>
                  <a:pt x="1792889" y="3581958"/>
                  <a:pt x="1762581" y="3581958"/>
                  <a:pt x="1744752" y="3564129"/>
                </a:cubicBezTo>
                <a:close/>
                <a:moveTo>
                  <a:pt x="13371" y="1832752"/>
                </a:moveTo>
                <a:cubicBezTo>
                  <a:pt x="-4458" y="1814923"/>
                  <a:pt x="-4457" y="1784615"/>
                  <a:pt x="13372" y="1766786"/>
                </a:cubicBezTo>
                <a:cubicBezTo>
                  <a:pt x="31201" y="1748957"/>
                  <a:pt x="61509" y="1748957"/>
                  <a:pt x="79338" y="1766786"/>
                </a:cubicBezTo>
                <a:cubicBezTo>
                  <a:pt x="97167" y="1784615"/>
                  <a:pt x="97167" y="1814924"/>
                  <a:pt x="79338" y="1832753"/>
                </a:cubicBezTo>
                <a:cubicBezTo>
                  <a:pt x="61509" y="1850582"/>
                  <a:pt x="31200" y="1850581"/>
                  <a:pt x="13371" y="1832752"/>
                </a:cubicBezTo>
                <a:close/>
                <a:moveTo>
                  <a:pt x="3468754" y="5288138"/>
                </a:moveTo>
                <a:cubicBezTo>
                  <a:pt x="3450925" y="5270309"/>
                  <a:pt x="3450925" y="5240000"/>
                  <a:pt x="3468754" y="5222171"/>
                </a:cubicBezTo>
                <a:cubicBezTo>
                  <a:pt x="3486583" y="5204342"/>
                  <a:pt x="3516891" y="5204342"/>
                  <a:pt x="3534720" y="5222171"/>
                </a:cubicBezTo>
                <a:cubicBezTo>
                  <a:pt x="3552549" y="5240000"/>
                  <a:pt x="3552549" y="5270309"/>
                  <a:pt x="3534720" y="5288137"/>
                </a:cubicBezTo>
                <a:cubicBezTo>
                  <a:pt x="3516891" y="5305966"/>
                  <a:pt x="3486583" y="5305967"/>
                  <a:pt x="3468754" y="5288138"/>
                </a:cubicBezTo>
                <a:close/>
                <a:moveTo>
                  <a:pt x="2324239" y="4145351"/>
                </a:moveTo>
                <a:cubicBezTo>
                  <a:pt x="2306410" y="4127522"/>
                  <a:pt x="2306411" y="4097215"/>
                  <a:pt x="2324240" y="4079386"/>
                </a:cubicBezTo>
                <a:cubicBezTo>
                  <a:pt x="2342069" y="4061557"/>
                  <a:pt x="2370595" y="4061557"/>
                  <a:pt x="2390206" y="4079385"/>
                </a:cubicBezTo>
                <a:cubicBezTo>
                  <a:pt x="2408034" y="4097213"/>
                  <a:pt x="2408034" y="4127521"/>
                  <a:pt x="2390205" y="4145350"/>
                </a:cubicBezTo>
                <a:cubicBezTo>
                  <a:pt x="2372376" y="4163179"/>
                  <a:pt x="2342067" y="4163179"/>
                  <a:pt x="2324239" y="4145351"/>
                </a:cubicBezTo>
                <a:close/>
                <a:moveTo>
                  <a:pt x="592861" y="2413977"/>
                </a:moveTo>
                <a:cubicBezTo>
                  <a:pt x="575032" y="2396148"/>
                  <a:pt x="575032" y="2365840"/>
                  <a:pt x="592861" y="2348011"/>
                </a:cubicBezTo>
                <a:cubicBezTo>
                  <a:pt x="610690" y="2330182"/>
                  <a:pt x="639217" y="2330182"/>
                  <a:pt x="658827" y="2348011"/>
                </a:cubicBezTo>
                <a:cubicBezTo>
                  <a:pt x="676656" y="2365840"/>
                  <a:pt x="676657" y="2396148"/>
                  <a:pt x="658828" y="2413977"/>
                </a:cubicBezTo>
                <a:cubicBezTo>
                  <a:pt x="640999" y="2431806"/>
                  <a:pt x="610690" y="2431806"/>
                  <a:pt x="592861" y="2413977"/>
                </a:cubicBezTo>
                <a:close/>
                <a:moveTo>
                  <a:pt x="2179814" y="4000938"/>
                </a:moveTo>
                <a:cubicBezTo>
                  <a:pt x="2161985" y="3983109"/>
                  <a:pt x="2161985" y="3952800"/>
                  <a:pt x="2179814" y="3934971"/>
                </a:cubicBezTo>
                <a:cubicBezTo>
                  <a:pt x="2197643" y="3915359"/>
                  <a:pt x="2226170" y="3915359"/>
                  <a:pt x="2245781" y="3934971"/>
                </a:cubicBezTo>
                <a:cubicBezTo>
                  <a:pt x="2263610" y="3952800"/>
                  <a:pt x="2263610" y="3983109"/>
                  <a:pt x="2245781" y="4000938"/>
                </a:cubicBezTo>
                <a:cubicBezTo>
                  <a:pt x="2227952" y="4018767"/>
                  <a:pt x="2197643" y="4018767"/>
                  <a:pt x="2179814" y="4000938"/>
                </a:cubicBezTo>
                <a:close/>
                <a:moveTo>
                  <a:pt x="448434" y="2269561"/>
                </a:moveTo>
                <a:cubicBezTo>
                  <a:pt x="430605" y="2251732"/>
                  <a:pt x="430605" y="2221424"/>
                  <a:pt x="448434" y="2203595"/>
                </a:cubicBezTo>
                <a:cubicBezTo>
                  <a:pt x="466263" y="2183982"/>
                  <a:pt x="494789" y="2183982"/>
                  <a:pt x="514400" y="2203595"/>
                </a:cubicBezTo>
                <a:cubicBezTo>
                  <a:pt x="532229" y="2221424"/>
                  <a:pt x="532229" y="2251732"/>
                  <a:pt x="514400" y="2269561"/>
                </a:cubicBezTo>
                <a:cubicBezTo>
                  <a:pt x="496571" y="2287390"/>
                  <a:pt x="466263" y="2287390"/>
                  <a:pt x="448434" y="2269561"/>
                </a:cubicBezTo>
                <a:close/>
                <a:moveTo>
                  <a:pt x="2033612" y="3854742"/>
                </a:moveTo>
                <a:cubicBezTo>
                  <a:pt x="2015783" y="3836913"/>
                  <a:pt x="2015783" y="3806604"/>
                  <a:pt x="2033612" y="3788775"/>
                </a:cubicBezTo>
                <a:cubicBezTo>
                  <a:pt x="2053223" y="3770946"/>
                  <a:pt x="2081749" y="3770947"/>
                  <a:pt x="2099578" y="3788776"/>
                </a:cubicBezTo>
                <a:cubicBezTo>
                  <a:pt x="2117407" y="3806605"/>
                  <a:pt x="2117407" y="3836913"/>
                  <a:pt x="2099578" y="3854742"/>
                </a:cubicBezTo>
                <a:cubicBezTo>
                  <a:pt x="2081749" y="3872571"/>
                  <a:pt x="2051441" y="3872571"/>
                  <a:pt x="2033612" y="3854742"/>
                </a:cubicBezTo>
                <a:close/>
                <a:moveTo>
                  <a:pt x="302231" y="2123365"/>
                </a:moveTo>
                <a:cubicBezTo>
                  <a:pt x="284402" y="2105536"/>
                  <a:pt x="284403" y="2075228"/>
                  <a:pt x="302231" y="2057399"/>
                </a:cubicBezTo>
                <a:cubicBezTo>
                  <a:pt x="321842" y="2039570"/>
                  <a:pt x="350369" y="2039570"/>
                  <a:pt x="368198" y="2057399"/>
                </a:cubicBezTo>
                <a:cubicBezTo>
                  <a:pt x="386027" y="2075228"/>
                  <a:pt x="386027" y="2105536"/>
                  <a:pt x="368198" y="2123365"/>
                </a:cubicBezTo>
                <a:cubicBezTo>
                  <a:pt x="350369" y="2141194"/>
                  <a:pt x="320060" y="2141194"/>
                  <a:pt x="302231" y="2123365"/>
                </a:cubicBezTo>
                <a:close/>
                <a:moveTo>
                  <a:pt x="1889175" y="3710327"/>
                </a:moveTo>
                <a:cubicBezTo>
                  <a:pt x="1871346" y="3692498"/>
                  <a:pt x="1871346" y="3662190"/>
                  <a:pt x="1889175" y="3644361"/>
                </a:cubicBezTo>
                <a:cubicBezTo>
                  <a:pt x="1908786" y="3624748"/>
                  <a:pt x="1937312" y="3624748"/>
                  <a:pt x="1955141" y="3644361"/>
                </a:cubicBezTo>
                <a:cubicBezTo>
                  <a:pt x="1972970" y="3662190"/>
                  <a:pt x="1972970" y="3692498"/>
                  <a:pt x="1955141" y="3710327"/>
                </a:cubicBezTo>
                <a:cubicBezTo>
                  <a:pt x="1937312" y="3728156"/>
                  <a:pt x="1907004" y="3728156"/>
                  <a:pt x="1889175" y="3710327"/>
                </a:cubicBezTo>
                <a:close/>
                <a:moveTo>
                  <a:pt x="157794" y="1978950"/>
                </a:moveTo>
                <a:cubicBezTo>
                  <a:pt x="139965" y="1961122"/>
                  <a:pt x="139965" y="1930813"/>
                  <a:pt x="157794" y="1912984"/>
                </a:cubicBezTo>
                <a:cubicBezTo>
                  <a:pt x="177405" y="1893371"/>
                  <a:pt x="205931" y="1893371"/>
                  <a:pt x="223761" y="1912984"/>
                </a:cubicBezTo>
                <a:cubicBezTo>
                  <a:pt x="241590" y="1930813"/>
                  <a:pt x="241590" y="1961122"/>
                  <a:pt x="223761" y="1978951"/>
                </a:cubicBezTo>
                <a:cubicBezTo>
                  <a:pt x="205932" y="1996780"/>
                  <a:pt x="175623" y="1996779"/>
                  <a:pt x="157794" y="1978950"/>
                </a:cubicBezTo>
                <a:close/>
                <a:moveTo>
                  <a:pt x="3613176" y="5434335"/>
                </a:moveTo>
                <a:cubicBezTo>
                  <a:pt x="3595347" y="5416506"/>
                  <a:pt x="3595347" y="5386198"/>
                  <a:pt x="3613176" y="5368369"/>
                </a:cubicBezTo>
                <a:cubicBezTo>
                  <a:pt x="3632787" y="5348756"/>
                  <a:pt x="3661314" y="5348756"/>
                  <a:pt x="3679143" y="5368369"/>
                </a:cubicBezTo>
                <a:cubicBezTo>
                  <a:pt x="3696971" y="5386198"/>
                  <a:pt x="3696971" y="5416506"/>
                  <a:pt x="3679142" y="5434335"/>
                </a:cubicBezTo>
                <a:cubicBezTo>
                  <a:pt x="3661313" y="5452164"/>
                  <a:pt x="3631005" y="5452164"/>
                  <a:pt x="3613176" y="5434335"/>
                </a:cubicBezTo>
                <a:close/>
                <a:moveTo>
                  <a:pt x="2468650" y="4291548"/>
                </a:moveTo>
                <a:cubicBezTo>
                  <a:pt x="2450821" y="4273720"/>
                  <a:pt x="2450821" y="4243411"/>
                  <a:pt x="2468650" y="4225582"/>
                </a:cubicBezTo>
                <a:cubicBezTo>
                  <a:pt x="2486480" y="4205970"/>
                  <a:pt x="2516787" y="4205969"/>
                  <a:pt x="2534616" y="4225582"/>
                </a:cubicBezTo>
                <a:cubicBezTo>
                  <a:pt x="2552444" y="4243410"/>
                  <a:pt x="2552443" y="4273717"/>
                  <a:pt x="2534614" y="4291546"/>
                </a:cubicBezTo>
                <a:cubicBezTo>
                  <a:pt x="2516785" y="4309375"/>
                  <a:pt x="2486478" y="4309376"/>
                  <a:pt x="2468650" y="4291548"/>
                </a:cubicBezTo>
                <a:close/>
                <a:moveTo>
                  <a:pt x="737277" y="2560179"/>
                </a:moveTo>
                <a:cubicBezTo>
                  <a:pt x="719448" y="2542350"/>
                  <a:pt x="719448" y="2512042"/>
                  <a:pt x="737277" y="2494213"/>
                </a:cubicBezTo>
                <a:cubicBezTo>
                  <a:pt x="755106" y="2474600"/>
                  <a:pt x="785414" y="2474600"/>
                  <a:pt x="803243" y="2494213"/>
                </a:cubicBezTo>
                <a:cubicBezTo>
                  <a:pt x="821072" y="2512042"/>
                  <a:pt x="821073" y="2542350"/>
                  <a:pt x="803244" y="2560179"/>
                </a:cubicBezTo>
                <a:cubicBezTo>
                  <a:pt x="785415" y="2578008"/>
                  <a:pt x="755106" y="2578008"/>
                  <a:pt x="737277" y="2560179"/>
                </a:cubicBezTo>
                <a:close/>
                <a:moveTo>
                  <a:pt x="2613082" y="4435997"/>
                </a:moveTo>
                <a:cubicBezTo>
                  <a:pt x="2595254" y="4418169"/>
                  <a:pt x="2595255" y="4387861"/>
                  <a:pt x="2613084" y="4370033"/>
                </a:cubicBezTo>
                <a:cubicBezTo>
                  <a:pt x="2630913" y="4352204"/>
                  <a:pt x="2661220" y="4352203"/>
                  <a:pt x="2679048" y="4370031"/>
                </a:cubicBezTo>
                <a:cubicBezTo>
                  <a:pt x="2696877" y="4387860"/>
                  <a:pt x="2696877" y="4418168"/>
                  <a:pt x="2679048" y="4435997"/>
                </a:cubicBezTo>
                <a:cubicBezTo>
                  <a:pt x="2661219" y="4453826"/>
                  <a:pt x="2630911" y="4453826"/>
                  <a:pt x="2613082" y="4435997"/>
                </a:cubicBezTo>
                <a:close/>
                <a:moveTo>
                  <a:pt x="881715" y="2704634"/>
                </a:moveTo>
                <a:cubicBezTo>
                  <a:pt x="863886" y="2686805"/>
                  <a:pt x="863886" y="2656497"/>
                  <a:pt x="881715" y="2638668"/>
                </a:cubicBezTo>
                <a:cubicBezTo>
                  <a:pt x="899544" y="2620839"/>
                  <a:pt x="929852" y="2620839"/>
                  <a:pt x="947681" y="2638668"/>
                </a:cubicBezTo>
                <a:cubicBezTo>
                  <a:pt x="965510" y="2656497"/>
                  <a:pt x="965510" y="2686805"/>
                  <a:pt x="947681" y="2704634"/>
                </a:cubicBezTo>
                <a:cubicBezTo>
                  <a:pt x="929852" y="2722463"/>
                  <a:pt x="899544" y="2722463"/>
                  <a:pt x="881715" y="2704634"/>
                </a:cubicBezTo>
                <a:close/>
                <a:moveTo>
                  <a:pt x="4337099" y="6160020"/>
                </a:moveTo>
                <a:cubicBezTo>
                  <a:pt x="4319270" y="6142191"/>
                  <a:pt x="4319270" y="6111883"/>
                  <a:pt x="4337099" y="6094053"/>
                </a:cubicBezTo>
                <a:cubicBezTo>
                  <a:pt x="4354928" y="6076225"/>
                  <a:pt x="4385236" y="6076225"/>
                  <a:pt x="4403065" y="6094054"/>
                </a:cubicBezTo>
                <a:cubicBezTo>
                  <a:pt x="4420894" y="6111883"/>
                  <a:pt x="4420894" y="6142191"/>
                  <a:pt x="4403065" y="6160020"/>
                </a:cubicBezTo>
                <a:cubicBezTo>
                  <a:pt x="4385236" y="6177849"/>
                  <a:pt x="4354928" y="6177849"/>
                  <a:pt x="4337099" y="6160020"/>
                </a:cubicBezTo>
                <a:close/>
                <a:moveTo>
                  <a:pt x="2750770" y="4583571"/>
                </a:moveTo>
                <a:cubicBezTo>
                  <a:pt x="2732943" y="4565744"/>
                  <a:pt x="2732945" y="4535437"/>
                  <a:pt x="2750774" y="4517608"/>
                </a:cubicBezTo>
                <a:cubicBezTo>
                  <a:pt x="2768603" y="4499779"/>
                  <a:pt x="2798909" y="4499778"/>
                  <a:pt x="2816736" y="4517604"/>
                </a:cubicBezTo>
                <a:cubicBezTo>
                  <a:pt x="2834559" y="4535428"/>
                  <a:pt x="2834561" y="4565738"/>
                  <a:pt x="2816732" y="4583567"/>
                </a:cubicBezTo>
                <a:cubicBezTo>
                  <a:pt x="2798903" y="4603179"/>
                  <a:pt x="2768593" y="4603178"/>
                  <a:pt x="2750770" y="4583571"/>
                </a:cubicBezTo>
                <a:close/>
                <a:moveTo>
                  <a:pt x="1019402" y="2852208"/>
                </a:moveTo>
                <a:cubicBezTo>
                  <a:pt x="1001573" y="2834379"/>
                  <a:pt x="1001573" y="2804070"/>
                  <a:pt x="1019402" y="2786241"/>
                </a:cubicBezTo>
                <a:cubicBezTo>
                  <a:pt x="1037231" y="2768412"/>
                  <a:pt x="1067540" y="2768412"/>
                  <a:pt x="1085369" y="2786241"/>
                </a:cubicBezTo>
                <a:cubicBezTo>
                  <a:pt x="1103198" y="2804070"/>
                  <a:pt x="1103198" y="2834379"/>
                  <a:pt x="1085369" y="2852208"/>
                </a:cubicBezTo>
                <a:cubicBezTo>
                  <a:pt x="1067540" y="2871820"/>
                  <a:pt x="1037232" y="2871820"/>
                  <a:pt x="1019402" y="2852208"/>
                </a:cubicBezTo>
                <a:close/>
                <a:moveTo>
                  <a:pt x="4474783" y="6307592"/>
                </a:moveTo>
                <a:cubicBezTo>
                  <a:pt x="4456954" y="6289763"/>
                  <a:pt x="4456954" y="6259455"/>
                  <a:pt x="4474783" y="6241626"/>
                </a:cubicBezTo>
                <a:cubicBezTo>
                  <a:pt x="4492612" y="6223797"/>
                  <a:pt x="4522921" y="6223797"/>
                  <a:pt x="4540750" y="6241626"/>
                </a:cubicBezTo>
                <a:cubicBezTo>
                  <a:pt x="4558579" y="6259455"/>
                  <a:pt x="4558578" y="6289763"/>
                  <a:pt x="4540749" y="6307592"/>
                </a:cubicBezTo>
                <a:cubicBezTo>
                  <a:pt x="4522921" y="6327205"/>
                  <a:pt x="4492612" y="6327205"/>
                  <a:pt x="4474783" y="6307592"/>
                </a:cubicBezTo>
                <a:close/>
              </a:path>
            </a:pathLst>
          </a:custGeom>
          <a:solidFill>
            <a:schemeClr val="bg1">
              <a:alpha val="30000"/>
            </a:schemeClr>
          </a:solidFill>
          <a:ln w="9525" cap="flat">
            <a:noFill/>
            <a:prstDash val="solid"/>
            <a:miter/>
          </a:ln>
        </p:spPr>
        <p:txBody>
          <a:bodyPr wrap="square" rtlCol="0" anchor="ctr">
            <a:noAutofit/>
          </a:bodyPr>
          <a:lstStyle/>
          <a:p>
            <a:endParaRPr lang="en-US" sz="2400"/>
          </a:p>
        </p:txBody>
      </p:sp>
    </p:spTree>
    <p:extLst>
      <p:ext uri="{BB962C8B-B14F-4D97-AF65-F5344CB8AC3E}">
        <p14:creationId xmlns:p14="http://schemas.microsoft.com/office/powerpoint/2010/main" val="48927358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4_Taam slide layout">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EF70765A-4598-4D75-8EBE-B820808F6559}"/>
              </a:ext>
            </a:extLst>
          </p:cNvPr>
          <p:cNvSpPr>
            <a:spLocks noGrp="1"/>
          </p:cNvSpPr>
          <p:nvPr>
            <p:ph type="body" sz="quarter" idx="10" hasCustomPrompt="1"/>
          </p:nvPr>
        </p:nvSpPr>
        <p:spPr>
          <a:xfrm>
            <a:off x="323530" y="339510"/>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a:t>Our Team LAYOUT</a:t>
            </a:r>
          </a:p>
        </p:txBody>
      </p:sp>
      <p:sp>
        <p:nvSpPr>
          <p:cNvPr id="19" name="Picture Placeholder 2">
            <a:extLst>
              <a:ext uri="{FF2B5EF4-FFF2-40B4-BE49-F238E27FC236}">
                <a16:creationId xmlns:a16="http://schemas.microsoft.com/office/drawing/2014/main" id="{B7A6AB5B-2FFD-442D-9AE7-8B847879D707}"/>
              </a:ext>
            </a:extLst>
          </p:cNvPr>
          <p:cNvSpPr>
            <a:spLocks noGrp="1"/>
          </p:cNvSpPr>
          <p:nvPr>
            <p:ph type="pic" idx="14" hasCustomPrompt="1"/>
          </p:nvPr>
        </p:nvSpPr>
        <p:spPr>
          <a:xfrm>
            <a:off x="904853" y="1701469"/>
            <a:ext cx="1872000" cy="144000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11" indent="0">
              <a:buNone/>
              <a:defRPr sz="2800"/>
            </a:lvl2pPr>
            <a:lvl3pPr marL="914424" indent="0">
              <a:buNone/>
              <a:defRPr sz="2400"/>
            </a:lvl3pPr>
            <a:lvl4pPr marL="1371635" indent="0">
              <a:buNone/>
              <a:defRPr sz="2000"/>
            </a:lvl4pPr>
            <a:lvl5pPr marL="1828845" indent="0">
              <a:buNone/>
              <a:defRPr sz="2000"/>
            </a:lvl5pPr>
            <a:lvl6pPr marL="2286058" indent="0">
              <a:buNone/>
              <a:defRPr sz="2000"/>
            </a:lvl6pPr>
            <a:lvl7pPr marL="2743269" indent="0">
              <a:buNone/>
              <a:defRPr sz="2000"/>
            </a:lvl7pPr>
            <a:lvl8pPr marL="3200480" indent="0">
              <a:buNone/>
              <a:defRPr sz="2000"/>
            </a:lvl8pPr>
            <a:lvl9pPr marL="3657691" indent="0">
              <a:buNone/>
              <a:defRPr sz="2000"/>
            </a:lvl9pPr>
          </a:lstStyle>
          <a:p>
            <a:r>
              <a:rPr lang="en-US" altLang="ko-KR"/>
              <a:t>Your Picture Here</a:t>
            </a:r>
            <a:endParaRPr lang="ko-KR" altLang="en-US"/>
          </a:p>
        </p:txBody>
      </p:sp>
      <p:sp>
        <p:nvSpPr>
          <p:cNvPr id="20" name="Picture Placeholder 2">
            <a:extLst>
              <a:ext uri="{FF2B5EF4-FFF2-40B4-BE49-F238E27FC236}">
                <a16:creationId xmlns:a16="http://schemas.microsoft.com/office/drawing/2014/main" id="{51DA3AFC-6F92-49EE-932C-F36D95A45D07}"/>
              </a:ext>
            </a:extLst>
          </p:cNvPr>
          <p:cNvSpPr>
            <a:spLocks noGrp="1"/>
          </p:cNvSpPr>
          <p:nvPr>
            <p:ph type="pic" idx="15" hasCustomPrompt="1"/>
          </p:nvPr>
        </p:nvSpPr>
        <p:spPr>
          <a:xfrm>
            <a:off x="4193017" y="3201685"/>
            <a:ext cx="1872000" cy="144000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11" indent="0">
              <a:buNone/>
              <a:defRPr sz="2800"/>
            </a:lvl2pPr>
            <a:lvl3pPr marL="914424" indent="0">
              <a:buNone/>
              <a:defRPr sz="2400"/>
            </a:lvl3pPr>
            <a:lvl4pPr marL="1371635" indent="0">
              <a:buNone/>
              <a:defRPr sz="2000"/>
            </a:lvl4pPr>
            <a:lvl5pPr marL="1828845" indent="0">
              <a:buNone/>
              <a:defRPr sz="2000"/>
            </a:lvl5pPr>
            <a:lvl6pPr marL="2286058" indent="0">
              <a:buNone/>
              <a:defRPr sz="2000"/>
            </a:lvl6pPr>
            <a:lvl7pPr marL="2743269" indent="0">
              <a:buNone/>
              <a:defRPr sz="2000"/>
            </a:lvl7pPr>
            <a:lvl8pPr marL="3200480" indent="0">
              <a:buNone/>
              <a:defRPr sz="2000"/>
            </a:lvl8pPr>
            <a:lvl9pPr marL="3657691" indent="0">
              <a:buNone/>
              <a:defRPr sz="2000"/>
            </a:lvl9pPr>
          </a:lstStyle>
          <a:p>
            <a:r>
              <a:rPr lang="en-US" altLang="ko-KR"/>
              <a:t>Your Picture Here</a:t>
            </a:r>
            <a:endParaRPr lang="ko-KR" altLang="en-US"/>
          </a:p>
        </p:txBody>
      </p:sp>
      <p:sp>
        <p:nvSpPr>
          <p:cNvPr id="21" name="Picture Placeholder 2">
            <a:extLst>
              <a:ext uri="{FF2B5EF4-FFF2-40B4-BE49-F238E27FC236}">
                <a16:creationId xmlns:a16="http://schemas.microsoft.com/office/drawing/2014/main" id="{A5D22C71-D14C-45D3-BBE5-B8A2C74E2CC4}"/>
              </a:ext>
            </a:extLst>
          </p:cNvPr>
          <p:cNvSpPr>
            <a:spLocks noGrp="1"/>
          </p:cNvSpPr>
          <p:nvPr>
            <p:ph type="pic" idx="16" hasCustomPrompt="1"/>
          </p:nvPr>
        </p:nvSpPr>
        <p:spPr>
          <a:xfrm>
            <a:off x="904853" y="4730760"/>
            <a:ext cx="1872000" cy="144000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11" indent="0">
              <a:buNone/>
              <a:defRPr sz="2800"/>
            </a:lvl2pPr>
            <a:lvl3pPr marL="914424" indent="0">
              <a:buNone/>
              <a:defRPr sz="2400"/>
            </a:lvl3pPr>
            <a:lvl4pPr marL="1371635" indent="0">
              <a:buNone/>
              <a:defRPr sz="2000"/>
            </a:lvl4pPr>
            <a:lvl5pPr marL="1828845" indent="0">
              <a:buNone/>
              <a:defRPr sz="2000"/>
            </a:lvl5pPr>
            <a:lvl6pPr marL="2286058" indent="0">
              <a:buNone/>
              <a:defRPr sz="2000"/>
            </a:lvl6pPr>
            <a:lvl7pPr marL="2743269" indent="0">
              <a:buNone/>
              <a:defRPr sz="2000"/>
            </a:lvl7pPr>
            <a:lvl8pPr marL="3200480" indent="0">
              <a:buNone/>
              <a:defRPr sz="2000"/>
            </a:lvl8pPr>
            <a:lvl9pPr marL="3657691" indent="0">
              <a:buNone/>
              <a:defRPr sz="2000"/>
            </a:lvl9pPr>
          </a:lstStyle>
          <a:p>
            <a:r>
              <a:rPr lang="en-US" altLang="ko-KR"/>
              <a:t>Your Picture Here</a:t>
            </a:r>
            <a:endParaRPr lang="ko-KR" altLang="en-US"/>
          </a:p>
        </p:txBody>
      </p:sp>
      <p:sp>
        <p:nvSpPr>
          <p:cNvPr id="22" name="Picture Placeholder 2">
            <a:extLst>
              <a:ext uri="{FF2B5EF4-FFF2-40B4-BE49-F238E27FC236}">
                <a16:creationId xmlns:a16="http://schemas.microsoft.com/office/drawing/2014/main" id="{13A628DB-766A-4967-A7DD-C4EECF7D9386}"/>
              </a:ext>
            </a:extLst>
          </p:cNvPr>
          <p:cNvSpPr>
            <a:spLocks noGrp="1"/>
          </p:cNvSpPr>
          <p:nvPr>
            <p:ph type="pic" idx="17" hasCustomPrompt="1"/>
          </p:nvPr>
        </p:nvSpPr>
        <p:spPr>
          <a:xfrm>
            <a:off x="6149181" y="1701469"/>
            <a:ext cx="1872000" cy="144000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11" indent="0">
              <a:buNone/>
              <a:defRPr sz="2800"/>
            </a:lvl2pPr>
            <a:lvl3pPr marL="914424" indent="0">
              <a:buNone/>
              <a:defRPr sz="2400"/>
            </a:lvl3pPr>
            <a:lvl4pPr marL="1371635" indent="0">
              <a:buNone/>
              <a:defRPr sz="2000"/>
            </a:lvl4pPr>
            <a:lvl5pPr marL="1828845" indent="0">
              <a:buNone/>
              <a:defRPr sz="2000"/>
            </a:lvl5pPr>
            <a:lvl6pPr marL="2286058" indent="0">
              <a:buNone/>
              <a:defRPr sz="2000"/>
            </a:lvl6pPr>
            <a:lvl7pPr marL="2743269" indent="0">
              <a:buNone/>
              <a:defRPr sz="2000"/>
            </a:lvl7pPr>
            <a:lvl8pPr marL="3200480" indent="0">
              <a:buNone/>
              <a:defRPr sz="2000"/>
            </a:lvl8pPr>
            <a:lvl9pPr marL="3657691" indent="0">
              <a:buNone/>
              <a:defRPr sz="2000"/>
            </a:lvl9pPr>
          </a:lstStyle>
          <a:p>
            <a:r>
              <a:rPr lang="en-US" altLang="ko-KR"/>
              <a:t>Your Picture Here</a:t>
            </a:r>
            <a:endParaRPr lang="ko-KR" altLang="en-US"/>
          </a:p>
        </p:txBody>
      </p:sp>
      <p:sp>
        <p:nvSpPr>
          <p:cNvPr id="23" name="Picture Placeholder 2">
            <a:extLst>
              <a:ext uri="{FF2B5EF4-FFF2-40B4-BE49-F238E27FC236}">
                <a16:creationId xmlns:a16="http://schemas.microsoft.com/office/drawing/2014/main" id="{84589F0B-85E0-40E1-A7C2-342858208697}"/>
              </a:ext>
            </a:extLst>
          </p:cNvPr>
          <p:cNvSpPr>
            <a:spLocks noGrp="1"/>
          </p:cNvSpPr>
          <p:nvPr>
            <p:ph type="pic" idx="18" hasCustomPrompt="1"/>
          </p:nvPr>
        </p:nvSpPr>
        <p:spPr>
          <a:xfrm>
            <a:off x="9437344" y="3201685"/>
            <a:ext cx="1872000" cy="144000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11" indent="0">
              <a:buNone/>
              <a:defRPr sz="2800"/>
            </a:lvl2pPr>
            <a:lvl3pPr marL="914424" indent="0">
              <a:buNone/>
              <a:defRPr sz="2400"/>
            </a:lvl3pPr>
            <a:lvl4pPr marL="1371635" indent="0">
              <a:buNone/>
              <a:defRPr sz="2000"/>
            </a:lvl4pPr>
            <a:lvl5pPr marL="1828845" indent="0">
              <a:buNone/>
              <a:defRPr sz="2000"/>
            </a:lvl5pPr>
            <a:lvl6pPr marL="2286058" indent="0">
              <a:buNone/>
              <a:defRPr sz="2000"/>
            </a:lvl6pPr>
            <a:lvl7pPr marL="2743269" indent="0">
              <a:buNone/>
              <a:defRPr sz="2000"/>
            </a:lvl7pPr>
            <a:lvl8pPr marL="3200480" indent="0">
              <a:buNone/>
              <a:defRPr sz="2000"/>
            </a:lvl8pPr>
            <a:lvl9pPr marL="3657691" indent="0">
              <a:buNone/>
              <a:defRPr sz="2000"/>
            </a:lvl9pPr>
          </a:lstStyle>
          <a:p>
            <a:r>
              <a:rPr lang="en-US" altLang="ko-KR"/>
              <a:t>Your Picture Here</a:t>
            </a:r>
            <a:endParaRPr lang="ko-KR" altLang="en-US"/>
          </a:p>
        </p:txBody>
      </p:sp>
      <p:sp>
        <p:nvSpPr>
          <p:cNvPr id="24" name="Picture Placeholder 2">
            <a:extLst>
              <a:ext uri="{FF2B5EF4-FFF2-40B4-BE49-F238E27FC236}">
                <a16:creationId xmlns:a16="http://schemas.microsoft.com/office/drawing/2014/main" id="{BAB86787-7F94-4DD9-AC85-4C59E0F066D8}"/>
              </a:ext>
            </a:extLst>
          </p:cNvPr>
          <p:cNvSpPr>
            <a:spLocks noGrp="1"/>
          </p:cNvSpPr>
          <p:nvPr>
            <p:ph type="pic" idx="19" hasCustomPrompt="1"/>
          </p:nvPr>
        </p:nvSpPr>
        <p:spPr>
          <a:xfrm>
            <a:off x="6149181" y="4730760"/>
            <a:ext cx="1872000" cy="144000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11" indent="0">
              <a:buNone/>
              <a:defRPr sz="2800"/>
            </a:lvl2pPr>
            <a:lvl3pPr marL="914424" indent="0">
              <a:buNone/>
              <a:defRPr sz="2400"/>
            </a:lvl3pPr>
            <a:lvl4pPr marL="1371635" indent="0">
              <a:buNone/>
              <a:defRPr sz="2000"/>
            </a:lvl4pPr>
            <a:lvl5pPr marL="1828845" indent="0">
              <a:buNone/>
              <a:defRPr sz="2000"/>
            </a:lvl5pPr>
            <a:lvl6pPr marL="2286058" indent="0">
              <a:buNone/>
              <a:defRPr sz="2000"/>
            </a:lvl6pPr>
            <a:lvl7pPr marL="2743269" indent="0">
              <a:buNone/>
              <a:defRPr sz="2000"/>
            </a:lvl7pPr>
            <a:lvl8pPr marL="3200480" indent="0">
              <a:buNone/>
              <a:defRPr sz="2000"/>
            </a:lvl8pPr>
            <a:lvl9pPr marL="3657691" indent="0">
              <a:buNone/>
              <a:defRPr sz="2000"/>
            </a:lvl9pPr>
          </a:lstStyle>
          <a:p>
            <a:r>
              <a:rPr lang="en-US" altLang="ko-KR"/>
              <a:t>Your Picture Here</a:t>
            </a:r>
            <a:endParaRPr lang="ko-KR" altLang="en-US"/>
          </a:p>
        </p:txBody>
      </p:sp>
      <p:sp>
        <p:nvSpPr>
          <p:cNvPr id="25" name="Rectangle 11">
            <a:extLst>
              <a:ext uri="{FF2B5EF4-FFF2-40B4-BE49-F238E27FC236}">
                <a16:creationId xmlns:a16="http://schemas.microsoft.com/office/drawing/2014/main" id="{3000FDC6-4013-402A-ACD9-956A7786A7C0}"/>
              </a:ext>
            </a:extLst>
          </p:cNvPr>
          <p:cNvSpPr/>
          <p:nvPr userDrawn="1"/>
        </p:nvSpPr>
        <p:spPr>
          <a:xfrm>
            <a:off x="2861017" y="1701469"/>
            <a:ext cx="3204000" cy="144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a:latin typeface="+mn-lt"/>
            </a:endParaRPr>
          </a:p>
        </p:txBody>
      </p:sp>
      <p:sp>
        <p:nvSpPr>
          <p:cNvPr id="26" name="Rectangle 12">
            <a:extLst>
              <a:ext uri="{FF2B5EF4-FFF2-40B4-BE49-F238E27FC236}">
                <a16:creationId xmlns:a16="http://schemas.microsoft.com/office/drawing/2014/main" id="{8CF4F68F-AE23-42BB-96AD-8C04D5A1962B}"/>
              </a:ext>
            </a:extLst>
          </p:cNvPr>
          <p:cNvSpPr/>
          <p:nvPr userDrawn="1"/>
        </p:nvSpPr>
        <p:spPr>
          <a:xfrm>
            <a:off x="8105344" y="1701469"/>
            <a:ext cx="3204000" cy="144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a:latin typeface="+mn-lt"/>
            </a:endParaRPr>
          </a:p>
        </p:txBody>
      </p:sp>
      <p:sp>
        <p:nvSpPr>
          <p:cNvPr id="27" name="Rectangle 13">
            <a:extLst>
              <a:ext uri="{FF2B5EF4-FFF2-40B4-BE49-F238E27FC236}">
                <a16:creationId xmlns:a16="http://schemas.microsoft.com/office/drawing/2014/main" id="{89EB8322-3A4C-4D7A-AA87-1CF7993F303A}"/>
              </a:ext>
            </a:extLst>
          </p:cNvPr>
          <p:cNvSpPr/>
          <p:nvPr userDrawn="1"/>
        </p:nvSpPr>
        <p:spPr>
          <a:xfrm>
            <a:off x="6149181" y="3201685"/>
            <a:ext cx="3204000" cy="144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a:latin typeface="+mn-lt"/>
            </a:endParaRPr>
          </a:p>
        </p:txBody>
      </p:sp>
      <p:sp>
        <p:nvSpPr>
          <p:cNvPr id="28" name="Rectangle 14">
            <a:extLst>
              <a:ext uri="{FF2B5EF4-FFF2-40B4-BE49-F238E27FC236}">
                <a16:creationId xmlns:a16="http://schemas.microsoft.com/office/drawing/2014/main" id="{E2239498-A1C7-45DF-A3B0-3EF70193C35E}"/>
              </a:ext>
            </a:extLst>
          </p:cNvPr>
          <p:cNvSpPr/>
          <p:nvPr userDrawn="1"/>
        </p:nvSpPr>
        <p:spPr>
          <a:xfrm>
            <a:off x="904853" y="3201685"/>
            <a:ext cx="3204000" cy="144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a:latin typeface="+mn-lt"/>
            </a:endParaRPr>
          </a:p>
        </p:txBody>
      </p:sp>
      <p:sp>
        <p:nvSpPr>
          <p:cNvPr id="29" name="Rectangle 15">
            <a:extLst>
              <a:ext uri="{FF2B5EF4-FFF2-40B4-BE49-F238E27FC236}">
                <a16:creationId xmlns:a16="http://schemas.microsoft.com/office/drawing/2014/main" id="{4A04A648-4BBE-4C1E-B7D8-FA317CA65645}"/>
              </a:ext>
            </a:extLst>
          </p:cNvPr>
          <p:cNvSpPr/>
          <p:nvPr userDrawn="1"/>
        </p:nvSpPr>
        <p:spPr>
          <a:xfrm>
            <a:off x="8105344" y="4730760"/>
            <a:ext cx="3204000" cy="144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a:latin typeface="+mn-lt"/>
            </a:endParaRPr>
          </a:p>
        </p:txBody>
      </p:sp>
      <p:sp>
        <p:nvSpPr>
          <p:cNvPr id="30" name="Rectangle 16">
            <a:extLst>
              <a:ext uri="{FF2B5EF4-FFF2-40B4-BE49-F238E27FC236}">
                <a16:creationId xmlns:a16="http://schemas.microsoft.com/office/drawing/2014/main" id="{7C949D7B-991A-46B7-8321-FA7A64C33D1E}"/>
              </a:ext>
            </a:extLst>
          </p:cNvPr>
          <p:cNvSpPr/>
          <p:nvPr userDrawn="1"/>
        </p:nvSpPr>
        <p:spPr>
          <a:xfrm>
            <a:off x="2861017" y="4730760"/>
            <a:ext cx="3204000" cy="144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a:latin typeface="+mn-lt"/>
            </a:endParaRPr>
          </a:p>
        </p:txBody>
      </p:sp>
    </p:spTree>
    <p:extLst>
      <p:ext uri="{BB962C8B-B14F-4D97-AF65-F5344CB8AC3E}">
        <p14:creationId xmlns:p14="http://schemas.microsoft.com/office/powerpoint/2010/main" val="351224407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5_Image slide layou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66A9ECC-0E5A-4F8D-8B32-1A09FCA3A515}"/>
              </a:ext>
            </a:extLst>
          </p:cNvPr>
          <p:cNvSpPr/>
          <p:nvPr userDrawn="1"/>
        </p:nvSpPr>
        <p:spPr>
          <a:xfrm>
            <a:off x="0" y="2253343"/>
            <a:ext cx="12192000" cy="235131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Picture Placeholder 10">
            <a:extLst>
              <a:ext uri="{FF2B5EF4-FFF2-40B4-BE49-F238E27FC236}">
                <a16:creationId xmlns:a16="http://schemas.microsoft.com/office/drawing/2014/main" id="{099F7777-80AB-45AD-A4AD-DC177125BA0A}"/>
              </a:ext>
            </a:extLst>
          </p:cNvPr>
          <p:cNvSpPr>
            <a:spLocks noGrp="1"/>
          </p:cNvSpPr>
          <p:nvPr>
            <p:ph type="pic" sz="quarter" idx="14" hasCustomPrompt="1"/>
          </p:nvPr>
        </p:nvSpPr>
        <p:spPr>
          <a:xfrm>
            <a:off x="1088571" y="1580607"/>
            <a:ext cx="9945151" cy="3696788"/>
          </a:xfrm>
          <a:custGeom>
            <a:avLst/>
            <a:gdLst>
              <a:gd name="connsiteX0" fmla="*/ 8797786 w 9945150"/>
              <a:gd name="connsiteY0" fmla="*/ 343988 h 3696788"/>
              <a:gd name="connsiteX1" fmla="*/ 9945150 w 9945150"/>
              <a:gd name="connsiteY1" fmla="*/ 343988 h 3696788"/>
              <a:gd name="connsiteX2" fmla="*/ 8854411 w 9945150"/>
              <a:gd name="connsiteY2" fmla="*/ 3696788 h 3696788"/>
              <a:gd name="connsiteX3" fmla="*/ 7707047 w 9945150"/>
              <a:gd name="connsiteY3" fmla="*/ 3696788 h 3696788"/>
              <a:gd name="connsiteX4" fmla="*/ 6228770 w 9945150"/>
              <a:gd name="connsiteY4" fmla="*/ 343988 h 3696788"/>
              <a:gd name="connsiteX5" fmla="*/ 7376134 w 9945150"/>
              <a:gd name="connsiteY5" fmla="*/ 343988 h 3696788"/>
              <a:gd name="connsiteX6" fmla="*/ 6285395 w 9945150"/>
              <a:gd name="connsiteY6" fmla="*/ 3696788 h 3696788"/>
              <a:gd name="connsiteX7" fmla="*/ 5138031 w 9945150"/>
              <a:gd name="connsiteY7" fmla="*/ 3696788 h 3696788"/>
              <a:gd name="connsiteX8" fmla="*/ 3659754 w 9945150"/>
              <a:gd name="connsiteY8" fmla="*/ 343988 h 3696788"/>
              <a:gd name="connsiteX9" fmla="*/ 4807118 w 9945150"/>
              <a:gd name="connsiteY9" fmla="*/ 343988 h 3696788"/>
              <a:gd name="connsiteX10" fmla="*/ 3716379 w 9945150"/>
              <a:gd name="connsiteY10" fmla="*/ 3696788 h 3696788"/>
              <a:gd name="connsiteX11" fmla="*/ 2569016 w 9945150"/>
              <a:gd name="connsiteY11" fmla="*/ 3696788 h 3696788"/>
              <a:gd name="connsiteX12" fmla="*/ 1090739 w 9945150"/>
              <a:gd name="connsiteY12" fmla="*/ 343988 h 3696788"/>
              <a:gd name="connsiteX13" fmla="*/ 2238103 w 9945150"/>
              <a:gd name="connsiteY13" fmla="*/ 343988 h 3696788"/>
              <a:gd name="connsiteX14" fmla="*/ 1147364 w 9945150"/>
              <a:gd name="connsiteY14" fmla="*/ 3696788 h 3696788"/>
              <a:gd name="connsiteX15" fmla="*/ 0 w 9945150"/>
              <a:gd name="connsiteY15" fmla="*/ 3696788 h 3696788"/>
              <a:gd name="connsiteX16" fmla="*/ 7635204 w 9945150"/>
              <a:gd name="connsiteY16" fmla="*/ 0 h 3696788"/>
              <a:gd name="connsiteX17" fmla="*/ 8782568 w 9945150"/>
              <a:gd name="connsiteY17" fmla="*/ 0 h 3696788"/>
              <a:gd name="connsiteX18" fmla="*/ 7691829 w 9945150"/>
              <a:gd name="connsiteY18" fmla="*/ 3352800 h 3696788"/>
              <a:gd name="connsiteX19" fmla="*/ 6544465 w 9945150"/>
              <a:gd name="connsiteY19" fmla="*/ 3352800 h 3696788"/>
              <a:gd name="connsiteX20" fmla="*/ 5066188 w 9945150"/>
              <a:gd name="connsiteY20" fmla="*/ 0 h 3696788"/>
              <a:gd name="connsiteX21" fmla="*/ 6213552 w 9945150"/>
              <a:gd name="connsiteY21" fmla="*/ 0 h 3696788"/>
              <a:gd name="connsiteX22" fmla="*/ 5122813 w 9945150"/>
              <a:gd name="connsiteY22" fmla="*/ 3352800 h 3696788"/>
              <a:gd name="connsiteX23" fmla="*/ 3975449 w 9945150"/>
              <a:gd name="connsiteY23" fmla="*/ 3352800 h 3696788"/>
              <a:gd name="connsiteX24" fmla="*/ 2497173 w 9945150"/>
              <a:gd name="connsiteY24" fmla="*/ 0 h 3696788"/>
              <a:gd name="connsiteX25" fmla="*/ 3644536 w 9945150"/>
              <a:gd name="connsiteY25" fmla="*/ 0 h 3696788"/>
              <a:gd name="connsiteX26" fmla="*/ 2553798 w 9945150"/>
              <a:gd name="connsiteY26" fmla="*/ 3352800 h 3696788"/>
              <a:gd name="connsiteX27" fmla="*/ 1406434 w 9945150"/>
              <a:gd name="connsiteY27" fmla="*/ 3352800 h 369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945150" h="3696788">
                <a:moveTo>
                  <a:pt x="8797786" y="343988"/>
                </a:moveTo>
                <a:lnTo>
                  <a:pt x="9945150" y="343988"/>
                </a:lnTo>
                <a:lnTo>
                  <a:pt x="8854411" y="3696788"/>
                </a:lnTo>
                <a:lnTo>
                  <a:pt x="7707047" y="3696788"/>
                </a:lnTo>
                <a:close/>
                <a:moveTo>
                  <a:pt x="6228770" y="343988"/>
                </a:moveTo>
                <a:lnTo>
                  <a:pt x="7376134" y="343988"/>
                </a:lnTo>
                <a:lnTo>
                  <a:pt x="6285395" y="3696788"/>
                </a:lnTo>
                <a:lnTo>
                  <a:pt x="5138031" y="3696788"/>
                </a:lnTo>
                <a:close/>
                <a:moveTo>
                  <a:pt x="3659754" y="343988"/>
                </a:moveTo>
                <a:lnTo>
                  <a:pt x="4807118" y="343988"/>
                </a:lnTo>
                <a:lnTo>
                  <a:pt x="3716379" y="3696788"/>
                </a:lnTo>
                <a:lnTo>
                  <a:pt x="2569016" y="3696788"/>
                </a:lnTo>
                <a:close/>
                <a:moveTo>
                  <a:pt x="1090739" y="343988"/>
                </a:moveTo>
                <a:lnTo>
                  <a:pt x="2238103" y="343988"/>
                </a:lnTo>
                <a:lnTo>
                  <a:pt x="1147364" y="3696788"/>
                </a:lnTo>
                <a:lnTo>
                  <a:pt x="0" y="3696788"/>
                </a:lnTo>
                <a:close/>
                <a:moveTo>
                  <a:pt x="7635204" y="0"/>
                </a:moveTo>
                <a:lnTo>
                  <a:pt x="8782568" y="0"/>
                </a:lnTo>
                <a:lnTo>
                  <a:pt x="7691829" y="3352800"/>
                </a:lnTo>
                <a:lnTo>
                  <a:pt x="6544465" y="3352800"/>
                </a:lnTo>
                <a:close/>
                <a:moveTo>
                  <a:pt x="5066188" y="0"/>
                </a:moveTo>
                <a:lnTo>
                  <a:pt x="6213552" y="0"/>
                </a:lnTo>
                <a:lnTo>
                  <a:pt x="5122813" y="3352800"/>
                </a:lnTo>
                <a:lnTo>
                  <a:pt x="3975449" y="3352800"/>
                </a:lnTo>
                <a:close/>
                <a:moveTo>
                  <a:pt x="2497173" y="0"/>
                </a:moveTo>
                <a:lnTo>
                  <a:pt x="3644536" y="0"/>
                </a:lnTo>
                <a:lnTo>
                  <a:pt x="2553798" y="3352800"/>
                </a:lnTo>
                <a:lnTo>
                  <a:pt x="1406434" y="3352800"/>
                </a:lnTo>
                <a:close/>
              </a:path>
            </a:pathLst>
          </a:custGeom>
          <a:solidFill>
            <a:schemeClr val="bg1">
              <a:lumMod val="95000"/>
            </a:schemeClr>
          </a:solidFill>
          <a:ln w="19050">
            <a:noFill/>
          </a:ln>
        </p:spPr>
        <p:txBody>
          <a:bodyPr wrap="square" anchor="ctr">
            <a:noAutofit/>
          </a:bodyPr>
          <a:lstStyle>
            <a:lvl1pPr marL="0" indent="0" algn="ctr">
              <a:lnSpc>
                <a:spcPct val="100000"/>
              </a:lnSpc>
              <a:buNone/>
              <a:defRPr sz="1200">
                <a:solidFill>
                  <a:schemeClr val="tx1">
                    <a:lumMod val="75000"/>
                    <a:lumOff val="25000"/>
                  </a:schemeClr>
                </a:solidFill>
              </a:defRPr>
            </a:lvl1pPr>
          </a:lstStyle>
          <a:p>
            <a:r>
              <a:rPr lang="en-US" altLang="ko-KR"/>
              <a:t>Place Your Picture Here</a:t>
            </a:r>
            <a:endParaRPr lang="ko-KR" altLang="en-US"/>
          </a:p>
        </p:txBody>
      </p:sp>
    </p:spTree>
    <p:extLst>
      <p:ext uri="{BB962C8B-B14F-4D97-AF65-F5344CB8AC3E}">
        <p14:creationId xmlns:p14="http://schemas.microsoft.com/office/powerpoint/2010/main" val="91380141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4795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irkler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469CFF4-987B-5A43-8582-31F67145E3E1}"/>
              </a:ext>
            </a:extLst>
          </p:cNvPr>
          <p:cNvSpPr>
            <a:spLocks noGrp="1"/>
          </p:cNvSpPr>
          <p:nvPr>
            <p:ph type="title"/>
          </p:nvPr>
        </p:nvSpPr>
        <p:spPr/>
        <p:txBody>
          <a:bodyPr/>
          <a:lstStyle/>
          <a:p>
            <a:r>
              <a:rPr lang="en-US"/>
              <a:t>Click to edit Master title style</a:t>
            </a:r>
            <a:endParaRPr lang="nb-NO"/>
          </a:p>
        </p:txBody>
      </p:sp>
      <p:sp>
        <p:nvSpPr>
          <p:cNvPr id="3" name="Plassholder for lysbildenummer 2">
            <a:extLst>
              <a:ext uri="{FF2B5EF4-FFF2-40B4-BE49-F238E27FC236}">
                <a16:creationId xmlns:a16="http://schemas.microsoft.com/office/drawing/2014/main" id="{E9603651-05EC-6948-B335-00924944B6CC}"/>
              </a:ext>
            </a:extLst>
          </p:cNvPr>
          <p:cNvSpPr>
            <a:spLocks noGrp="1"/>
          </p:cNvSpPr>
          <p:nvPr>
            <p:ph type="sldNum" sz="quarter" idx="10"/>
          </p:nvPr>
        </p:nvSpPr>
        <p:spPr/>
        <p:txBody>
          <a:bodyPr/>
          <a:lstStyle/>
          <a:p>
            <a:fld id="{95102788-B3AA-6746-B4E5-C52EBB4D0CEE}" type="slidenum">
              <a:rPr lang="nb-NO" smtClean="0"/>
              <a:pPr/>
              <a:t>‹#›</a:t>
            </a:fld>
            <a:endParaRPr lang="nb-NO"/>
          </a:p>
        </p:txBody>
      </p:sp>
      <p:sp>
        <p:nvSpPr>
          <p:cNvPr id="4" name="Plassholder for bunntekst 3">
            <a:extLst>
              <a:ext uri="{FF2B5EF4-FFF2-40B4-BE49-F238E27FC236}">
                <a16:creationId xmlns:a16="http://schemas.microsoft.com/office/drawing/2014/main" id="{CDCE326E-B227-394D-A659-399CE735CEE6}"/>
              </a:ext>
            </a:extLst>
          </p:cNvPr>
          <p:cNvSpPr>
            <a:spLocks noGrp="1"/>
          </p:cNvSpPr>
          <p:nvPr>
            <p:ph type="ftr" sz="quarter" idx="11"/>
          </p:nvPr>
        </p:nvSpPr>
        <p:spPr/>
        <p:txBody>
          <a:bodyPr/>
          <a:lstStyle/>
          <a:p>
            <a:endParaRPr lang="nb-NO"/>
          </a:p>
        </p:txBody>
      </p:sp>
      <p:sp>
        <p:nvSpPr>
          <p:cNvPr id="5" name="Plassholder for bilde 5">
            <a:extLst>
              <a:ext uri="{FF2B5EF4-FFF2-40B4-BE49-F238E27FC236}">
                <a16:creationId xmlns:a16="http://schemas.microsoft.com/office/drawing/2014/main" id="{643807C2-292F-894E-874A-C85D7E9D69AA}"/>
              </a:ext>
            </a:extLst>
          </p:cNvPr>
          <p:cNvSpPr>
            <a:spLocks noGrp="1" noChangeAspect="1"/>
          </p:cNvSpPr>
          <p:nvPr>
            <p:ph type="pic" sz="quarter" idx="12"/>
          </p:nvPr>
        </p:nvSpPr>
        <p:spPr>
          <a:xfrm>
            <a:off x="838200" y="1829345"/>
            <a:ext cx="3147582" cy="3147582"/>
          </a:xfrm>
          <a:prstGeom prst="ellipse">
            <a:avLst/>
          </a:prstGeom>
          <a:solidFill>
            <a:schemeClr val="bg2"/>
          </a:solidFill>
        </p:spPr>
        <p:txBody>
          <a:bodyPr anchor="ctr" anchorCtr="0"/>
          <a:lstStyle>
            <a:lvl1pPr marL="0" indent="0" algn="ctr">
              <a:spcBef>
                <a:spcPts val="800"/>
              </a:spcBef>
              <a:buClr>
                <a:schemeClr val="accent3"/>
              </a:buClr>
              <a:buSzPct val="100000"/>
              <a:buFont typeface="Arial" panose="020B0604020202020204" pitchFamily="34" charset="0"/>
              <a:buNone/>
              <a:defRPr sz="1600" b="0" i="0">
                <a:latin typeface="Arial" panose="020B0604020202020204" pitchFamily="34" charset="0"/>
                <a:ea typeface="Arial" panose="020B0604020202020204" pitchFamily="34" charset="0"/>
                <a:cs typeface="Arial" panose="020B0604020202020204" pitchFamily="34" charset="0"/>
              </a:defRPr>
            </a:lvl1pPr>
          </a:lstStyle>
          <a:p>
            <a:r>
              <a:rPr lang="en-US"/>
              <a:t>Click icon to add picture</a:t>
            </a:r>
            <a:endParaRPr lang="nb-NO"/>
          </a:p>
        </p:txBody>
      </p:sp>
      <p:sp>
        <p:nvSpPr>
          <p:cNvPr id="6" name="Plassholder for bilde 5">
            <a:extLst>
              <a:ext uri="{FF2B5EF4-FFF2-40B4-BE49-F238E27FC236}">
                <a16:creationId xmlns:a16="http://schemas.microsoft.com/office/drawing/2014/main" id="{5324C5C5-907C-D34E-836F-29B532757AD4}"/>
              </a:ext>
            </a:extLst>
          </p:cNvPr>
          <p:cNvSpPr>
            <a:spLocks noGrp="1" noChangeAspect="1"/>
          </p:cNvSpPr>
          <p:nvPr>
            <p:ph type="pic" sz="quarter" idx="27"/>
          </p:nvPr>
        </p:nvSpPr>
        <p:spPr>
          <a:xfrm>
            <a:off x="4518119" y="1829345"/>
            <a:ext cx="3147582" cy="3147582"/>
          </a:xfrm>
          <a:prstGeom prst="ellipse">
            <a:avLst/>
          </a:prstGeom>
          <a:solidFill>
            <a:schemeClr val="bg2"/>
          </a:solidFill>
        </p:spPr>
        <p:txBody>
          <a:bodyPr anchor="ctr" anchorCtr="0"/>
          <a:lstStyle>
            <a:lvl1pPr marL="0" indent="0" algn="ctr">
              <a:spcBef>
                <a:spcPts val="800"/>
              </a:spcBef>
              <a:buClr>
                <a:schemeClr val="accent3"/>
              </a:buClr>
              <a:buSzPct val="100000"/>
              <a:buFont typeface="Arial" panose="020B0604020202020204" pitchFamily="34" charset="0"/>
              <a:buNone/>
              <a:defRPr sz="1600" b="0" i="0">
                <a:latin typeface="Arial" panose="020B0604020202020204" pitchFamily="34" charset="0"/>
                <a:ea typeface="Arial" panose="020B0604020202020204" pitchFamily="34" charset="0"/>
                <a:cs typeface="Arial" panose="020B0604020202020204" pitchFamily="34" charset="0"/>
              </a:defRPr>
            </a:lvl1pPr>
          </a:lstStyle>
          <a:p>
            <a:r>
              <a:rPr lang="en-US"/>
              <a:t>Click icon to add picture</a:t>
            </a:r>
            <a:endParaRPr lang="nb-NO"/>
          </a:p>
        </p:txBody>
      </p:sp>
      <p:sp>
        <p:nvSpPr>
          <p:cNvPr id="7" name="Plassholder for bilde 5">
            <a:extLst>
              <a:ext uri="{FF2B5EF4-FFF2-40B4-BE49-F238E27FC236}">
                <a16:creationId xmlns:a16="http://schemas.microsoft.com/office/drawing/2014/main" id="{BA339474-4310-4E4C-8300-B9375051CA40}"/>
              </a:ext>
            </a:extLst>
          </p:cNvPr>
          <p:cNvSpPr>
            <a:spLocks noGrp="1" noChangeAspect="1"/>
          </p:cNvSpPr>
          <p:nvPr>
            <p:ph type="pic" sz="quarter" idx="28"/>
          </p:nvPr>
        </p:nvSpPr>
        <p:spPr>
          <a:xfrm>
            <a:off x="8206218" y="1829345"/>
            <a:ext cx="3147582" cy="3147582"/>
          </a:xfrm>
          <a:prstGeom prst="ellipse">
            <a:avLst/>
          </a:prstGeom>
          <a:solidFill>
            <a:schemeClr val="bg2"/>
          </a:solidFill>
        </p:spPr>
        <p:txBody>
          <a:bodyPr anchor="ctr" anchorCtr="0"/>
          <a:lstStyle>
            <a:lvl1pPr marL="0" indent="0" algn="ctr">
              <a:spcBef>
                <a:spcPts val="800"/>
              </a:spcBef>
              <a:buClr>
                <a:schemeClr val="accent3"/>
              </a:buClr>
              <a:buSzPct val="100000"/>
              <a:buFont typeface="Arial" panose="020B0604020202020204" pitchFamily="34" charset="0"/>
              <a:buNone/>
              <a:defRPr sz="1600" b="0" i="0">
                <a:latin typeface="Arial" panose="020B0604020202020204" pitchFamily="34" charset="0"/>
                <a:ea typeface="Arial" panose="020B0604020202020204" pitchFamily="34" charset="0"/>
                <a:cs typeface="Arial" panose="020B0604020202020204" pitchFamily="34" charset="0"/>
              </a:defRPr>
            </a:lvl1pPr>
          </a:lstStyle>
          <a:p>
            <a:r>
              <a:rPr lang="en-US"/>
              <a:t>Click icon to add picture</a:t>
            </a:r>
            <a:endParaRPr lang="nb-NO"/>
          </a:p>
        </p:txBody>
      </p:sp>
      <p:sp>
        <p:nvSpPr>
          <p:cNvPr id="10" name="Plassholder for tekst 2">
            <a:extLst>
              <a:ext uri="{FF2B5EF4-FFF2-40B4-BE49-F238E27FC236}">
                <a16:creationId xmlns:a16="http://schemas.microsoft.com/office/drawing/2014/main" id="{3420036C-1838-DE4A-BADD-245630D31E50}"/>
              </a:ext>
            </a:extLst>
          </p:cNvPr>
          <p:cNvSpPr>
            <a:spLocks noGrp="1"/>
          </p:cNvSpPr>
          <p:nvPr>
            <p:ph type="body" sz="quarter" idx="33"/>
          </p:nvPr>
        </p:nvSpPr>
        <p:spPr>
          <a:xfrm>
            <a:off x="8080585" y="5161212"/>
            <a:ext cx="3398852" cy="963602"/>
          </a:xfrm>
        </p:spPr>
        <p:txBody>
          <a:bodyPr lIns="0" tIns="0" rIns="0" bIns="0" anchor="ctr">
            <a:noAutofit/>
          </a:bodyPr>
          <a:lstStyle>
            <a:lvl1pPr marL="36000" indent="0" algn="ctr">
              <a:spcBef>
                <a:spcPts val="600"/>
              </a:spcBef>
              <a:buSzPct val="100000"/>
              <a:buFont typeface="Arial" panose="020B0604020202020204" pitchFamily="34" charset="0"/>
              <a:buNone/>
              <a:defRPr sz="2400"/>
            </a:lvl1pPr>
          </a:lstStyle>
          <a:p>
            <a:pPr lvl="0"/>
            <a:r>
              <a:rPr lang="en-US"/>
              <a:t>Click to edit Master text styles</a:t>
            </a:r>
          </a:p>
        </p:txBody>
      </p:sp>
      <p:sp>
        <p:nvSpPr>
          <p:cNvPr id="11" name="Plassholder for tekst 2">
            <a:extLst>
              <a:ext uri="{FF2B5EF4-FFF2-40B4-BE49-F238E27FC236}">
                <a16:creationId xmlns:a16="http://schemas.microsoft.com/office/drawing/2014/main" id="{94BB1344-2B8D-6C4F-AF3C-799F28132DC6}"/>
              </a:ext>
            </a:extLst>
          </p:cNvPr>
          <p:cNvSpPr>
            <a:spLocks noGrp="1"/>
          </p:cNvSpPr>
          <p:nvPr>
            <p:ph type="body" sz="quarter" idx="34"/>
          </p:nvPr>
        </p:nvSpPr>
        <p:spPr>
          <a:xfrm>
            <a:off x="4392484" y="5157975"/>
            <a:ext cx="3398852" cy="963602"/>
          </a:xfrm>
        </p:spPr>
        <p:txBody>
          <a:bodyPr lIns="0" tIns="0" rIns="0" bIns="0" anchor="ctr">
            <a:noAutofit/>
          </a:bodyPr>
          <a:lstStyle>
            <a:lvl1pPr marL="36000" indent="0" algn="ctr">
              <a:spcBef>
                <a:spcPts val="600"/>
              </a:spcBef>
              <a:buSzPct val="100000"/>
              <a:buFont typeface="Arial" panose="020B0604020202020204" pitchFamily="34" charset="0"/>
              <a:buNone/>
              <a:defRPr sz="2400"/>
            </a:lvl1pPr>
          </a:lstStyle>
          <a:p>
            <a:pPr lvl="0"/>
            <a:r>
              <a:rPr lang="en-US"/>
              <a:t>Click to edit Master text styles</a:t>
            </a:r>
          </a:p>
        </p:txBody>
      </p:sp>
      <p:sp>
        <p:nvSpPr>
          <p:cNvPr id="12" name="Plassholder for tekst 2">
            <a:extLst>
              <a:ext uri="{FF2B5EF4-FFF2-40B4-BE49-F238E27FC236}">
                <a16:creationId xmlns:a16="http://schemas.microsoft.com/office/drawing/2014/main" id="{82C78190-F0C7-F94A-8B39-D2876F768B7D}"/>
              </a:ext>
            </a:extLst>
          </p:cNvPr>
          <p:cNvSpPr>
            <a:spLocks noGrp="1"/>
          </p:cNvSpPr>
          <p:nvPr>
            <p:ph type="body" sz="quarter" idx="35"/>
          </p:nvPr>
        </p:nvSpPr>
        <p:spPr>
          <a:xfrm>
            <a:off x="712565" y="5157975"/>
            <a:ext cx="3398852" cy="963602"/>
          </a:xfrm>
        </p:spPr>
        <p:txBody>
          <a:bodyPr lIns="0" tIns="0" rIns="0" bIns="0" anchor="ctr">
            <a:noAutofit/>
          </a:bodyPr>
          <a:lstStyle>
            <a:lvl1pPr marL="36000" indent="0" algn="ctr">
              <a:spcBef>
                <a:spcPts val="600"/>
              </a:spcBef>
              <a:buSzPct val="100000"/>
              <a:buFont typeface="Arial" panose="020B0604020202020204" pitchFamily="34" charset="0"/>
              <a:buNone/>
              <a:defRPr sz="2400"/>
            </a:lvl1pPr>
          </a:lstStyle>
          <a:p>
            <a:pPr lvl="0"/>
            <a:r>
              <a:rPr lang="en-US"/>
              <a:t>Click to edit Master text styles</a:t>
            </a:r>
          </a:p>
        </p:txBody>
      </p:sp>
    </p:spTree>
    <p:extLst>
      <p:ext uri="{BB962C8B-B14F-4D97-AF65-F5344CB8AC3E}">
        <p14:creationId xmlns:p14="http://schemas.microsoft.com/office/powerpoint/2010/main" val="397666227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3E1E0B8E-80EF-4F6F-A79A-21F1759109D7}"/>
              </a:ext>
            </a:extLst>
          </p:cNvPr>
          <p:cNvSpPr>
            <a:spLocks noGrp="1"/>
          </p:cNvSpPr>
          <p:nvPr>
            <p:ph type="pic" idx="14" hasCustomPrompt="1"/>
          </p:nvPr>
        </p:nvSpPr>
        <p:spPr>
          <a:xfrm>
            <a:off x="0" y="0"/>
            <a:ext cx="12192000" cy="6858000"/>
          </a:xfrm>
          <a:custGeom>
            <a:avLst/>
            <a:gdLst>
              <a:gd name="connsiteX0" fmla="*/ 6651448 w 12192000"/>
              <a:gd name="connsiteY0" fmla="*/ 0 h 6858000"/>
              <a:gd name="connsiteX1" fmla="*/ 12192000 w 12192000"/>
              <a:gd name="connsiteY1" fmla="*/ 0 h 6858000"/>
              <a:gd name="connsiteX2" fmla="*/ 12192000 w 12192000"/>
              <a:gd name="connsiteY2" fmla="*/ 4876828 h 6858000"/>
              <a:gd name="connsiteX3" fmla="*/ 12191999 w 12192000"/>
              <a:gd name="connsiteY3" fmla="*/ 4876828 h 6858000"/>
              <a:gd name="connsiteX4" fmla="*/ 12191999 w 12192000"/>
              <a:gd name="connsiteY4" fmla="*/ 4232567 h 6858000"/>
              <a:gd name="connsiteX5" fmla="*/ 8821956 w 12192000"/>
              <a:gd name="connsiteY5" fmla="*/ 6857999 h 6858000"/>
              <a:gd name="connsiteX6" fmla="*/ 9099433 w 12192000"/>
              <a:gd name="connsiteY6" fmla="*/ 6857999 h 6858000"/>
              <a:gd name="connsiteX7" fmla="*/ 9099432 w 12192000"/>
              <a:gd name="connsiteY7" fmla="*/ 6858000 h 6858000"/>
              <a:gd name="connsiteX8" fmla="*/ 0 w 12192000"/>
              <a:gd name="connsiteY8" fmla="*/ 6858000 h 6858000"/>
              <a:gd name="connsiteX9" fmla="*/ 0 w 12192000"/>
              <a:gd name="connsiteY9" fmla="*/ 5181811 h 6858000"/>
              <a:gd name="connsiteX0" fmla="*/ 6651448 w 12192000"/>
              <a:gd name="connsiteY0" fmla="*/ 0 h 6858000"/>
              <a:gd name="connsiteX1" fmla="*/ 12192000 w 12192000"/>
              <a:gd name="connsiteY1" fmla="*/ 0 h 6858000"/>
              <a:gd name="connsiteX2" fmla="*/ 12192000 w 12192000"/>
              <a:gd name="connsiteY2" fmla="*/ 4876828 h 6858000"/>
              <a:gd name="connsiteX3" fmla="*/ 12191999 w 12192000"/>
              <a:gd name="connsiteY3" fmla="*/ 4876828 h 6858000"/>
              <a:gd name="connsiteX4" fmla="*/ 12191999 w 12192000"/>
              <a:gd name="connsiteY4" fmla="*/ 4232567 h 6858000"/>
              <a:gd name="connsiteX5" fmla="*/ 8821956 w 12192000"/>
              <a:gd name="connsiteY5" fmla="*/ 6857999 h 6858000"/>
              <a:gd name="connsiteX6" fmla="*/ 9099433 w 12192000"/>
              <a:gd name="connsiteY6" fmla="*/ 6857999 h 6858000"/>
              <a:gd name="connsiteX7" fmla="*/ 0 w 12192000"/>
              <a:gd name="connsiteY7" fmla="*/ 6858000 h 6858000"/>
              <a:gd name="connsiteX8" fmla="*/ 0 w 12192000"/>
              <a:gd name="connsiteY8" fmla="*/ 5181811 h 6858000"/>
              <a:gd name="connsiteX9" fmla="*/ 6651448 w 12192000"/>
              <a:gd name="connsiteY9" fmla="*/ 0 h 6858000"/>
              <a:gd name="connsiteX0" fmla="*/ 6651448 w 12192000"/>
              <a:gd name="connsiteY0" fmla="*/ 0 h 6858000"/>
              <a:gd name="connsiteX1" fmla="*/ 12192000 w 12192000"/>
              <a:gd name="connsiteY1" fmla="*/ 0 h 6858000"/>
              <a:gd name="connsiteX2" fmla="*/ 12192000 w 12192000"/>
              <a:gd name="connsiteY2" fmla="*/ 4876828 h 6858000"/>
              <a:gd name="connsiteX3" fmla="*/ 12191999 w 12192000"/>
              <a:gd name="connsiteY3" fmla="*/ 4876828 h 6858000"/>
              <a:gd name="connsiteX4" fmla="*/ 12191999 w 12192000"/>
              <a:gd name="connsiteY4" fmla="*/ 4232567 h 6858000"/>
              <a:gd name="connsiteX5" fmla="*/ 8821956 w 12192000"/>
              <a:gd name="connsiteY5" fmla="*/ 6857999 h 6858000"/>
              <a:gd name="connsiteX6" fmla="*/ 0 w 12192000"/>
              <a:gd name="connsiteY6" fmla="*/ 6858000 h 6858000"/>
              <a:gd name="connsiteX7" fmla="*/ 0 w 12192000"/>
              <a:gd name="connsiteY7" fmla="*/ 5181811 h 6858000"/>
              <a:gd name="connsiteX8" fmla="*/ 6651448 w 12192000"/>
              <a:gd name="connsiteY8" fmla="*/ 0 h 6858000"/>
              <a:gd name="connsiteX0" fmla="*/ 6651448 w 12192000"/>
              <a:gd name="connsiteY0" fmla="*/ 0 h 6858000"/>
              <a:gd name="connsiteX1" fmla="*/ 12192000 w 12192000"/>
              <a:gd name="connsiteY1" fmla="*/ 0 h 6858000"/>
              <a:gd name="connsiteX2" fmla="*/ 12192000 w 12192000"/>
              <a:gd name="connsiteY2" fmla="*/ 4876828 h 6858000"/>
              <a:gd name="connsiteX3" fmla="*/ 12191999 w 12192000"/>
              <a:gd name="connsiteY3" fmla="*/ 4232567 h 6858000"/>
              <a:gd name="connsiteX4" fmla="*/ 8821956 w 12192000"/>
              <a:gd name="connsiteY4" fmla="*/ 6857999 h 6858000"/>
              <a:gd name="connsiteX5" fmla="*/ 0 w 12192000"/>
              <a:gd name="connsiteY5" fmla="*/ 6858000 h 6858000"/>
              <a:gd name="connsiteX6" fmla="*/ 0 w 12192000"/>
              <a:gd name="connsiteY6" fmla="*/ 5181811 h 6858000"/>
              <a:gd name="connsiteX7" fmla="*/ 6651448 w 12192000"/>
              <a:gd name="connsiteY7" fmla="*/ 0 h 6858000"/>
              <a:gd name="connsiteX0" fmla="*/ 6651448 w 12192000"/>
              <a:gd name="connsiteY0" fmla="*/ 0 h 6858000"/>
              <a:gd name="connsiteX1" fmla="*/ 12192000 w 12192000"/>
              <a:gd name="connsiteY1" fmla="*/ 0 h 6858000"/>
              <a:gd name="connsiteX2" fmla="*/ 12191999 w 12192000"/>
              <a:gd name="connsiteY2" fmla="*/ 4232567 h 6858000"/>
              <a:gd name="connsiteX3" fmla="*/ 8821956 w 12192000"/>
              <a:gd name="connsiteY3" fmla="*/ 6857999 h 6858000"/>
              <a:gd name="connsiteX4" fmla="*/ 0 w 12192000"/>
              <a:gd name="connsiteY4" fmla="*/ 6858000 h 6858000"/>
              <a:gd name="connsiteX5" fmla="*/ 0 w 12192000"/>
              <a:gd name="connsiteY5" fmla="*/ 5181811 h 6858000"/>
              <a:gd name="connsiteX6" fmla="*/ 6651448 w 12192000"/>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6651448" y="0"/>
                </a:moveTo>
                <a:lnTo>
                  <a:pt x="12192000" y="0"/>
                </a:lnTo>
                <a:cubicBezTo>
                  <a:pt x="12192000" y="1410856"/>
                  <a:pt x="12191999" y="2821711"/>
                  <a:pt x="12191999" y="4232567"/>
                </a:cubicBezTo>
                <a:lnTo>
                  <a:pt x="8821956" y="6857999"/>
                </a:lnTo>
                <a:lnTo>
                  <a:pt x="0" y="6858000"/>
                </a:lnTo>
                <a:lnTo>
                  <a:pt x="0" y="5181811"/>
                </a:lnTo>
                <a:lnTo>
                  <a:pt x="6651448" y="0"/>
                </a:lnTo>
                <a:close/>
              </a:path>
            </a:pathLst>
          </a:custGeom>
          <a:solidFill>
            <a:schemeClr val="bg1">
              <a:lumMod val="95000"/>
            </a:schemeClr>
          </a:solidFill>
        </p:spPr>
        <p:txBody>
          <a:bodyPr wrap="square" anchor="ctr">
            <a:noAutofit/>
          </a:bodyPr>
          <a:lstStyle>
            <a:lvl1pPr marL="0" indent="0" algn="ctr">
              <a:buNone/>
              <a:defRPr sz="1200" baseline="0">
                <a:solidFill>
                  <a:schemeClr val="tx1">
                    <a:lumMod val="75000"/>
                    <a:lumOff val="25000"/>
                  </a:schemeClr>
                </a:solidFill>
                <a:effectLst/>
                <a:latin typeface="+mn-lt"/>
                <a:ea typeface="+mj-ea"/>
                <a:cs typeface="Arial" pitchFamily="34" charset="0"/>
              </a:defRPr>
            </a:lvl1pPr>
            <a:lvl2pPr marL="457211" indent="0">
              <a:buNone/>
              <a:defRPr sz="2800"/>
            </a:lvl2pPr>
            <a:lvl3pPr marL="914424" indent="0">
              <a:buNone/>
              <a:defRPr sz="2400"/>
            </a:lvl3pPr>
            <a:lvl4pPr marL="1371635" indent="0">
              <a:buNone/>
              <a:defRPr sz="2000"/>
            </a:lvl4pPr>
            <a:lvl5pPr marL="1828845" indent="0">
              <a:buNone/>
              <a:defRPr sz="2000"/>
            </a:lvl5pPr>
            <a:lvl6pPr marL="2286058" indent="0">
              <a:buNone/>
              <a:defRPr sz="2000"/>
            </a:lvl6pPr>
            <a:lvl7pPr marL="2743269" indent="0">
              <a:buNone/>
              <a:defRPr sz="2000"/>
            </a:lvl7pPr>
            <a:lvl8pPr marL="3200480" indent="0">
              <a:buNone/>
              <a:defRPr sz="2000"/>
            </a:lvl8pPr>
            <a:lvl9pPr marL="3657691" indent="0">
              <a:buNone/>
              <a:defRPr sz="2000"/>
            </a:lvl9pPr>
          </a:lstStyle>
          <a:p>
            <a:r>
              <a:rPr lang="en-US" altLang="ko-KR"/>
              <a:t>Your Picture Here And Send To Back</a:t>
            </a:r>
            <a:endParaRPr lang="ko-KR" altLang="en-US"/>
          </a:p>
        </p:txBody>
      </p:sp>
    </p:spTree>
    <p:extLst>
      <p:ext uri="{BB962C8B-B14F-4D97-AF65-F5344CB8AC3E}">
        <p14:creationId xmlns:p14="http://schemas.microsoft.com/office/powerpoint/2010/main" val="67080814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8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436561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3_Images and Contents Layout">
    <p:spTree>
      <p:nvGrpSpPr>
        <p:cNvPr id="1" name=""/>
        <p:cNvGrpSpPr/>
        <p:nvPr/>
      </p:nvGrpSpPr>
      <p:grpSpPr>
        <a:xfrm>
          <a:off x="0" y="0"/>
          <a:ext cx="0" cy="0"/>
          <a:chOff x="0" y="0"/>
          <a:chExt cx="0" cy="0"/>
        </a:xfrm>
      </p:grpSpPr>
      <p:sp>
        <p:nvSpPr>
          <p:cNvPr id="5" name="Rectangle 5">
            <a:extLst>
              <a:ext uri="{FF2B5EF4-FFF2-40B4-BE49-F238E27FC236}">
                <a16:creationId xmlns:a16="http://schemas.microsoft.com/office/drawing/2014/main" id="{46D86C4E-53B1-4EE3-B579-74CF6645166B}"/>
              </a:ext>
            </a:extLst>
          </p:cNvPr>
          <p:cNvSpPr/>
          <p:nvPr userDrawn="1"/>
        </p:nvSpPr>
        <p:spPr>
          <a:xfrm>
            <a:off x="4439816" y="0"/>
            <a:ext cx="3312368" cy="6858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6" name="Group 5">
            <a:extLst>
              <a:ext uri="{FF2B5EF4-FFF2-40B4-BE49-F238E27FC236}">
                <a16:creationId xmlns:a16="http://schemas.microsoft.com/office/drawing/2014/main" id="{0217C1D0-8F6E-4B8C-9CB3-15FE37E0974A}"/>
              </a:ext>
            </a:extLst>
          </p:cNvPr>
          <p:cNvGrpSpPr/>
          <p:nvPr userDrawn="1"/>
        </p:nvGrpSpPr>
        <p:grpSpPr>
          <a:xfrm>
            <a:off x="4818636" y="1149742"/>
            <a:ext cx="2606985" cy="4582943"/>
            <a:chOff x="4871870" y="1763729"/>
            <a:chExt cx="2448272" cy="4303935"/>
          </a:xfrm>
        </p:grpSpPr>
        <p:grpSp>
          <p:nvGrpSpPr>
            <p:cNvPr id="9" name="Group 3">
              <a:extLst>
                <a:ext uri="{FF2B5EF4-FFF2-40B4-BE49-F238E27FC236}">
                  <a16:creationId xmlns:a16="http://schemas.microsoft.com/office/drawing/2014/main" id="{A15C107C-3F87-484B-AB59-DABE4EE71ED7}"/>
                </a:ext>
              </a:extLst>
            </p:cNvPr>
            <p:cNvGrpSpPr/>
            <p:nvPr/>
          </p:nvGrpSpPr>
          <p:grpSpPr>
            <a:xfrm>
              <a:off x="4871870" y="1763729"/>
              <a:ext cx="2448272" cy="4303935"/>
              <a:chOff x="445712" y="1449040"/>
              <a:chExt cx="2113018" cy="3924176"/>
            </a:xfrm>
          </p:grpSpPr>
          <p:sp>
            <p:nvSpPr>
              <p:cNvPr id="11" name="Rounded Rectangle 4">
                <a:extLst>
                  <a:ext uri="{FF2B5EF4-FFF2-40B4-BE49-F238E27FC236}">
                    <a16:creationId xmlns:a16="http://schemas.microsoft.com/office/drawing/2014/main" id="{DCA52866-314D-4A7F-8C20-C1CCDEB84BDA}"/>
                  </a:ext>
                </a:extLst>
              </p:cNvPr>
              <p:cNvSpPr/>
              <p:nvPr userDrawn="1"/>
            </p:nvSpPr>
            <p:spPr>
              <a:xfrm>
                <a:off x="445712" y="1449040"/>
                <a:ext cx="2113018" cy="3924176"/>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2" name="Rectangle 5">
                <a:extLst>
                  <a:ext uri="{FF2B5EF4-FFF2-40B4-BE49-F238E27FC236}">
                    <a16:creationId xmlns:a16="http://schemas.microsoft.com/office/drawing/2014/main" id="{5AD0FE50-13A9-45F9-AD25-A4E3A2F3A776}"/>
                  </a:ext>
                </a:extLst>
              </p:cNvPr>
              <p:cNvSpPr/>
              <p:nvPr userDrawn="1"/>
            </p:nvSpPr>
            <p:spPr>
              <a:xfrm>
                <a:off x="1379920" y="1650572"/>
                <a:ext cx="216024" cy="34350"/>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13" name="Group 6">
                <a:extLst>
                  <a:ext uri="{FF2B5EF4-FFF2-40B4-BE49-F238E27FC236}">
                    <a16:creationId xmlns:a16="http://schemas.microsoft.com/office/drawing/2014/main" id="{16189E23-2395-447C-9801-DD31C8B8EA69}"/>
                  </a:ext>
                </a:extLst>
              </p:cNvPr>
              <p:cNvGrpSpPr/>
              <p:nvPr userDrawn="1"/>
            </p:nvGrpSpPr>
            <p:grpSpPr>
              <a:xfrm>
                <a:off x="1407705" y="5045834"/>
                <a:ext cx="211967" cy="211967"/>
                <a:chOff x="1549420" y="5712364"/>
                <a:chExt cx="312583" cy="312583"/>
              </a:xfrm>
            </p:grpSpPr>
            <p:sp>
              <p:nvSpPr>
                <p:cNvPr id="14" name="Oval 7">
                  <a:extLst>
                    <a:ext uri="{FF2B5EF4-FFF2-40B4-BE49-F238E27FC236}">
                      <a16:creationId xmlns:a16="http://schemas.microsoft.com/office/drawing/2014/main" id="{129DCA91-BC2E-4882-8C19-238AA1A081C1}"/>
                    </a:ext>
                  </a:extLst>
                </p:cNvPr>
                <p:cNvSpPr/>
                <p:nvPr userDrawn="1"/>
              </p:nvSpPr>
              <p:spPr>
                <a:xfrm>
                  <a:off x="1549420" y="5712364"/>
                  <a:ext cx="312583" cy="312583"/>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5" name="Rounded Rectangle 8">
                  <a:extLst>
                    <a:ext uri="{FF2B5EF4-FFF2-40B4-BE49-F238E27FC236}">
                      <a16:creationId xmlns:a16="http://schemas.microsoft.com/office/drawing/2014/main" id="{A5383EAB-331E-4D27-BFD1-D0063FD134E8}"/>
                    </a:ext>
                  </a:extLst>
                </p:cNvPr>
                <p:cNvSpPr/>
                <p:nvPr userDrawn="1"/>
              </p:nvSpPr>
              <p:spPr>
                <a:xfrm>
                  <a:off x="1634225" y="5796647"/>
                  <a:ext cx="142969" cy="144016"/>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grpSp>
        <p:sp>
          <p:nvSpPr>
            <p:cNvPr id="10" name="Picture Placeholder 2">
              <a:extLst>
                <a:ext uri="{FF2B5EF4-FFF2-40B4-BE49-F238E27FC236}">
                  <a16:creationId xmlns:a16="http://schemas.microsoft.com/office/drawing/2014/main" id="{16F0B6B5-C336-4395-90C0-D62F21DD0473}"/>
                </a:ext>
              </a:extLst>
            </p:cNvPr>
            <p:cNvSpPr txBox="1">
              <a:spLocks/>
            </p:cNvSpPr>
            <p:nvPr/>
          </p:nvSpPr>
          <p:spPr>
            <a:xfrm>
              <a:off x="5051890" y="2223507"/>
              <a:ext cx="2088232" cy="3384376"/>
            </a:xfrm>
            <a:prstGeom prst="rect">
              <a:avLst/>
            </a:prstGeom>
            <a:solidFill>
              <a:schemeClr val="bg1">
                <a:lumMod val="95000"/>
              </a:schemeClr>
            </a:solidFill>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lumMod val="75000"/>
                      <a:lumOff val="25000"/>
                    </a:schemeClr>
                  </a:solidFill>
                  <a:latin typeface="+mn-lt"/>
                  <a:ea typeface="+mn-ea"/>
                  <a:cs typeface="Arial" pitchFamily="34" charset="0"/>
                </a:defRPr>
              </a:lvl1pPr>
              <a:lvl2pPr marL="457223"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46"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69"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91"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114"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337"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56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783"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altLang="ko-KR" sz="1200"/>
                <a:t>Your Picture Here</a:t>
              </a:r>
              <a:endParaRPr lang="ko-KR" altLang="en-US" sz="1200"/>
            </a:p>
          </p:txBody>
        </p:sp>
      </p:grpSp>
      <p:sp>
        <p:nvSpPr>
          <p:cNvPr id="8" name="Picture Placeholder 2">
            <a:extLst>
              <a:ext uri="{FF2B5EF4-FFF2-40B4-BE49-F238E27FC236}">
                <a16:creationId xmlns:a16="http://schemas.microsoft.com/office/drawing/2014/main" id="{2BD43F86-E489-4FF1-B499-7BF132B537E4}"/>
              </a:ext>
            </a:extLst>
          </p:cNvPr>
          <p:cNvSpPr>
            <a:spLocks noGrp="1"/>
          </p:cNvSpPr>
          <p:nvPr>
            <p:ph type="pic" idx="14" hasCustomPrompt="1"/>
          </p:nvPr>
        </p:nvSpPr>
        <p:spPr>
          <a:xfrm>
            <a:off x="4969247" y="1532467"/>
            <a:ext cx="2306197" cy="3710631"/>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effectLst/>
                <a:latin typeface="+mn-lt"/>
                <a:ea typeface="+mj-ea"/>
                <a:cs typeface="Arial" pitchFamily="34" charset="0"/>
              </a:defRPr>
            </a:lvl1pPr>
            <a:lvl2pPr marL="457211" indent="0">
              <a:buNone/>
              <a:defRPr sz="2800"/>
            </a:lvl2pPr>
            <a:lvl3pPr marL="914424" indent="0">
              <a:buNone/>
              <a:defRPr sz="2400"/>
            </a:lvl3pPr>
            <a:lvl4pPr marL="1371635" indent="0">
              <a:buNone/>
              <a:defRPr sz="2000"/>
            </a:lvl4pPr>
            <a:lvl5pPr marL="1828845" indent="0">
              <a:buNone/>
              <a:defRPr sz="2000"/>
            </a:lvl5pPr>
            <a:lvl6pPr marL="2286058" indent="0">
              <a:buNone/>
              <a:defRPr sz="2000"/>
            </a:lvl6pPr>
            <a:lvl7pPr marL="2743269" indent="0">
              <a:buNone/>
              <a:defRPr sz="2000"/>
            </a:lvl7pPr>
            <a:lvl8pPr marL="3200480" indent="0">
              <a:buNone/>
              <a:defRPr sz="2000"/>
            </a:lvl8pPr>
            <a:lvl9pPr marL="3657691" indent="0">
              <a:buNone/>
              <a:defRPr sz="2000"/>
            </a:lvl9pPr>
          </a:lstStyle>
          <a:p>
            <a:r>
              <a:rPr lang="en-US" altLang="ko-KR"/>
              <a:t>Your Picture Here</a:t>
            </a:r>
            <a:endParaRPr lang="ko-KR" altLang="en-US"/>
          </a:p>
        </p:txBody>
      </p:sp>
    </p:spTree>
    <p:extLst>
      <p:ext uri="{BB962C8B-B14F-4D97-AF65-F5344CB8AC3E}">
        <p14:creationId xmlns:p14="http://schemas.microsoft.com/office/powerpoint/2010/main" val="78014226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383537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Picture with Caption">
    <p:spTree>
      <p:nvGrpSpPr>
        <p:cNvPr id="1" name=""/>
        <p:cNvGrpSpPr/>
        <p:nvPr/>
      </p:nvGrpSpPr>
      <p:grpSpPr>
        <a:xfrm>
          <a:off x="0" y="0"/>
          <a:ext cx="0" cy="0"/>
          <a:chOff x="0" y="0"/>
          <a:chExt cx="0" cy="0"/>
        </a:xfrm>
      </p:grpSpPr>
      <p:sp>
        <p:nvSpPr>
          <p:cNvPr id="11" name="Picture Placeholder 2"/>
          <p:cNvSpPr>
            <a:spLocks noGrp="1"/>
          </p:cNvSpPr>
          <p:nvPr>
            <p:ph type="pic" idx="12" hasCustomPrompt="1"/>
          </p:nvPr>
        </p:nvSpPr>
        <p:spPr>
          <a:xfrm>
            <a:off x="4630867" y="-8358"/>
            <a:ext cx="7561133" cy="6866359"/>
          </a:xfrm>
          <a:prstGeom prst="rect">
            <a:avLst/>
          </a:prstGeom>
          <a:solidFill>
            <a:schemeClr val="bg1">
              <a:lumMod val="95000"/>
            </a:schemeClr>
          </a:solidFill>
        </p:spPr>
        <p:txBody>
          <a:bodyPr anchor="ctr"/>
          <a:lstStyle>
            <a:lvl1pPr marL="0" indent="0" algn="ctr">
              <a:buNone/>
              <a:defRPr sz="1800">
                <a:latin typeface="+mn-lt"/>
                <a:cs typeface="Arial"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ltLang="ko-KR"/>
              <a:t>Place Your Picture Here And Send To Back</a:t>
            </a:r>
            <a:endParaRPr lang="ko-KR" altLang="en-US"/>
          </a:p>
        </p:txBody>
      </p:sp>
    </p:spTree>
    <p:extLst>
      <p:ext uri="{BB962C8B-B14F-4D97-AF65-F5344CB8AC3E}">
        <p14:creationId xmlns:p14="http://schemas.microsoft.com/office/powerpoint/2010/main" val="69957995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420055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3_Contents slide layout">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21E995DC-8B26-4104-A403-66DF34B91A1A}"/>
              </a:ext>
            </a:extLst>
          </p:cNvPr>
          <p:cNvSpPr/>
          <p:nvPr userDrawn="1"/>
        </p:nvSpPr>
        <p:spPr>
          <a:xfrm>
            <a:off x="6931011" y="5255270"/>
            <a:ext cx="4218052" cy="427271"/>
          </a:xfrm>
          <a:prstGeom prst="ellipse">
            <a:avLst/>
          </a:prstGeom>
          <a:solidFill>
            <a:schemeClr val="tx1">
              <a:lumMod val="50000"/>
              <a:lumOff val="50000"/>
            </a:schemeClr>
          </a:solidFill>
          <a:ln>
            <a:noFill/>
          </a:ln>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5" name="Graphic 14">
            <a:extLst>
              <a:ext uri="{FF2B5EF4-FFF2-40B4-BE49-F238E27FC236}">
                <a16:creationId xmlns:a16="http://schemas.microsoft.com/office/drawing/2014/main" id="{CA850107-F76D-46E4-B57C-7D5196768D1B}"/>
              </a:ext>
            </a:extLst>
          </p:cNvPr>
          <p:cNvGrpSpPr/>
          <p:nvPr userDrawn="1"/>
        </p:nvGrpSpPr>
        <p:grpSpPr>
          <a:xfrm>
            <a:off x="6568173" y="1545963"/>
            <a:ext cx="4939935" cy="3885343"/>
            <a:chOff x="2444748" y="555045"/>
            <a:chExt cx="7282048" cy="5727454"/>
          </a:xfrm>
        </p:grpSpPr>
        <p:sp>
          <p:nvSpPr>
            <p:cNvPr id="6" name="Freeform: Shape 5">
              <a:extLst>
                <a:ext uri="{FF2B5EF4-FFF2-40B4-BE49-F238E27FC236}">
                  <a16:creationId xmlns:a16="http://schemas.microsoft.com/office/drawing/2014/main" id="{3D85D5B7-1E43-41A4-9F3C-90E505FE49BB}"/>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endParaRPr lang="en-US" sz="2400"/>
            </a:p>
          </p:txBody>
        </p:sp>
        <p:sp>
          <p:nvSpPr>
            <p:cNvPr id="7" name="Freeform: Shape 6">
              <a:extLst>
                <a:ext uri="{FF2B5EF4-FFF2-40B4-BE49-F238E27FC236}">
                  <a16:creationId xmlns:a16="http://schemas.microsoft.com/office/drawing/2014/main" id="{14447EF6-E7A5-48ED-BAE6-EF77E882AD40}"/>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endParaRPr lang="en-US" sz="2400"/>
            </a:p>
          </p:txBody>
        </p:sp>
        <p:sp>
          <p:nvSpPr>
            <p:cNvPr id="8" name="Freeform: Shape 7">
              <a:extLst>
                <a:ext uri="{FF2B5EF4-FFF2-40B4-BE49-F238E27FC236}">
                  <a16:creationId xmlns:a16="http://schemas.microsoft.com/office/drawing/2014/main" id="{0B31FA64-4BEB-4840-99FB-964A145116A0}"/>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endParaRPr lang="en-US" sz="2400"/>
            </a:p>
          </p:txBody>
        </p:sp>
        <p:sp>
          <p:nvSpPr>
            <p:cNvPr id="9" name="Freeform: Shape 8">
              <a:extLst>
                <a:ext uri="{FF2B5EF4-FFF2-40B4-BE49-F238E27FC236}">
                  <a16:creationId xmlns:a16="http://schemas.microsoft.com/office/drawing/2014/main" id="{2BCF38F3-F16F-4AA1-AA6F-1E77CE7867C0}"/>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endParaRPr lang="en-US" sz="2400"/>
            </a:p>
          </p:txBody>
        </p:sp>
        <p:sp>
          <p:nvSpPr>
            <p:cNvPr id="10" name="Freeform: Shape 9">
              <a:extLst>
                <a:ext uri="{FF2B5EF4-FFF2-40B4-BE49-F238E27FC236}">
                  <a16:creationId xmlns:a16="http://schemas.microsoft.com/office/drawing/2014/main" id="{559FD6CB-5593-4752-A3C9-0733D646B98C}"/>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p>
              <a:endParaRPr lang="en-US" sz="2400"/>
            </a:p>
          </p:txBody>
        </p:sp>
        <p:sp>
          <p:nvSpPr>
            <p:cNvPr id="11" name="Freeform: Shape 10">
              <a:extLst>
                <a:ext uri="{FF2B5EF4-FFF2-40B4-BE49-F238E27FC236}">
                  <a16:creationId xmlns:a16="http://schemas.microsoft.com/office/drawing/2014/main" id="{878ACD4C-59FC-45EB-8ABC-A09F563C5A34}"/>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endParaRPr lang="en-US" sz="2400"/>
            </a:p>
          </p:txBody>
        </p:sp>
        <p:sp>
          <p:nvSpPr>
            <p:cNvPr id="12" name="Freeform: Shape 11">
              <a:extLst>
                <a:ext uri="{FF2B5EF4-FFF2-40B4-BE49-F238E27FC236}">
                  <a16:creationId xmlns:a16="http://schemas.microsoft.com/office/drawing/2014/main" id="{5D1A95AF-227A-4959-BBC8-FD0182A5E13E}"/>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endParaRPr lang="en-US" sz="2400"/>
            </a:p>
          </p:txBody>
        </p:sp>
        <p:sp>
          <p:nvSpPr>
            <p:cNvPr id="13" name="Freeform: Shape 12">
              <a:extLst>
                <a:ext uri="{FF2B5EF4-FFF2-40B4-BE49-F238E27FC236}">
                  <a16:creationId xmlns:a16="http://schemas.microsoft.com/office/drawing/2014/main" id="{F8D69FDE-6BD3-4309-8D4A-36AA17F6B91B}"/>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sz="2400"/>
            </a:p>
          </p:txBody>
        </p:sp>
      </p:grpSp>
      <p:sp>
        <p:nvSpPr>
          <p:cNvPr id="2" name="Picture Placeholder 2">
            <a:extLst>
              <a:ext uri="{FF2B5EF4-FFF2-40B4-BE49-F238E27FC236}">
                <a16:creationId xmlns:a16="http://schemas.microsoft.com/office/drawing/2014/main" id="{54312876-77EA-45DB-8537-391C9D397FD5}"/>
              </a:ext>
            </a:extLst>
          </p:cNvPr>
          <p:cNvSpPr>
            <a:spLocks noGrp="1"/>
          </p:cNvSpPr>
          <p:nvPr>
            <p:ph type="pic" idx="22" hasCustomPrompt="1"/>
          </p:nvPr>
        </p:nvSpPr>
        <p:spPr>
          <a:xfrm>
            <a:off x="1" y="1658055"/>
            <a:ext cx="6593151" cy="2789469"/>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11" indent="0">
              <a:buNone/>
              <a:defRPr sz="2800"/>
            </a:lvl2pPr>
            <a:lvl3pPr marL="914424" indent="0">
              <a:buNone/>
              <a:defRPr sz="2400"/>
            </a:lvl3pPr>
            <a:lvl4pPr marL="1371635" indent="0">
              <a:buNone/>
              <a:defRPr sz="2000"/>
            </a:lvl4pPr>
            <a:lvl5pPr marL="1828845" indent="0">
              <a:buNone/>
              <a:defRPr sz="2000"/>
            </a:lvl5pPr>
            <a:lvl6pPr marL="2286058" indent="0">
              <a:buNone/>
              <a:defRPr sz="2000"/>
            </a:lvl6pPr>
            <a:lvl7pPr marL="2743269" indent="0">
              <a:buNone/>
              <a:defRPr sz="2000"/>
            </a:lvl7pPr>
            <a:lvl8pPr marL="3200480" indent="0">
              <a:buNone/>
              <a:defRPr sz="2000"/>
            </a:lvl8pPr>
            <a:lvl9pPr marL="3657691" indent="0">
              <a:buNone/>
              <a:defRPr sz="2000"/>
            </a:lvl9pPr>
          </a:lstStyle>
          <a:p>
            <a:r>
              <a:rPr lang="en-US" altLang="ko-KR"/>
              <a:t>Your Picture Here</a:t>
            </a:r>
            <a:endParaRPr lang="ko-KR" altLang="en-US"/>
          </a:p>
        </p:txBody>
      </p:sp>
      <p:sp>
        <p:nvSpPr>
          <p:cNvPr id="3" name="Picture Placeholder 2">
            <a:extLst>
              <a:ext uri="{FF2B5EF4-FFF2-40B4-BE49-F238E27FC236}">
                <a16:creationId xmlns:a16="http://schemas.microsoft.com/office/drawing/2014/main" id="{9F917C34-B1B4-4B39-BDB8-A3B13B502DF4}"/>
              </a:ext>
            </a:extLst>
          </p:cNvPr>
          <p:cNvSpPr>
            <a:spLocks noGrp="1"/>
          </p:cNvSpPr>
          <p:nvPr>
            <p:ph type="pic" idx="21" hasCustomPrompt="1"/>
          </p:nvPr>
        </p:nvSpPr>
        <p:spPr>
          <a:xfrm>
            <a:off x="6708913" y="1658055"/>
            <a:ext cx="4650939" cy="2789469"/>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11" indent="0">
              <a:buNone/>
              <a:defRPr sz="2800"/>
            </a:lvl2pPr>
            <a:lvl3pPr marL="914424" indent="0">
              <a:buNone/>
              <a:defRPr sz="2400"/>
            </a:lvl3pPr>
            <a:lvl4pPr marL="1371635" indent="0">
              <a:buNone/>
              <a:defRPr sz="2000"/>
            </a:lvl4pPr>
            <a:lvl5pPr marL="1828845" indent="0">
              <a:buNone/>
              <a:defRPr sz="2000"/>
            </a:lvl5pPr>
            <a:lvl6pPr marL="2286058" indent="0">
              <a:buNone/>
              <a:defRPr sz="2000"/>
            </a:lvl6pPr>
            <a:lvl7pPr marL="2743269" indent="0">
              <a:buNone/>
              <a:defRPr sz="2000"/>
            </a:lvl7pPr>
            <a:lvl8pPr marL="3200480" indent="0">
              <a:buNone/>
              <a:defRPr sz="2000"/>
            </a:lvl8pPr>
            <a:lvl9pPr marL="3657691" indent="0">
              <a:buNone/>
              <a:defRPr sz="2000"/>
            </a:lvl9pPr>
          </a:lstStyle>
          <a:p>
            <a:r>
              <a:rPr lang="en-US" altLang="ko-KR"/>
              <a:t>Your Picture Here</a:t>
            </a:r>
            <a:endParaRPr lang="ko-KR" altLang="en-US"/>
          </a:p>
        </p:txBody>
      </p:sp>
      <p:sp>
        <p:nvSpPr>
          <p:cNvPr id="4" name="Picture Placeholder 2">
            <a:extLst>
              <a:ext uri="{FF2B5EF4-FFF2-40B4-BE49-F238E27FC236}">
                <a16:creationId xmlns:a16="http://schemas.microsoft.com/office/drawing/2014/main" id="{8F1A4158-8C79-4F02-AC63-2F13B166DC0C}"/>
              </a:ext>
            </a:extLst>
          </p:cNvPr>
          <p:cNvSpPr>
            <a:spLocks noGrp="1"/>
          </p:cNvSpPr>
          <p:nvPr>
            <p:ph type="pic" idx="23" hasCustomPrompt="1"/>
          </p:nvPr>
        </p:nvSpPr>
        <p:spPr>
          <a:xfrm>
            <a:off x="11495317" y="1658055"/>
            <a:ext cx="696687" cy="2789469"/>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11" indent="0">
              <a:buNone/>
              <a:defRPr sz="2800"/>
            </a:lvl2pPr>
            <a:lvl3pPr marL="914424" indent="0">
              <a:buNone/>
              <a:defRPr sz="2400"/>
            </a:lvl3pPr>
            <a:lvl4pPr marL="1371635" indent="0">
              <a:buNone/>
              <a:defRPr sz="2000"/>
            </a:lvl4pPr>
            <a:lvl5pPr marL="1828845" indent="0">
              <a:buNone/>
              <a:defRPr sz="2000"/>
            </a:lvl5pPr>
            <a:lvl6pPr marL="2286058" indent="0">
              <a:buNone/>
              <a:defRPr sz="2000"/>
            </a:lvl6pPr>
            <a:lvl7pPr marL="2743269" indent="0">
              <a:buNone/>
              <a:defRPr sz="2000"/>
            </a:lvl7pPr>
            <a:lvl8pPr marL="3200480" indent="0">
              <a:buNone/>
              <a:defRPr sz="2000"/>
            </a:lvl8pPr>
            <a:lvl9pPr marL="3657691" indent="0">
              <a:buNone/>
              <a:defRPr sz="2000"/>
            </a:lvl9pPr>
          </a:lstStyle>
          <a:p>
            <a:r>
              <a:rPr lang="en-US" altLang="ko-KR"/>
              <a:t>Your Picture Here</a:t>
            </a:r>
            <a:endParaRPr lang="ko-KR" altLang="en-US"/>
          </a:p>
        </p:txBody>
      </p:sp>
      <p:sp>
        <p:nvSpPr>
          <p:cNvPr id="14" name="Text Placeholder 9">
            <a:extLst>
              <a:ext uri="{FF2B5EF4-FFF2-40B4-BE49-F238E27FC236}">
                <a16:creationId xmlns:a16="http://schemas.microsoft.com/office/drawing/2014/main" id="{B8F0C6AC-F93E-4BD5-8AC0-4E39941F7A28}"/>
              </a:ext>
            </a:extLst>
          </p:cNvPr>
          <p:cNvSpPr>
            <a:spLocks noGrp="1"/>
          </p:cNvSpPr>
          <p:nvPr>
            <p:ph type="body" sz="quarter" idx="10" hasCustomPrompt="1"/>
          </p:nvPr>
        </p:nvSpPr>
        <p:spPr>
          <a:xfrm>
            <a:off x="323530" y="339510"/>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a:t>BASIC LAYOUT</a:t>
            </a:r>
          </a:p>
        </p:txBody>
      </p:sp>
    </p:spTree>
    <p:extLst>
      <p:ext uri="{BB962C8B-B14F-4D97-AF65-F5344CB8AC3E}">
        <p14:creationId xmlns:p14="http://schemas.microsoft.com/office/powerpoint/2010/main" val="132995543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636517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Image slide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10EF407B-6750-446C-AC39-259EEAD3D42E}"/>
              </a:ext>
            </a:extLst>
          </p:cNvPr>
          <p:cNvSpPr>
            <a:spLocks noGrp="1"/>
          </p:cNvSpPr>
          <p:nvPr>
            <p:ph type="pic" sz="quarter" idx="10" hasCustomPrompt="1"/>
          </p:nvPr>
        </p:nvSpPr>
        <p:spPr>
          <a:xfrm>
            <a:off x="671669" y="230342"/>
            <a:ext cx="10828239" cy="3559383"/>
          </a:xfrm>
          <a:custGeom>
            <a:avLst/>
            <a:gdLst>
              <a:gd name="connsiteX0" fmla="*/ 9870595 w 10828239"/>
              <a:gd name="connsiteY0" fmla="*/ 3188488 h 3559383"/>
              <a:gd name="connsiteX1" fmla="*/ 9875185 w 10828239"/>
              <a:gd name="connsiteY1" fmla="*/ 3191539 h 3559383"/>
              <a:gd name="connsiteX2" fmla="*/ 9869779 w 10828239"/>
              <a:gd name="connsiteY2" fmla="*/ 3191539 h 3559383"/>
              <a:gd name="connsiteX3" fmla="*/ 64249 w 10828239"/>
              <a:gd name="connsiteY3" fmla="*/ 2546756 h 3559383"/>
              <a:gd name="connsiteX4" fmla="*/ 63935 w 10828239"/>
              <a:gd name="connsiteY4" fmla="*/ 2555235 h 3559383"/>
              <a:gd name="connsiteX5" fmla="*/ 63592 w 10828239"/>
              <a:gd name="connsiteY5" fmla="*/ 2549209 h 3559383"/>
              <a:gd name="connsiteX6" fmla="*/ 6822884 w 10828239"/>
              <a:gd name="connsiteY6" fmla="*/ 0 h 3559383"/>
              <a:gd name="connsiteX7" fmla="*/ 6871541 w 10828239"/>
              <a:gd name="connsiteY7" fmla="*/ 156601 h 3559383"/>
              <a:gd name="connsiteX8" fmla="*/ 6903978 w 10828239"/>
              <a:gd name="connsiteY8" fmla="*/ 121240 h 3559383"/>
              <a:gd name="connsiteX9" fmla="*/ 6979667 w 10828239"/>
              <a:gd name="connsiteY9" fmla="*/ 116188 h 3559383"/>
              <a:gd name="connsiteX10" fmla="*/ 7055355 w 10828239"/>
              <a:gd name="connsiteY10" fmla="*/ 156601 h 3559383"/>
              <a:gd name="connsiteX11" fmla="*/ 7098606 w 10828239"/>
              <a:gd name="connsiteY11" fmla="*/ 60620 h 3559383"/>
              <a:gd name="connsiteX12" fmla="*/ 7179701 w 10828239"/>
              <a:gd name="connsiteY12" fmla="*/ 60620 h 3559383"/>
              <a:gd name="connsiteX13" fmla="*/ 7206732 w 10828239"/>
              <a:gd name="connsiteY13" fmla="*/ 25258 h 3559383"/>
              <a:gd name="connsiteX14" fmla="*/ 7255389 w 10828239"/>
              <a:gd name="connsiteY14" fmla="*/ 40413 h 3559383"/>
              <a:gd name="connsiteX15" fmla="*/ 7287827 w 10828239"/>
              <a:gd name="connsiteY15" fmla="*/ 146498 h 3559383"/>
              <a:gd name="connsiteX16" fmla="*/ 7347297 w 10828239"/>
              <a:gd name="connsiteY16" fmla="*/ 95981 h 3559383"/>
              <a:gd name="connsiteX17" fmla="*/ 7331078 w 10828239"/>
              <a:gd name="connsiteY17" fmla="*/ 272789 h 3559383"/>
              <a:gd name="connsiteX18" fmla="*/ 7444610 w 10828239"/>
              <a:gd name="connsiteY18" fmla="*/ 197014 h 3559383"/>
              <a:gd name="connsiteX19" fmla="*/ 7460829 w 10828239"/>
              <a:gd name="connsiteY19" fmla="*/ 161653 h 3559383"/>
              <a:gd name="connsiteX20" fmla="*/ 7498673 w 10828239"/>
              <a:gd name="connsiteY20" fmla="*/ 121240 h 3559383"/>
              <a:gd name="connsiteX21" fmla="*/ 7531111 w 10828239"/>
              <a:gd name="connsiteY21" fmla="*/ 136395 h 3559383"/>
              <a:gd name="connsiteX22" fmla="*/ 7531111 w 10828239"/>
              <a:gd name="connsiteY22" fmla="*/ 232376 h 3559383"/>
              <a:gd name="connsiteX23" fmla="*/ 7487861 w 10828239"/>
              <a:gd name="connsiteY23" fmla="*/ 242479 h 3559383"/>
              <a:gd name="connsiteX24" fmla="*/ 7568956 w 10828239"/>
              <a:gd name="connsiteY24" fmla="*/ 338461 h 3559383"/>
              <a:gd name="connsiteX25" fmla="*/ 7574362 w 10828239"/>
              <a:gd name="connsiteY25" fmla="*/ 207118 h 3559383"/>
              <a:gd name="connsiteX26" fmla="*/ 7671675 w 10828239"/>
              <a:gd name="connsiteY26" fmla="*/ 197014 h 3559383"/>
              <a:gd name="connsiteX27" fmla="*/ 7736551 w 10828239"/>
              <a:gd name="connsiteY27" fmla="*/ 181859 h 3559383"/>
              <a:gd name="connsiteX28" fmla="*/ 7785208 w 10828239"/>
              <a:gd name="connsiteY28" fmla="*/ 116188 h 3559383"/>
              <a:gd name="connsiteX29" fmla="*/ 7839271 w 10828239"/>
              <a:gd name="connsiteY29" fmla="*/ 50516 h 3559383"/>
              <a:gd name="connsiteX30" fmla="*/ 7877115 w 10828239"/>
              <a:gd name="connsiteY30" fmla="*/ 40413 h 3559383"/>
              <a:gd name="connsiteX31" fmla="*/ 8012273 w 10828239"/>
              <a:gd name="connsiteY31" fmla="*/ 106085 h 3559383"/>
              <a:gd name="connsiteX32" fmla="*/ 8044711 w 10828239"/>
              <a:gd name="connsiteY32" fmla="*/ 121240 h 3559383"/>
              <a:gd name="connsiteX33" fmla="*/ 8077149 w 10828239"/>
              <a:gd name="connsiteY33" fmla="*/ 126291 h 3559383"/>
              <a:gd name="connsiteX34" fmla="*/ 8201495 w 10828239"/>
              <a:gd name="connsiteY34" fmla="*/ 242479 h 3559383"/>
              <a:gd name="connsiteX35" fmla="*/ 8255558 w 10828239"/>
              <a:gd name="connsiteY35" fmla="*/ 217221 h 3559383"/>
              <a:gd name="connsiteX36" fmla="*/ 8287995 w 10828239"/>
              <a:gd name="connsiteY36" fmla="*/ 272789 h 3559383"/>
              <a:gd name="connsiteX37" fmla="*/ 8331246 w 10828239"/>
              <a:gd name="connsiteY37" fmla="*/ 298048 h 3559383"/>
              <a:gd name="connsiteX38" fmla="*/ 8336653 w 10828239"/>
              <a:gd name="connsiteY38" fmla="*/ 247531 h 3559383"/>
              <a:gd name="connsiteX39" fmla="*/ 8320433 w 10828239"/>
              <a:gd name="connsiteY39" fmla="*/ 222273 h 3559383"/>
              <a:gd name="connsiteX40" fmla="*/ 8374497 w 10828239"/>
              <a:gd name="connsiteY40" fmla="*/ 277841 h 3559383"/>
              <a:gd name="connsiteX41" fmla="*/ 8498842 w 10828239"/>
              <a:gd name="connsiteY41" fmla="*/ 237428 h 3559383"/>
              <a:gd name="connsiteX42" fmla="*/ 8606968 w 10828239"/>
              <a:gd name="connsiteY42" fmla="*/ 186911 h 3559383"/>
              <a:gd name="connsiteX43" fmla="*/ 8725907 w 10828239"/>
              <a:gd name="connsiteY43" fmla="*/ 186911 h 3559383"/>
              <a:gd name="connsiteX44" fmla="*/ 8758345 w 10828239"/>
              <a:gd name="connsiteY44" fmla="*/ 207118 h 3559383"/>
              <a:gd name="connsiteX45" fmla="*/ 8774564 w 10828239"/>
              <a:gd name="connsiteY45" fmla="*/ 232376 h 3559383"/>
              <a:gd name="connsiteX46" fmla="*/ 8779971 w 10828239"/>
              <a:gd name="connsiteY46" fmla="*/ 333409 h 3559383"/>
              <a:gd name="connsiteX47" fmla="*/ 8882691 w 10828239"/>
              <a:gd name="connsiteY47" fmla="*/ 388977 h 3559383"/>
              <a:gd name="connsiteX48" fmla="*/ 8882691 w 10828239"/>
              <a:gd name="connsiteY48" fmla="*/ 399081 h 3559383"/>
              <a:gd name="connsiteX49" fmla="*/ 8888097 w 10828239"/>
              <a:gd name="connsiteY49" fmla="*/ 394029 h 3559383"/>
              <a:gd name="connsiteX50" fmla="*/ 8942160 w 10828239"/>
              <a:gd name="connsiteY50" fmla="*/ 303099 h 3559383"/>
              <a:gd name="connsiteX51" fmla="*/ 8969192 w 10828239"/>
              <a:gd name="connsiteY51" fmla="*/ 171756 h 3559383"/>
              <a:gd name="connsiteX52" fmla="*/ 9050287 w 10828239"/>
              <a:gd name="connsiteY52" fmla="*/ 313203 h 3559383"/>
              <a:gd name="connsiteX53" fmla="*/ 9153007 w 10828239"/>
              <a:gd name="connsiteY53" fmla="*/ 237428 h 3559383"/>
              <a:gd name="connsiteX54" fmla="*/ 9180038 w 10828239"/>
              <a:gd name="connsiteY54" fmla="*/ 257634 h 3559383"/>
              <a:gd name="connsiteX55" fmla="*/ 9169226 w 10828239"/>
              <a:gd name="connsiteY55" fmla="*/ 313203 h 3559383"/>
              <a:gd name="connsiteX56" fmla="*/ 9098943 w 10828239"/>
              <a:gd name="connsiteY56" fmla="*/ 414236 h 3559383"/>
              <a:gd name="connsiteX57" fmla="*/ 9109756 w 10828239"/>
              <a:gd name="connsiteY57" fmla="*/ 459701 h 3559383"/>
              <a:gd name="connsiteX58" fmla="*/ 9153007 w 10828239"/>
              <a:gd name="connsiteY58" fmla="*/ 424339 h 3559383"/>
              <a:gd name="connsiteX59" fmla="*/ 9234101 w 10828239"/>
              <a:gd name="connsiteY59" fmla="*/ 404132 h 3559383"/>
              <a:gd name="connsiteX60" fmla="*/ 9250320 w 10828239"/>
              <a:gd name="connsiteY60" fmla="*/ 424339 h 3559383"/>
              <a:gd name="connsiteX61" fmla="*/ 9293571 w 10828239"/>
              <a:gd name="connsiteY61" fmla="*/ 449597 h 3559383"/>
              <a:gd name="connsiteX62" fmla="*/ 9320602 w 10828239"/>
              <a:gd name="connsiteY62" fmla="*/ 343513 h 3559383"/>
              <a:gd name="connsiteX63" fmla="*/ 9353040 w 10828239"/>
              <a:gd name="connsiteY63" fmla="*/ 348564 h 3559383"/>
              <a:gd name="connsiteX64" fmla="*/ 9417916 w 10828239"/>
              <a:gd name="connsiteY64" fmla="*/ 313203 h 3559383"/>
              <a:gd name="connsiteX65" fmla="*/ 9428729 w 10828239"/>
              <a:gd name="connsiteY65" fmla="*/ 308151 h 3559383"/>
              <a:gd name="connsiteX66" fmla="*/ 9477386 w 10828239"/>
              <a:gd name="connsiteY66" fmla="*/ 247531 h 3559383"/>
              <a:gd name="connsiteX67" fmla="*/ 9515230 w 10828239"/>
              <a:gd name="connsiteY67" fmla="*/ 247531 h 3559383"/>
              <a:gd name="connsiteX68" fmla="*/ 9580106 w 10828239"/>
              <a:gd name="connsiteY68" fmla="*/ 242479 h 3559383"/>
              <a:gd name="connsiteX69" fmla="*/ 9596325 w 10828239"/>
              <a:gd name="connsiteY69" fmla="*/ 227324 h 3559383"/>
              <a:gd name="connsiteX70" fmla="*/ 9623356 w 10828239"/>
              <a:gd name="connsiteY70" fmla="*/ 287944 h 3559383"/>
              <a:gd name="connsiteX71" fmla="*/ 9709857 w 10828239"/>
              <a:gd name="connsiteY71" fmla="*/ 282893 h 3559383"/>
              <a:gd name="connsiteX72" fmla="*/ 9720670 w 10828239"/>
              <a:gd name="connsiteY72" fmla="*/ 247531 h 3559383"/>
              <a:gd name="connsiteX73" fmla="*/ 9726076 w 10828239"/>
              <a:gd name="connsiteY73" fmla="*/ 212169 h 3559383"/>
              <a:gd name="connsiteX74" fmla="*/ 9801765 w 10828239"/>
              <a:gd name="connsiteY74" fmla="*/ 202066 h 3559383"/>
              <a:gd name="connsiteX75" fmla="*/ 9796358 w 10828239"/>
              <a:gd name="connsiteY75" fmla="*/ 242479 h 3559383"/>
              <a:gd name="connsiteX76" fmla="*/ 9812577 w 10828239"/>
              <a:gd name="connsiteY76" fmla="*/ 378874 h 3559383"/>
              <a:gd name="connsiteX77" fmla="*/ 9861234 w 10828239"/>
              <a:gd name="connsiteY77" fmla="*/ 383926 h 3559383"/>
              <a:gd name="connsiteX78" fmla="*/ 9877453 w 10828239"/>
              <a:gd name="connsiteY78" fmla="*/ 242479 h 3559383"/>
              <a:gd name="connsiteX79" fmla="*/ 10088300 w 10828239"/>
              <a:gd name="connsiteY79" fmla="*/ 424339 h 3559383"/>
              <a:gd name="connsiteX80" fmla="*/ 10072081 w 10828239"/>
              <a:gd name="connsiteY80" fmla="*/ 353616 h 3559383"/>
              <a:gd name="connsiteX81" fmla="*/ 10115331 w 10828239"/>
              <a:gd name="connsiteY81" fmla="*/ 399081 h 3559383"/>
              <a:gd name="connsiteX82" fmla="*/ 10120738 w 10828239"/>
              <a:gd name="connsiteY82" fmla="*/ 348564 h 3559383"/>
              <a:gd name="connsiteX83" fmla="*/ 10120738 w 10828239"/>
              <a:gd name="connsiteY83" fmla="*/ 328358 h 3559383"/>
              <a:gd name="connsiteX84" fmla="*/ 10158582 w 10828239"/>
              <a:gd name="connsiteY84" fmla="*/ 308151 h 3559383"/>
              <a:gd name="connsiteX85" fmla="*/ 10142363 w 10828239"/>
              <a:gd name="connsiteY85" fmla="*/ 252583 h 3559383"/>
              <a:gd name="connsiteX86" fmla="*/ 10169394 w 10828239"/>
              <a:gd name="connsiteY86" fmla="*/ 247531 h 3559383"/>
              <a:gd name="connsiteX87" fmla="*/ 10185613 w 10828239"/>
              <a:gd name="connsiteY87" fmla="*/ 292996 h 3559383"/>
              <a:gd name="connsiteX88" fmla="*/ 10239677 w 10828239"/>
              <a:gd name="connsiteY88" fmla="*/ 383926 h 3559383"/>
              <a:gd name="connsiteX89" fmla="*/ 10428898 w 10828239"/>
              <a:gd name="connsiteY89" fmla="*/ 464752 h 3559383"/>
              <a:gd name="connsiteX90" fmla="*/ 10472148 w 10828239"/>
              <a:gd name="connsiteY90" fmla="*/ 484959 h 3559383"/>
              <a:gd name="connsiteX91" fmla="*/ 10531618 w 10828239"/>
              <a:gd name="connsiteY91" fmla="*/ 479907 h 3559383"/>
              <a:gd name="connsiteX92" fmla="*/ 10601900 w 10828239"/>
              <a:gd name="connsiteY92" fmla="*/ 479907 h 3559383"/>
              <a:gd name="connsiteX93" fmla="*/ 10650557 w 10828239"/>
              <a:gd name="connsiteY93" fmla="*/ 560734 h 3559383"/>
              <a:gd name="connsiteX94" fmla="*/ 10737734 w 10828239"/>
              <a:gd name="connsiteY94" fmla="*/ 838575 h 3559383"/>
              <a:gd name="connsiteX95" fmla="*/ 10726467 w 10828239"/>
              <a:gd name="connsiteY95" fmla="*/ 1048496 h 3559383"/>
              <a:gd name="connsiteX96" fmla="*/ 10737452 w 10828239"/>
              <a:gd name="connsiteY96" fmla="*/ 1237210 h 3559383"/>
              <a:gd name="connsiteX97" fmla="*/ 10769214 w 10828239"/>
              <a:gd name="connsiteY97" fmla="*/ 1713214 h 3559383"/>
              <a:gd name="connsiteX98" fmla="*/ 10780026 w 10828239"/>
              <a:gd name="connsiteY98" fmla="*/ 1924771 h 3559383"/>
              <a:gd name="connsiteX99" fmla="*/ 10758401 w 10828239"/>
              <a:gd name="connsiteY99" fmla="*/ 2030551 h 3559383"/>
              <a:gd name="connsiteX100" fmla="*/ 10749636 w 10828239"/>
              <a:gd name="connsiteY100" fmla="*/ 2210309 h 3559383"/>
              <a:gd name="connsiteX101" fmla="*/ 10756374 w 10828239"/>
              <a:gd name="connsiteY101" fmla="*/ 2518454 h 3559383"/>
              <a:gd name="connsiteX102" fmla="*/ 10756499 w 10828239"/>
              <a:gd name="connsiteY102" fmla="*/ 2542678 h 3559383"/>
              <a:gd name="connsiteX103" fmla="*/ 10790674 w 10828239"/>
              <a:gd name="connsiteY103" fmla="*/ 2622645 h 3559383"/>
              <a:gd name="connsiteX104" fmla="*/ 10789763 w 10828239"/>
              <a:gd name="connsiteY104" fmla="*/ 2735305 h 3559383"/>
              <a:gd name="connsiteX105" fmla="*/ 10792836 w 10828239"/>
              <a:gd name="connsiteY105" fmla="*/ 2833170 h 3559383"/>
              <a:gd name="connsiteX106" fmla="*/ 10810478 w 10828239"/>
              <a:gd name="connsiteY106" fmla="*/ 3130919 h 3559383"/>
              <a:gd name="connsiteX107" fmla="*/ 10815884 w 10828239"/>
              <a:gd name="connsiteY107" fmla="*/ 3156178 h 3559383"/>
              <a:gd name="connsiteX108" fmla="*/ 10788853 w 10828239"/>
              <a:gd name="connsiteY108" fmla="*/ 3211746 h 3559383"/>
              <a:gd name="connsiteX109" fmla="*/ 10723977 w 10828239"/>
              <a:gd name="connsiteY109" fmla="*/ 3277418 h 3559383"/>
              <a:gd name="connsiteX110" fmla="*/ 10626663 w 10828239"/>
              <a:gd name="connsiteY110" fmla="*/ 3151126 h 3559383"/>
              <a:gd name="connsiteX111" fmla="*/ 10578006 w 10828239"/>
              <a:gd name="connsiteY111" fmla="*/ 3332986 h 3559383"/>
              <a:gd name="connsiteX112" fmla="*/ 10529350 w 10828239"/>
              <a:gd name="connsiteY112" fmla="*/ 3262263 h 3559383"/>
              <a:gd name="connsiteX113" fmla="*/ 10259034 w 10828239"/>
              <a:gd name="connsiteY113" fmla="*/ 3181436 h 3559383"/>
              <a:gd name="connsiteX114" fmla="*/ 10080625 w 10828239"/>
              <a:gd name="connsiteY114" fmla="*/ 3196591 h 3559383"/>
              <a:gd name="connsiteX115" fmla="*/ 9891404 w 10828239"/>
              <a:gd name="connsiteY115" fmla="*/ 3125868 h 3559383"/>
              <a:gd name="connsiteX116" fmla="*/ 9878564 w 10828239"/>
              <a:gd name="connsiteY116" fmla="*/ 3158704 h 3559383"/>
              <a:gd name="connsiteX117" fmla="*/ 9870595 w 10828239"/>
              <a:gd name="connsiteY117" fmla="*/ 3188488 h 3559383"/>
              <a:gd name="connsiteX118" fmla="*/ 9862599 w 10828239"/>
              <a:gd name="connsiteY118" fmla="*/ 3183173 h 3559383"/>
              <a:gd name="connsiteX119" fmla="*/ 9848153 w 10828239"/>
              <a:gd name="connsiteY119" fmla="*/ 3201643 h 3559383"/>
              <a:gd name="connsiteX120" fmla="*/ 9821122 w 10828239"/>
              <a:gd name="connsiteY120" fmla="*/ 3317831 h 3559383"/>
              <a:gd name="connsiteX121" fmla="*/ 9761652 w 10828239"/>
              <a:gd name="connsiteY121" fmla="*/ 3115765 h 3559383"/>
              <a:gd name="connsiteX122" fmla="*/ 9750840 w 10828239"/>
              <a:gd name="connsiteY122" fmla="*/ 3221849 h 3559383"/>
              <a:gd name="connsiteX123" fmla="*/ 9696777 w 10828239"/>
              <a:gd name="connsiteY123" fmla="*/ 3267314 h 3559383"/>
              <a:gd name="connsiteX124" fmla="*/ 9583244 w 10828239"/>
              <a:gd name="connsiteY124" fmla="*/ 3221849 h 3559383"/>
              <a:gd name="connsiteX125" fmla="*/ 9426461 w 10828239"/>
              <a:gd name="connsiteY125" fmla="*/ 3206694 h 3559383"/>
              <a:gd name="connsiteX126" fmla="*/ 9388616 w 10828239"/>
              <a:gd name="connsiteY126" fmla="*/ 3151126 h 3559383"/>
              <a:gd name="connsiteX127" fmla="*/ 9291303 w 10828239"/>
              <a:gd name="connsiteY127" fmla="*/ 3221849 h 3559383"/>
              <a:gd name="connsiteX128" fmla="*/ 9166957 w 10828239"/>
              <a:gd name="connsiteY128" fmla="*/ 2913698 h 3559383"/>
              <a:gd name="connsiteX129" fmla="*/ 9134519 w 10828239"/>
              <a:gd name="connsiteY129" fmla="*/ 3019783 h 3559383"/>
              <a:gd name="connsiteX130" fmla="*/ 9091269 w 10828239"/>
              <a:gd name="connsiteY130" fmla="*/ 3070300 h 3559383"/>
              <a:gd name="connsiteX131" fmla="*/ 9042612 w 10828239"/>
              <a:gd name="connsiteY131" fmla="*/ 3085455 h 3559383"/>
              <a:gd name="connsiteX132" fmla="*/ 8961517 w 10828239"/>
              <a:gd name="connsiteY132" fmla="*/ 3130919 h 3559383"/>
              <a:gd name="connsiteX133" fmla="*/ 8837172 w 10828239"/>
              <a:gd name="connsiteY133" fmla="*/ 3130919 h 3559383"/>
              <a:gd name="connsiteX134" fmla="*/ 8723639 w 10828239"/>
              <a:gd name="connsiteY134" fmla="*/ 3080403 h 3559383"/>
              <a:gd name="connsiteX135" fmla="*/ 8696608 w 10828239"/>
              <a:gd name="connsiteY135" fmla="*/ 3080403 h 3559383"/>
              <a:gd name="connsiteX136" fmla="*/ 8647951 w 10828239"/>
              <a:gd name="connsiteY136" fmla="*/ 3156178 h 3559383"/>
              <a:gd name="connsiteX137" fmla="*/ 8674982 w 10828239"/>
              <a:gd name="connsiteY137" fmla="*/ 3262263 h 3559383"/>
              <a:gd name="connsiteX138" fmla="*/ 8572262 w 10828239"/>
              <a:gd name="connsiteY138" fmla="*/ 3186488 h 3559383"/>
              <a:gd name="connsiteX139" fmla="*/ 8545231 w 10828239"/>
              <a:gd name="connsiteY139" fmla="*/ 3135971 h 3559383"/>
              <a:gd name="connsiteX140" fmla="*/ 8485761 w 10828239"/>
              <a:gd name="connsiteY140" fmla="*/ 3211746 h 3559383"/>
              <a:gd name="connsiteX141" fmla="*/ 8453323 w 10828239"/>
              <a:gd name="connsiteY141" fmla="*/ 3105661 h 3559383"/>
              <a:gd name="connsiteX142" fmla="*/ 8415479 w 10828239"/>
              <a:gd name="connsiteY142" fmla="*/ 3221849 h 3559383"/>
              <a:gd name="connsiteX143" fmla="*/ 8345197 w 10828239"/>
              <a:gd name="connsiteY143" fmla="*/ 3090506 h 3559383"/>
              <a:gd name="connsiteX144" fmla="*/ 8356010 w 10828239"/>
              <a:gd name="connsiteY144" fmla="*/ 3201643 h 3559383"/>
              <a:gd name="connsiteX145" fmla="*/ 8301946 w 10828239"/>
              <a:gd name="connsiteY145" fmla="*/ 3242056 h 3559383"/>
              <a:gd name="connsiteX146" fmla="*/ 7977568 w 10828239"/>
              <a:gd name="connsiteY146" fmla="*/ 3151126 h 3559383"/>
              <a:gd name="connsiteX147" fmla="*/ 7891066 w 10828239"/>
              <a:gd name="connsiteY147" fmla="*/ 3191539 h 3559383"/>
              <a:gd name="connsiteX148" fmla="*/ 7815378 w 10828239"/>
              <a:gd name="connsiteY148" fmla="*/ 3070300 h 3559383"/>
              <a:gd name="connsiteX149" fmla="*/ 7745096 w 10828239"/>
              <a:gd name="connsiteY149" fmla="*/ 3039990 h 3559383"/>
              <a:gd name="connsiteX150" fmla="*/ 7761314 w 10828239"/>
              <a:gd name="connsiteY150" fmla="*/ 3363296 h 3559383"/>
              <a:gd name="connsiteX151" fmla="*/ 7701845 w 10828239"/>
              <a:gd name="connsiteY151" fmla="*/ 3216798 h 3559383"/>
              <a:gd name="connsiteX152" fmla="*/ 7674814 w 10828239"/>
              <a:gd name="connsiteY152" fmla="*/ 3186488 h 3559383"/>
              <a:gd name="connsiteX153" fmla="*/ 7642376 w 10828239"/>
              <a:gd name="connsiteY153" fmla="*/ 3216798 h 3559383"/>
              <a:gd name="connsiteX154" fmla="*/ 7604532 w 10828239"/>
              <a:gd name="connsiteY154" fmla="*/ 3277418 h 3559383"/>
              <a:gd name="connsiteX155" fmla="*/ 7496405 w 10828239"/>
              <a:gd name="connsiteY155" fmla="*/ 3282469 h 3559383"/>
              <a:gd name="connsiteX156" fmla="*/ 7436936 w 10828239"/>
              <a:gd name="connsiteY156" fmla="*/ 3469381 h 3559383"/>
              <a:gd name="connsiteX157" fmla="*/ 7361247 w 10828239"/>
              <a:gd name="connsiteY157" fmla="*/ 3444122 h 3559383"/>
              <a:gd name="connsiteX158" fmla="*/ 7350435 w 10828239"/>
              <a:gd name="connsiteY158" fmla="*/ 3393606 h 3559383"/>
              <a:gd name="connsiteX159" fmla="*/ 7334216 w 10828239"/>
              <a:gd name="connsiteY159" fmla="*/ 3307728 h 3559383"/>
              <a:gd name="connsiteX160" fmla="*/ 7328809 w 10828239"/>
              <a:gd name="connsiteY160" fmla="*/ 3282469 h 3559383"/>
              <a:gd name="connsiteX161" fmla="*/ 7247715 w 10828239"/>
              <a:gd name="connsiteY161" fmla="*/ 3206694 h 3559383"/>
              <a:gd name="connsiteX162" fmla="*/ 7128776 w 10828239"/>
              <a:gd name="connsiteY162" fmla="*/ 3120816 h 3559383"/>
              <a:gd name="connsiteX163" fmla="*/ 7112557 w 10828239"/>
              <a:gd name="connsiteY163" fmla="*/ 3242056 h 3559383"/>
              <a:gd name="connsiteX164" fmla="*/ 7009837 w 10828239"/>
              <a:gd name="connsiteY164" fmla="*/ 3191539 h 3559383"/>
              <a:gd name="connsiteX165" fmla="*/ 6982805 w 10828239"/>
              <a:gd name="connsiteY165" fmla="*/ 3176384 h 3559383"/>
              <a:gd name="connsiteX166" fmla="*/ 6923336 w 10828239"/>
              <a:gd name="connsiteY166" fmla="*/ 3156178 h 3559383"/>
              <a:gd name="connsiteX167" fmla="*/ 6912523 w 10828239"/>
              <a:gd name="connsiteY167" fmla="*/ 3156178 h 3559383"/>
              <a:gd name="connsiteX168" fmla="*/ 6820616 w 10828239"/>
              <a:gd name="connsiteY168" fmla="*/ 3221849 h 3559383"/>
              <a:gd name="connsiteX169" fmla="*/ 6750333 w 10828239"/>
              <a:gd name="connsiteY169" fmla="*/ 3231953 h 3559383"/>
              <a:gd name="connsiteX170" fmla="*/ 6690864 w 10828239"/>
              <a:gd name="connsiteY170" fmla="*/ 3242056 h 3559383"/>
              <a:gd name="connsiteX171" fmla="*/ 6674645 w 10828239"/>
              <a:gd name="connsiteY171" fmla="*/ 3095558 h 3559383"/>
              <a:gd name="connsiteX172" fmla="*/ 6669239 w 10828239"/>
              <a:gd name="connsiteY172" fmla="*/ 3095558 h 3559383"/>
              <a:gd name="connsiteX173" fmla="*/ 6658426 w 10828239"/>
              <a:gd name="connsiteY173" fmla="*/ 3105661 h 3559383"/>
              <a:gd name="connsiteX174" fmla="*/ 6647613 w 10828239"/>
              <a:gd name="connsiteY174" fmla="*/ 3105661 h 3559383"/>
              <a:gd name="connsiteX175" fmla="*/ 6615175 w 10828239"/>
              <a:gd name="connsiteY175" fmla="*/ 3085455 h 3559383"/>
              <a:gd name="connsiteX176" fmla="*/ 6598956 w 10828239"/>
              <a:gd name="connsiteY176" fmla="*/ 3100610 h 3559383"/>
              <a:gd name="connsiteX177" fmla="*/ 6447580 w 10828239"/>
              <a:gd name="connsiteY177" fmla="*/ 3156178 h 3559383"/>
              <a:gd name="connsiteX178" fmla="*/ 6317828 w 10828239"/>
              <a:gd name="connsiteY178" fmla="*/ 3206694 h 3559383"/>
              <a:gd name="connsiteX179" fmla="*/ 6231327 w 10828239"/>
              <a:gd name="connsiteY179" fmla="*/ 3196591 h 3559383"/>
              <a:gd name="connsiteX180" fmla="*/ 6188076 w 10828239"/>
              <a:gd name="connsiteY180" fmla="*/ 3120816 h 3559383"/>
              <a:gd name="connsiteX181" fmla="*/ 6166452 w 10828239"/>
              <a:gd name="connsiteY181" fmla="*/ 3221849 h 3559383"/>
              <a:gd name="connsiteX182" fmla="*/ 6155638 w 10828239"/>
              <a:gd name="connsiteY182" fmla="*/ 3257211 h 3559383"/>
              <a:gd name="connsiteX183" fmla="*/ 6052918 w 10828239"/>
              <a:gd name="connsiteY183" fmla="*/ 3322883 h 3559383"/>
              <a:gd name="connsiteX184" fmla="*/ 5988043 w 10828239"/>
              <a:gd name="connsiteY184" fmla="*/ 3393606 h 3559383"/>
              <a:gd name="connsiteX185" fmla="*/ 5961011 w 10828239"/>
              <a:gd name="connsiteY185" fmla="*/ 3297624 h 3559383"/>
              <a:gd name="connsiteX186" fmla="*/ 5961011 w 10828239"/>
              <a:gd name="connsiteY186" fmla="*/ 3191539 h 3559383"/>
              <a:gd name="connsiteX187" fmla="*/ 5906948 w 10828239"/>
              <a:gd name="connsiteY187" fmla="*/ 3393606 h 3559383"/>
              <a:gd name="connsiteX188" fmla="*/ 5733946 w 10828239"/>
              <a:gd name="connsiteY188" fmla="*/ 2984421 h 3559383"/>
              <a:gd name="connsiteX189" fmla="*/ 5723133 w 10828239"/>
              <a:gd name="connsiteY189" fmla="*/ 3095558 h 3559383"/>
              <a:gd name="connsiteX190" fmla="*/ 5679882 w 10828239"/>
              <a:gd name="connsiteY190" fmla="*/ 3050093 h 3559383"/>
              <a:gd name="connsiteX191" fmla="*/ 5555537 w 10828239"/>
              <a:gd name="connsiteY191" fmla="*/ 3267314 h 3559383"/>
              <a:gd name="connsiteX192" fmla="*/ 5550131 w 10828239"/>
              <a:gd name="connsiteY192" fmla="*/ 3166281 h 3559383"/>
              <a:gd name="connsiteX193" fmla="*/ 5474442 w 10828239"/>
              <a:gd name="connsiteY193" fmla="*/ 3146074 h 3559383"/>
              <a:gd name="connsiteX194" fmla="*/ 5420379 w 10828239"/>
              <a:gd name="connsiteY194" fmla="*/ 3075351 h 3559383"/>
              <a:gd name="connsiteX195" fmla="*/ 5371723 w 10828239"/>
              <a:gd name="connsiteY195" fmla="*/ 3171333 h 3559383"/>
              <a:gd name="connsiteX196" fmla="*/ 5355503 w 10828239"/>
              <a:gd name="connsiteY196" fmla="*/ 3231953 h 3559383"/>
              <a:gd name="connsiteX197" fmla="*/ 5306846 w 10828239"/>
              <a:gd name="connsiteY197" fmla="*/ 3201643 h 3559383"/>
              <a:gd name="connsiteX198" fmla="*/ 5231158 w 10828239"/>
              <a:gd name="connsiteY198" fmla="*/ 3292573 h 3559383"/>
              <a:gd name="connsiteX199" fmla="*/ 5171689 w 10828239"/>
              <a:gd name="connsiteY199" fmla="*/ 3312779 h 3559383"/>
              <a:gd name="connsiteX200" fmla="*/ 5112220 w 10828239"/>
              <a:gd name="connsiteY200" fmla="*/ 3368347 h 3559383"/>
              <a:gd name="connsiteX201" fmla="*/ 5128438 w 10828239"/>
              <a:gd name="connsiteY201" fmla="*/ 3469381 h 3559383"/>
              <a:gd name="connsiteX202" fmla="*/ 5112220 w 10828239"/>
              <a:gd name="connsiteY202" fmla="*/ 3509794 h 3559383"/>
              <a:gd name="connsiteX203" fmla="*/ 5052750 w 10828239"/>
              <a:gd name="connsiteY203" fmla="*/ 3277418 h 3559383"/>
              <a:gd name="connsiteX204" fmla="*/ 4998686 w 10828239"/>
              <a:gd name="connsiteY204" fmla="*/ 3454226 h 3559383"/>
              <a:gd name="connsiteX205" fmla="*/ 4987874 w 10828239"/>
              <a:gd name="connsiteY205" fmla="*/ 3368347 h 3559383"/>
              <a:gd name="connsiteX206" fmla="*/ 4928404 w 10828239"/>
              <a:gd name="connsiteY206" fmla="*/ 3317831 h 3559383"/>
              <a:gd name="connsiteX207" fmla="*/ 4874341 w 10828239"/>
              <a:gd name="connsiteY207" fmla="*/ 3297624 h 3559383"/>
              <a:gd name="connsiteX208" fmla="*/ 4814872 w 10828239"/>
              <a:gd name="connsiteY208" fmla="*/ 3257211 h 3559383"/>
              <a:gd name="connsiteX209" fmla="*/ 4814872 w 10828239"/>
              <a:gd name="connsiteY209" fmla="*/ 3312779 h 3559383"/>
              <a:gd name="connsiteX210" fmla="*/ 4733777 w 10828239"/>
              <a:gd name="connsiteY210" fmla="*/ 3383502 h 3559383"/>
              <a:gd name="connsiteX211" fmla="*/ 4728370 w 10828239"/>
              <a:gd name="connsiteY211" fmla="*/ 3247108 h 3559383"/>
              <a:gd name="connsiteX212" fmla="*/ 4701339 w 10828239"/>
              <a:gd name="connsiteY212" fmla="*/ 3206694 h 3559383"/>
              <a:gd name="connsiteX213" fmla="*/ 4674307 w 10828239"/>
              <a:gd name="connsiteY213" fmla="*/ 3221849 h 3559383"/>
              <a:gd name="connsiteX214" fmla="*/ 4587807 w 10828239"/>
              <a:gd name="connsiteY214" fmla="*/ 3242056 h 3559383"/>
              <a:gd name="connsiteX215" fmla="*/ 4533743 w 10828239"/>
              <a:gd name="connsiteY215" fmla="*/ 3272366 h 3559383"/>
              <a:gd name="connsiteX216" fmla="*/ 4533743 w 10828239"/>
              <a:gd name="connsiteY216" fmla="*/ 3267314 h 3559383"/>
              <a:gd name="connsiteX217" fmla="*/ 4485086 w 10828239"/>
              <a:gd name="connsiteY217" fmla="*/ 3201643 h 3559383"/>
              <a:gd name="connsiteX218" fmla="*/ 4441836 w 10828239"/>
              <a:gd name="connsiteY218" fmla="*/ 3267314 h 3559383"/>
              <a:gd name="connsiteX219" fmla="*/ 4420211 w 10828239"/>
              <a:gd name="connsiteY219" fmla="*/ 3373399 h 3559383"/>
              <a:gd name="connsiteX220" fmla="*/ 4398585 w 10828239"/>
              <a:gd name="connsiteY220" fmla="*/ 3403709 h 3559383"/>
              <a:gd name="connsiteX221" fmla="*/ 4387772 w 10828239"/>
              <a:gd name="connsiteY221" fmla="*/ 3368347 h 3559383"/>
              <a:gd name="connsiteX222" fmla="*/ 4376960 w 10828239"/>
              <a:gd name="connsiteY222" fmla="*/ 3317831 h 3559383"/>
              <a:gd name="connsiteX223" fmla="*/ 4360741 w 10828239"/>
              <a:gd name="connsiteY223" fmla="*/ 3358244 h 3559383"/>
              <a:gd name="connsiteX224" fmla="*/ 4247208 w 10828239"/>
              <a:gd name="connsiteY224" fmla="*/ 3484536 h 3559383"/>
              <a:gd name="connsiteX225" fmla="*/ 4220176 w 10828239"/>
              <a:gd name="connsiteY225" fmla="*/ 3499691 h 3559383"/>
              <a:gd name="connsiteX226" fmla="*/ 4209364 w 10828239"/>
              <a:gd name="connsiteY226" fmla="*/ 3499691 h 3559383"/>
              <a:gd name="connsiteX227" fmla="*/ 4203957 w 10828239"/>
              <a:gd name="connsiteY227" fmla="*/ 3358244 h 3559383"/>
              <a:gd name="connsiteX228" fmla="*/ 4214770 w 10828239"/>
              <a:gd name="connsiteY228" fmla="*/ 3332986 h 3559383"/>
              <a:gd name="connsiteX229" fmla="*/ 4236395 w 10828239"/>
              <a:gd name="connsiteY229" fmla="*/ 3302676 h 3559383"/>
              <a:gd name="connsiteX230" fmla="*/ 4203957 w 10828239"/>
              <a:gd name="connsiteY230" fmla="*/ 3262263 h 3559383"/>
              <a:gd name="connsiteX231" fmla="*/ 4160707 w 10828239"/>
              <a:gd name="connsiteY231" fmla="*/ 3287521 h 3559383"/>
              <a:gd name="connsiteX232" fmla="*/ 4101238 w 10828239"/>
              <a:gd name="connsiteY232" fmla="*/ 3413812 h 3559383"/>
              <a:gd name="connsiteX233" fmla="*/ 4090426 w 10828239"/>
              <a:gd name="connsiteY233" fmla="*/ 3277418 h 3559383"/>
              <a:gd name="connsiteX234" fmla="*/ 4074206 w 10828239"/>
              <a:gd name="connsiteY234" fmla="*/ 3237004 h 3559383"/>
              <a:gd name="connsiteX235" fmla="*/ 4030956 w 10828239"/>
              <a:gd name="connsiteY235" fmla="*/ 3267314 h 3559383"/>
              <a:gd name="connsiteX236" fmla="*/ 4020143 w 10828239"/>
              <a:gd name="connsiteY236" fmla="*/ 3383502 h 3559383"/>
              <a:gd name="connsiteX237" fmla="*/ 4025550 w 10828239"/>
              <a:gd name="connsiteY237" fmla="*/ 3509794 h 3559383"/>
              <a:gd name="connsiteX238" fmla="*/ 3971486 w 10828239"/>
              <a:gd name="connsiteY238" fmla="*/ 3358244 h 3559383"/>
              <a:gd name="connsiteX239" fmla="*/ 3830921 w 10828239"/>
              <a:gd name="connsiteY239" fmla="*/ 3368347 h 3559383"/>
              <a:gd name="connsiteX240" fmla="*/ 3793078 w 10828239"/>
              <a:gd name="connsiteY240" fmla="*/ 3353192 h 3559383"/>
              <a:gd name="connsiteX241" fmla="*/ 3739014 w 10828239"/>
              <a:gd name="connsiteY241" fmla="*/ 3413812 h 3559383"/>
              <a:gd name="connsiteX242" fmla="*/ 3739014 w 10828239"/>
              <a:gd name="connsiteY242" fmla="*/ 3494639 h 3559383"/>
              <a:gd name="connsiteX243" fmla="*/ 3701170 w 10828239"/>
              <a:gd name="connsiteY243" fmla="*/ 3408761 h 3559383"/>
              <a:gd name="connsiteX244" fmla="*/ 3641700 w 10828239"/>
              <a:gd name="connsiteY244" fmla="*/ 3479484 h 3559383"/>
              <a:gd name="connsiteX245" fmla="*/ 3609262 w 10828239"/>
              <a:gd name="connsiteY245" fmla="*/ 3499691 h 3559383"/>
              <a:gd name="connsiteX246" fmla="*/ 3593043 w 10828239"/>
              <a:gd name="connsiteY246" fmla="*/ 3469381 h 3559383"/>
              <a:gd name="connsiteX247" fmla="*/ 3560606 w 10828239"/>
              <a:gd name="connsiteY247" fmla="*/ 3363296 h 3559383"/>
              <a:gd name="connsiteX248" fmla="*/ 3501136 w 10828239"/>
              <a:gd name="connsiteY248" fmla="*/ 3393606 h 3559383"/>
              <a:gd name="connsiteX249" fmla="*/ 3506542 w 10828239"/>
              <a:gd name="connsiteY249" fmla="*/ 3302676 h 3559383"/>
              <a:gd name="connsiteX250" fmla="*/ 3376791 w 10828239"/>
              <a:gd name="connsiteY250" fmla="*/ 3383502 h 3559383"/>
              <a:gd name="connsiteX251" fmla="*/ 3322729 w 10828239"/>
              <a:gd name="connsiteY251" fmla="*/ 3383502 h 3559383"/>
              <a:gd name="connsiteX252" fmla="*/ 3306509 w 10828239"/>
              <a:gd name="connsiteY252" fmla="*/ 3327934 h 3559383"/>
              <a:gd name="connsiteX253" fmla="*/ 3274072 w 10828239"/>
              <a:gd name="connsiteY253" fmla="*/ 3231953 h 3559383"/>
              <a:gd name="connsiteX254" fmla="*/ 3274072 w 10828239"/>
              <a:gd name="connsiteY254" fmla="*/ 3302676 h 3559383"/>
              <a:gd name="connsiteX255" fmla="*/ 3247040 w 10828239"/>
              <a:gd name="connsiteY255" fmla="*/ 3292573 h 3559383"/>
              <a:gd name="connsiteX256" fmla="*/ 3203789 w 10828239"/>
              <a:gd name="connsiteY256" fmla="*/ 3302676 h 3559383"/>
              <a:gd name="connsiteX257" fmla="*/ 3106475 w 10828239"/>
              <a:gd name="connsiteY257" fmla="*/ 3398657 h 3559383"/>
              <a:gd name="connsiteX258" fmla="*/ 3063226 w 10828239"/>
              <a:gd name="connsiteY258" fmla="*/ 3459277 h 3559383"/>
              <a:gd name="connsiteX259" fmla="*/ 3003756 w 10828239"/>
              <a:gd name="connsiteY259" fmla="*/ 3535052 h 3559383"/>
              <a:gd name="connsiteX260" fmla="*/ 2944286 w 10828239"/>
              <a:gd name="connsiteY260" fmla="*/ 3555259 h 3559383"/>
              <a:gd name="connsiteX261" fmla="*/ 2868597 w 10828239"/>
              <a:gd name="connsiteY261" fmla="*/ 3540104 h 3559383"/>
              <a:gd name="connsiteX262" fmla="*/ 2749658 w 10828239"/>
              <a:gd name="connsiteY262" fmla="*/ 3454226 h 3559383"/>
              <a:gd name="connsiteX263" fmla="*/ 2706409 w 10828239"/>
              <a:gd name="connsiteY263" fmla="*/ 3408761 h 3559383"/>
              <a:gd name="connsiteX264" fmla="*/ 2609094 w 10828239"/>
              <a:gd name="connsiteY264" fmla="*/ 3373399 h 3559383"/>
              <a:gd name="connsiteX265" fmla="*/ 2598282 w 10828239"/>
              <a:gd name="connsiteY265" fmla="*/ 3368347 h 3559383"/>
              <a:gd name="connsiteX266" fmla="*/ 2419874 w 10828239"/>
              <a:gd name="connsiteY266" fmla="*/ 3343089 h 3559383"/>
              <a:gd name="connsiteX267" fmla="*/ 2333372 w 10828239"/>
              <a:gd name="connsiteY267" fmla="*/ 3363296 h 3559383"/>
              <a:gd name="connsiteX268" fmla="*/ 2241464 w 10828239"/>
              <a:gd name="connsiteY268" fmla="*/ 3428967 h 3559383"/>
              <a:gd name="connsiteX269" fmla="*/ 2122525 w 10828239"/>
              <a:gd name="connsiteY269" fmla="*/ 3434019 h 3559383"/>
              <a:gd name="connsiteX270" fmla="*/ 2079274 w 10828239"/>
              <a:gd name="connsiteY270" fmla="*/ 3312779 h 3559383"/>
              <a:gd name="connsiteX271" fmla="*/ 2073868 w 10828239"/>
              <a:gd name="connsiteY271" fmla="*/ 3292573 h 3559383"/>
              <a:gd name="connsiteX272" fmla="*/ 2046837 w 10828239"/>
              <a:gd name="connsiteY272" fmla="*/ 3226901 h 3559383"/>
              <a:gd name="connsiteX273" fmla="*/ 1954929 w 10828239"/>
              <a:gd name="connsiteY273" fmla="*/ 3221849 h 3559383"/>
              <a:gd name="connsiteX274" fmla="*/ 1911680 w 10828239"/>
              <a:gd name="connsiteY274" fmla="*/ 3302676 h 3559383"/>
              <a:gd name="connsiteX275" fmla="*/ 1884647 w 10828239"/>
              <a:gd name="connsiteY275" fmla="*/ 3464329 h 3559383"/>
              <a:gd name="connsiteX276" fmla="*/ 1798147 w 10828239"/>
              <a:gd name="connsiteY276" fmla="*/ 3343089 h 3559383"/>
              <a:gd name="connsiteX277" fmla="*/ 1700833 w 10828239"/>
              <a:gd name="connsiteY277" fmla="*/ 3413812 h 3559383"/>
              <a:gd name="connsiteX278" fmla="*/ 1700833 w 10828239"/>
              <a:gd name="connsiteY278" fmla="*/ 3312779 h 3559383"/>
              <a:gd name="connsiteX279" fmla="*/ 1738678 w 10828239"/>
              <a:gd name="connsiteY279" fmla="*/ 3100610 h 3559383"/>
              <a:gd name="connsiteX280" fmla="*/ 1592706 w 10828239"/>
              <a:gd name="connsiteY280" fmla="*/ 3125868 h 3559383"/>
              <a:gd name="connsiteX281" fmla="*/ 1544049 w 10828239"/>
              <a:gd name="connsiteY281" fmla="*/ 3110713 h 3559383"/>
              <a:gd name="connsiteX282" fmla="*/ 1527831 w 10828239"/>
              <a:gd name="connsiteY282" fmla="*/ 3151126 h 3559383"/>
              <a:gd name="connsiteX283" fmla="*/ 1517017 w 10828239"/>
              <a:gd name="connsiteY283" fmla="*/ 3312779 h 3559383"/>
              <a:gd name="connsiteX284" fmla="*/ 1500800 w 10828239"/>
              <a:gd name="connsiteY284" fmla="*/ 3211746 h 3559383"/>
              <a:gd name="connsiteX285" fmla="*/ 1360234 w 10828239"/>
              <a:gd name="connsiteY285" fmla="*/ 3322883 h 3559383"/>
              <a:gd name="connsiteX286" fmla="*/ 1344015 w 10828239"/>
              <a:gd name="connsiteY286" fmla="*/ 3322883 h 3559383"/>
              <a:gd name="connsiteX287" fmla="*/ 1284546 w 10828239"/>
              <a:gd name="connsiteY287" fmla="*/ 3282469 h 3559383"/>
              <a:gd name="connsiteX288" fmla="*/ 1176419 w 10828239"/>
              <a:gd name="connsiteY288" fmla="*/ 3307728 h 3559383"/>
              <a:gd name="connsiteX289" fmla="*/ 1143981 w 10828239"/>
              <a:gd name="connsiteY289" fmla="*/ 3353192 h 3559383"/>
              <a:gd name="connsiteX290" fmla="*/ 1127762 w 10828239"/>
              <a:gd name="connsiteY290" fmla="*/ 3373399 h 3559383"/>
              <a:gd name="connsiteX291" fmla="*/ 1089918 w 10828239"/>
              <a:gd name="connsiteY291" fmla="*/ 3459277 h 3559383"/>
              <a:gd name="connsiteX292" fmla="*/ 1052074 w 10828239"/>
              <a:gd name="connsiteY292" fmla="*/ 3242056 h 3559383"/>
              <a:gd name="connsiteX293" fmla="*/ 1025043 w 10828239"/>
              <a:gd name="connsiteY293" fmla="*/ 3201643 h 3559383"/>
              <a:gd name="connsiteX294" fmla="*/ 1008824 w 10828239"/>
              <a:gd name="connsiteY294" fmla="*/ 3226901 h 3559383"/>
              <a:gd name="connsiteX295" fmla="*/ 981792 w 10828239"/>
              <a:gd name="connsiteY295" fmla="*/ 3282469 h 3559383"/>
              <a:gd name="connsiteX296" fmla="*/ 965573 w 10828239"/>
              <a:gd name="connsiteY296" fmla="*/ 3338038 h 3559383"/>
              <a:gd name="connsiteX297" fmla="*/ 954760 w 10828239"/>
              <a:gd name="connsiteY297" fmla="*/ 3292573 h 3559383"/>
              <a:gd name="connsiteX298" fmla="*/ 852040 w 10828239"/>
              <a:gd name="connsiteY298" fmla="*/ 3206694 h 3559383"/>
              <a:gd name="connsiteX299" fmla="*/ 727695 w 10828239"/>
              <a:gd name="connsiteY299" fmla="*/ 3110713 h 3559383"/>
              <a:gd name="connsiteX300" fmla="*/ 760133 w 10828239"/>
              <a:gd name="connsiteY300" fmla="*/ 3196591 h 3559383"/>
              <a:gd name="connsiteX301" fmla="*/ 781758 w 10828239"/>
              <a:gd name="connsiteY301" fmla="*/ 3262263 h 3559383"/>
              <a:gd name="connsiteX302" fmla="*/ 738508 w 10828239"/>
              <a:gd name="connsiteY302" fmla="*/ 3221849 h 3559383"/>
              <a:gd name="connsiteX303" fmla="*/ 733101 w 10828239"/>
              <a:gd name="connsiteY303" fmla="*/ 3216798 h 3559383"/>
              <a:gd name="connsiteX304" fmla="*/ 733101 w 10828239"/>
              <a:gd name="connsiteY304" fmla="*/ 3221849 h 3559383"/>
              <a:gd name="connsiteX305" fmla="*/ 738508 w 10828239"/>
              <a:gd name="connsiteY305" fmla="*/ 3221849 h 3559383"/>
              <a:gd name="connsiteX306" fmla="*/ 733101 w 10828239"/>
              <a:gd name="connsiteY306" fmla="*/ 3312779 h 3559383"/>
              <a:gd name="connsiteX307" fmla="*/ 387097 w 10828239"/>
              <a:gd name="connsiteY307" fmla="*/ 3247108 h 3559383"/>
              <a:gd name="connsiteX308" fmla="*/ 376284 w 10828239"/>
              <a:gd name="connsiteY308" fmla="*/ 3176384 h 3559383"/>
              <a:gd name="connsiteX309" fmla="*/ 349253 w 10828239"/>
              <a:gd name="connsiteY309" fmla="*/ 3211746 h 3559383"/>
              <a:gd name="connsiteX310" fmla="*/ 343846 w 10828239"/>
              <a:gd name="connsiteY310" fmla="*/ 3166281 h 3559383"/>
              <a:gd name="connsiteX311" fmla="*/ 327627 w 10828239"/>
              <a:gd name="connsiteY311" fmla="*/ 3186488 h 3559383"/>
              <a:gd name="connsiteX312" fmla="*/ 251939 w 10828239"/>
              <a:gd name="connsiteY312" fmla="*/ 3191539 h 3559383"/>
              <a:gd name="connsiteX313" fmla="*/ 214095 w 10828239"/>
              <a:gd name="connsiteY313" fmla="*/ 3130919 h 3559383"/>
              <a:gd name="connsiteX314" fmla="*/ 160032 w 10828239"/>
              <a:gd name="connsiteY314" fmla="*/ 3095558 h 3559383"/>
              <a:gd name="connsiteX315" fmla="*/ 143813 w 10828239"/>
              <a:gd name="connsiteY315" fmla="*/ 3080403 h 3559383"/>
              <a:gd name="connsiteX316" fmla="*/ 73531 w 10828239"/>
              <a:gd name="connsiteY316" fmla="*/ 2585340 h 3559383"/>
              <a:gd name="connsiteX317" fmla="*/ 64537 w 10828239"/>
              <a:gd name="connsiteY317" fmla="*/ 2545682 h 3559383"/>
              <a:gd name="connsiteX318" fmla="*/ 64249 w 10828239"/>
              <a:gd name="connsiteY318" fmla="*/ 2546756 h 3559383"/>
              <a:gd name="connsiteX319" fmla="*/ 64400 w 10828239"/>
              <a:gd name="connsiteY319" fmla="*/ 2542678 h 3559383"/>
              <a:gd name="connsiteX320" fmla="*/ 80104 w 10828239"/>
              <a:gd name="connsiteY320" fmla="*/ 2284418 h 3559383"/>
              <a:gd name="connsiteX321" fmla="*/ 21453 w 10828239"/>
              <a:gd name="connsiteY321" fmla="*/ 1766103 h 3559383"/>
              <a:gd name="connsiteX322" fmla="*/ 39721 w 10828239"/>
              <a:gd name="connsiteY322" fmla="*/ 1649369 h 3559383"/>
              <a:gd name="connsiteX323" fmla="*/ 37672 w 10828239"/>
              <a:gd name="connsiteY323" fmla="*/ 1554546 h 3559383"/>
              <a:gd name="connsiteX324" fmla="*/ 37558 w 10828239"/>
              <a:gd name="connsiteY324" fmla="*/ 1424653 h 3559383"/>
              <a:gd name="connsiteX325" fmla="*/ 26860 w 10828239"/>
              <a:gd name="connsiteY325" fmla="*/ 1120853 h 3559383"/>
              <a:gd name="connsiteX326" fmla="*/ 12605 w 10828239"/>
              <a:gd name="connsiteY326" fmla="*/ 1048496 h 3559383"/>
              <a:gd name="connsiteX327" fmla="*/ 20102 w 10828239"/>
              <a:gd name="connsiteY327" fmla="*/ 930451 h 3559383"/>
              <a:gd name="connsiteX328" fmla="*/ 20887 w 10828239"/>
              <a:gd name="connsiteY328" fmla="*/ 819896 h 3559383"/>
              <a:gd name="connsiteX329" fmla="*/ 27142 w 10828239"/>
              <a:gd name="connsiteY329" fmla="*/ 783007 h 3559383"/>
              <a:gd name="connsiteX330" fmla="*/ 21736 w 10828239"/>
              <a:gd name="connsiteY330" fmla="*/ 601147 h 3559383"/>
              <a:gd name="connsiteX331" fmla="*/ 5516 w 10828239"/>
              <a:gd name="connsiteY331" fmla="*/ 545579 h 3559383"/>
              <a:gd name="connsiteX332" fmla="*/ 43361 w 10828239"/>
              <a:gd name="connsiteY332" fmla="*/ 490011 h 3559383"/>
              <a:gd name="connsiteX333" fmla="*/ 113643 w 10828239"/>
              <a:gd name="connsiteY333" fmla="*/ 409184 h 3559383"/>
              <a:gd name="connsiteX334" fmla="*/ 210957 w 10828239"/>
              <a:gd name="connsiteY334" fmla="*/ 535476 h 3559383"/>
              <a:gd name="connsiteX335" fmla="*/ 254207 w 10828239"/>
              <a:gd name="connsiteY335" fmla="*/ 338461 h 3559383"/>
              <a:gd name="connsiteX336" fmla="*/ 665087 w 10828239"/>
              <a:gd name="connsiteY336" fmla="*/ 439494 h 3559383"/>
              <a:gd name="connsiteX337" fmla="*/ 951622 w 10828239"/>
              <a:gd name="connsiteY337" fmla="*/ 469804 h 3559383"/>
              <a:gd name="connsiteX338" fmla="*/ 962435 w 10828239"/>
              <a:gd name="connsiteY338" fmla="*/ 419287 h 3559383"/>
              <a:gd name="connsiteX339" fmla="*/ 994873 w 10828239"/>
              <a:gd name="connsiteY339" fmla="*/ 373822 h 3559383"/>
              <a:gd name="connsiteX340" fmla="*/ 1011092 w 10828239"/>
              <a:gd name="connsiteY340" fmla="*/ 287944 h 3559383"/>
              <a:gd name="connsiteX341" fmla="*/ 1054342 w 10828239"/>
              <a:gd name="connsiteY341" fmla="*/ 378874 h 3559383"/>
              <a:gd name="connsiteX342" fmla="*/ 1092186 w 10828239"/>
              <a:gd name="connsiteY342" fmla="*/ 474856 h 3559383"/>
              <a:gd name="connsiteX343" fmla="*/ 1092186 w 10828239"/>
              <a:gd name="connsiteY343" fmla="*/ 353616 h 3559383"/>
              <a:gd name="connsiteX344" fmla="*/ 1135437 w 10828239"/>
              <a:gd name="connsiteY344" fmla="*/ 313203 h 3559383"/>
              <a:gd name="connsiteX345" fmla="*/ 1259782 w 10828239"/>
              <a:gd name="connsiteY345" fmla="*/ 353616 h 3559383"/>
              <a:gd name="connsiteX346" fmla="*/ 1421972 w 10828239"/>
              <a:gd name="connsiteY346" fmla="*/ 348564 h 3559383"/>
              <a:gd name="connsiteX347" fmla="*/ 1557130 w 10828239"/>
              <a:gd name="connsiteY347" fmla="*/ 333409 h 3559383"/>
              <a:gd name="connsiteX348" fmla="*/ 1659850 w 10828239"/>
              <a:gd name="connsiteY348" fmla="*/ 469804 h 3559383"/>
              <a:gd name="connsiteX349" fmla="*/ 1676069 w 10828239"/>
              <a:gd name="connsiteY349" fmla="*/ 636509 h 3559383"/>
              <a:gd name="connsiteX350" fmla="*/ 1708507 w 10828239"/>
              <a:gd name="connsiteY350" fmla="*/ 555682 h 3559383"/>
              <a:gd name="connsiteX351" fmla="*/ 1767976 w 10828239"/>
              <a:gd name="connsiteY351" fmla="*/ 474856 h 3559383"/>
              <a:gd name="connsiteX352" fmla="*/ 1816633 w 10828239"/>
              <a:gd name="connsiteY352" fmla="*/ 449597 h 3559383"/>
              <a:gd name="connsiteX353" fmla="*/ 1865290 w 10828239"/>
              <a:gd name="connsiteY353" fmla="*/ 399081 h 3559383"/>
              <a:gd name="connsiteX354" fmla="*/ 2124793 w 10828239"/>
              <a:gd name="connsiteY354" fmla="*/ 464752 h 3559383"/>
              <a:gd name="connsiteX355" fmla="*/ 2168044 w 10828239"/>
              <a:gd name="connsiteY355" fmla="*/ 257634 h 3559383"/>
              <a:gd name="connsiteX356" fmla="*/ 2276170 w 10828239"/>
              <a:gd name="connsiteY356" fmla="*/ 353616 h 3559383"/>
              <a:gd name="connsiteX357" fmla="*/ 2303202 w 10828239"/>
              <a:gd name="connsiteY357" fmla="*/ 383926 h 3559383"/>
              <a:gd name="connsiteX358" fmla="*/ 2335640 w 10828239"/>
              <a:gd name="connsiteY358" fmla="*/ 363719 h 3559383"/>
              <a:gd name="connsiteX359" fmla="*/ 2351859 w 10828239"/>
              <a:gd name="connsiteY359" fmla="*/ 323306 h 3559383"/>
              <a:gd name="connsiteX360" fmla="*/ 2357265 w 10828239"/>
              <a:gd name="connsiteY360" fmla="*/ 323306 h 3559383"/>
              <a:gd name="connsiteX361" fmla="*/ 2362671 w 10828239"/>
              <a:gd name="connsiteY361" fmla="*/ 323306 h 3559383"/>
              <a:gd name="connsiteX362" fmla="*/ 2378890 w 10828239"/>
              <a:gd name="connsiteY362" fmla="*/ 404132 h 3559383"/>
              <a:gd name="connsiteX363" fmla="*/ 2411328 w 10828239"/>
              <a:gd name="connsiteY363" fmla="*/ 348564 h 3559383"/>
              <a:gd name="connsiteX364" fmla="*/ 2432954 w 10828239"/>
              <a:gd name="connsiteY364" fmla="*/ 348564 h 3559383"/>
              <a:gd name="connsiteX365" fmla="*/ 2438360 w 10828239"/>
              <a:gd name="connsiteY365" fmla="*/ 409184 h 3559383"/>
              <a:gd name="connsiteX366" fmla="*/ 2481610 w 10828239"/>
              <a:gd name="connsiteY366" fmla="*/ 439494 h 3559383"/>
              <a:gd name="connsiteX367" fmla="*/ 2497829 w 10828239"/>
              <a:gd name="connsiteY367" fmla="*/ 404132 h 3559383"/>
              <a:gd name="connsiteX368" fmla="*/ 2492423 w 10828239"/>
              <a:gd name="connsiteY368" fmla="*/ 348564 h 3559383"/>
              <a:gd name="connsiteX369" fmla="*/ 2568111 w 10828239"/>
              <a:gd name="connsiteY369" fmla="*/ 287944 h 3559383"/>
              <a:gd name="connsiteX370" fmla="*/ 2908709 w 10828239"/>
              <a:gd name="connsiteY370" fmla="*/ 373822 h 3559383"/>
              <a:gd name="connsiteX371" fmla="*/ 2962773 w 10828239"/>
              <a:gd name="connsiteY371" fmla="*/ 378874 h 3559383"/>
              <a:gd name="connsiteX372" fmla="*/ 3022242 w 10828239"/>
              <a:gd name="connsiteY372" fmla="*/ 424339 h 3559383"/>
              <a:gd name="connsiteX373" fmla="*/ 3097931 w 10828239"/>
              <a:gd name="connsiteY373" fmla="*/ 474856 h 3559383"/>
              <a:gd name="connsiteX374" fmla="*/ 3087118 w 10828239"/>
              <a:gd name="connsiteY374" fmla="*/ 227324 h 3559383"/>
              <a:gd name="connsiteX375" fmla="*/ 3146587 w 10828239"/>
              <a:gd name="connsiteY375" fmla="*/ 363719 h 3559383"/>
              <a:gd name="connsiteX376" fmla="*/ 3200651 w 10828239"/>
              <a:gd name="connsiteY376" fmla="*/ 358668 h 3559383"/>
              <a:gd name="connsiteX377" fmla="*/ 3233089 w 10828239"/>
              <a:gd name="connsiteY377" fmla="*/ 287944 h 3559383"/>
              <a:gd name="connsiteX378" fmla="*/ 3368247 w 10828239"/>
              <a:gd name="connsiteY378" fmla="*/ 237428 h 3559383"/>
              <a:gd name="connsiteX379" fmla="*/ 3411497 w 10828239"/>
              <a:gd name="connsiteY379" fmla="*/ 95981 h 3559383"/>
              <a:gd name="connsiteX380" fmla="*/ 3514217 w 10828239"/>
              <a:gd name="connsiteY380" fmla="*/ 141446 h 3559383"/>
              <a:gd name="connsiteX381" fmla="*/ 3481779 w 10828239"/>
              <a:gd name="connsiteY381" fmla="*/ 242479 h 3559383"/>
              <a:gd name="connsiteX382" fmla="*/ 3622343 w 10828239"/>
              <a:gd name="connsiteY382" fmla="*/ 298048 h 3559383"/>
              <a:gd name="connsiteX383" fmla="*/ 3654782 w 10828239"/>
              <a:gd name="connsiteY383" fmla="*/ 161653 h 3559383"/>
              <a:gd name="connsiteX384" fmla="*/ 3676406 w 10828239"/>
              <a:gd name="connsiteY384" fmla="*/ 166704 h 3559383"/>
              <a:gd name="connsiteX385" fmla="*/ 3671000 w 10828239"/>
              <a:gd name="connsiteY385" fmla="*/ 298048 h 3559383"/>
              <a:gd name="connsiteX386" fmla="*/ 3730470 w 10828239"/>
              <a:gd name="connsiteY386" fmla="*/ 383926 h 3559383"/>
              <a:gd name="connsiteX387" fmla="*/ 3741283 w 10828239"/>
              <a:gd name="connsiteY387" fmla="*/ 313203 h 3559383"/>
              <a:gd name="connsiteX388" fmla="*/ 3968348 w 10828239"/>
              <a:gd name="connsiteY388" fmla="*/ 373822 h 3559383"/>
              <a:gd name="connsiteX389" fmla="*/ 4065661 w 10828239"/>
              <a:gd name="connsiteY389" fmla="*/ 298048 h 3559383"/>
              <a:gd name="connsiteX390" fmla="*/ 4157569 w 10828239"/>
              <a:gd name="connsiteY390" fmla="*/ 328358 h 3559383"/>
              <a:gd name="connsiteX391" fmla="*/ 4173788 w 10828239"/>
              <a:gd name="connsiteY391" fmla="*/ 424339 h 3559383"/>
              <a:gd name="connsiteX392" fmla="*/ 4206226 w 10828239"/>
              <a:gd name="connsiteY392" fmla="*/ 368771 h 3559383"/>
              <a:gd name="connsiteX393" fmla="*/ 4206226 w 10828239"/>
              <a:gd name="connsiteY393" fmla="*/ 434442 h 3559383"/>
              <a:gd name="connsiteX394" fmla="*/ 4287321 w 10828239"/>
              <a:gd name="connsiteY394" fmla="*/ 363719 h 3559383"/>
              <a:gd name="connsiteX395" fmla="*/ 4352196 w 10828239"/>
              <a:gd name="connsiteY395" fmla="*/ 368771 h 3559383"/>
              <a:gd name="connsiteX396" fmla="*/ 4438697 w 10828239"/>
              <a:gd name="connsiteY396" fmla="*/ 368771 h 3559383"/>
              <a:gd name="connsiteX397" fmla="*/ 4503573 w 10828239"/>
              <a:gd name="connsiteY397" fmla="*/ 318254 h 3559383"/>
              <a:gd name="connsiteX398" fmla="*/ 4611700 w 10828239"/>
              <a:gd name="connsiteY398" fmla="*/ 323306 h 3559383"/>
              <a:gd name="connsiteX399" fmla="*/ 4665763 w 10828239"/>
              <a:gd name="connsiteY399" fmla="*/ 378874 h 3559383"/>
              <a:gd name="connsiteX400" fmla="*/ 4676575 w 10828239"/>
              <a:gd name="connsiteY400" fmla="*/ 333409 h 3559383"/>
              <a:gd name="connsiteX401" fmla="*/ 4736045 w 10828239"/>
              <a:gd name="connsiteY401" fmla="*/ 252583 h 3559383"/>
              <a:gd name="connsiteX402" fmla="*/ 4773890 w 10828239"/>
              <a:gd name="connsiteY402" fmla="*/ 217221 h 3559383"/>
              <a:gd name="connsiteX403" fmla="*/ 4854984 w 10828239"/>
              <a:gd name="connsiteY403" fmla="*/ 106085 h 3559383"/>
              <a:gd name="connsiteX404" fmla="*/ 4887422 w 10828239"/>
              <a:gd name="connsiteY404" fmla="*/ 207118 h 3559383"/>
              <a:gd name="connsiteX405" fmla="*/ 4892828 w 10828239"/>
              <a:gd name="connsiteY405" fmla="*/ 318254 h 3559383"/>
              <a:gd name="connsiteX406" fmla="*/ 4925267 w 10828239"/>
              <a:gd name="connsiteY406" fmla="*/ 126291 h 3559383"/>
              <a:gd name="connsiteX407" fmla="*/ 4957704 w 10828239"/>
              <a:gd name="connsiteY407" fmla="*/ 156601 h 3559383"/>
              <a:gd name="connsiteX408" fmla="*/ 5022580 w 10828239"/>
              <a:gd name="connsiteY408" fmla="*/ 368771 h 3559383"/>
              <a:gd name="connsiteX409" fmla="*/ 5027986 w 10828239"/>
              <a:gd name="connsiteY409" fmla="*/ 383926 h 3559383"/>
              <a:gd name="connsiteX410" fmla="*/ 5114487 w 10828239"/>
              <a:gd name="connsiteY410" fmla="*/ 530424 h 3559383"/>
              <a:gd name="connsiteX411" fmla="*/ 5119894 w 10828239"/>
              <a:gd name="connsiteY411" fmla="*/ 434442 h 3559383"/>
              <a:gd name="connsiteX412" fmla="*/ 5168551 w 10828239"/>
              <a:gd name="connsiteY412" fmla="*/ 484959 h 3559383"/>
              <a:gd name="connsiteX413" fmla="*/ 5292896 w 10828239"/>
              <a:gd name="connsiteY413" fmla="*/ 247531 h 3559383"/>
              <a:gd name="connsiteX414" fmla="*/ 5292896 w 10828239"/>
              <a:gd name="connsiteY414" fmla="*/ 363719 h 3559383"/>
              <a:gd name="connsiteX415" fmla="*/ 5373990 w 10828239"/>
              <a:gd name="connsiteY415" fmla="*/ 373822 h 3559383"/>
              <a:gd name="connsiteX416" fmla="*/ 5395616 w 10828239"/>
              <a:gd name="connsiteY416" fmla="*/ 424339 h 3559383"/>
              <a:gd name="connsiteX417" fmla="*/ 5428054 w 10828239"/>
              <a:gd name="connsiteY417" fmla="*/ 454649 h 3559383"/>
              <a:gd name="connsiteX418" fmla="*/ 5460492 w 10828239"/>
              <a:gd name="connsiteY418" fmla="*/ 419287 h 3559383"/>
              <a:gd name="connsiteX419" fmla="*/ 5476711 w 10828239"/>
              <a:gd name="connsiteY419" fmla="*/ 318254 h 3559383"/>
              <a:gd name="connsiteX420" fmla="*/ 5519961 w 10828239"/>
              <a:gd name="connsiteY420" fmla="*/ 292996 h 3559383"/>
              <a:gd name="connsiteX421" fmla="*/ 5574024 w 10828239"/>
              <a:gd name="connsiteY421" fmla="*/ 272789 h 3559383"/>
              <a:gd name="connsiteX422" fmla="*/ 5622681 w 10828239"/>
              <a:gd name="connsiteY422" fmla="*/ 217221 h 3559383"/>
              <a:gd name="connsiteX423" fmla="*/ 5665932 w 10828239"/>
              <a:gd name="connsiteY423" fmla="*/ 202066 h 3559383"/>
              <a:gd name="connsiteX424" fmla="*/ 5730807 w 10828239"/>
              <a:gd name="connsiteY424" fmla="*/ 146498 h 3559383"/>
              <a:gd name="connsiteX425" fmla="*/ 5714589 w 10828239"/>
              <a:gd name="connsiteY425" fmla="*/ 55568 h 3559383"/>
              <a:gd name="connsiteX426" fmla="*/ 5730807 w 10828239"/>
              <a:gd name="connsiteY426" fmla="*/ 10103 h 3559383"/>
              <a:gd name="connsiteX427" fmla="*/ 5747026 w 10828239"/>
              <a:gd name="connsiteY427" fmla="*/ 121240 h 3559383"/>
              <a:gd name="connsiteX428" fmla="*/ 5790277 w 10828239"/>
              <a:gd name="connsiteY428" fmla="*/ 232376 h 3559383"/>
              <a:gd name="connsiteX429" fmla="*/ 5849746 w 10828239"/>
              <a:gd name="connsiteY429" fmla="*/ 65671 h 3559383"/>
              <a:gd name="connsiteX430" fmla="*/ 5860559 w 10828239"/>
              <a:gd name="connsiteY430" fmla="*/ 166704 h 3559383"/>
              <a:gd name="connsiteX431" fmla="*/ 5930841 w 10828239"/>
              <a:gd name="connsiteY431" fmla="*/ 217221 h 3559383"/>
              <a:gd name="connsiteX432" fmla="*/ 6109250 w 10828239"/>
              <a:gd name="connsiteY432" fmla="*/ 136395 h 3559383"/>
              <a:gd name="connsiteX433" fmla="*/ 6103843 w 10828239"/>
              <a:gd name="connsiteY433" fmla="*/ 282893 h 3559383"/>
              <a:gd name="connsiteX434" fmla="*/ 6098437 w 10828239"/>
              <a:gd name="connsiteY434" fmla="*/ 378874 h 3559383"/>
              <a:gd name="connsiteX435" fmla="*/ 6109250 w 10828239"/>
              <a:gd name="connsiteY435" fmla="*/ 313203 h 3559383"/>
              <a:gd name="connsiteX436" fmla="*/ 6168719 w 10828239"/>
              <a:gd name="connsiteY436" fmla="*/ 298048 h 3559383"/>
              <a:gd name="connsiteX437" fmla="*/ 6249814 w 10828239"/>
              <a:gd name="connsiteY437" fmla="*/ 237428 h 3559383"/>
              <a:gd name="connsiteX438" fmla="*/ 6266033 w 10828239"/>
              <a:gd name="connsiteY438" fmla="*/ 282893 h 3559383"/>
              <a:gd name="connsiteX439" fmla="*/ 6303877 w 10828239"/>
              <a:gd name="connsiteY439" fmla="*/ 227324 h 3559383"/>
              <a:gd name="connsiteX440" fmla="*/ 6314690 w 10828239"/>
              <a:gd name="connsiteY440" fmla="*/ 232376 h 3559383"/>
              <a:gd name="connsiteX441" fmla="*/ 6357940 w 10828239"/>
              <a:gd name="connsiteY441" fmla="*/ 313203 h 3559383"/>
              <a:gd name="connsiteX442" fmla="*/ 6401191 w 10828239"/>
              <a:gd name="connsiteY442" fmla="*/ 232376 h 3559383"/>
              <a:gd name="connsiteX443" fmla="*/ 6439035 w 10828239"/>
              <a:gd name="connsiteY443" fmla="*/ 90930 h 3559383"/>
              <a:gd name="connsiteX444" fmla="*/ 6471473 w 10828239"/>
              <a:gd name="connsiteY444" fmla="*/ 181859 h 3559383"/>
              <a:gd name="connsiteX445" fmla="*/ 6482286 w 10828239"/>
              <a:gd name="connsiteY445" fmla="*/ 166704 h 3559383"/>
              <a:gd name="connsiteX446" fmla="*/ 6601225 w 10828239"/>
              <a:gd name="connsiteY446" fmla="*/ 25258 h 3559383"/>
              <a:gd name="connsiteX447" fmla="*/ 6633663 w 10828239"/>
              <a:gd name="connsiteY447" fmla="*/ 10103 h 3559383"/>
              <a:gd name="connsiteX448" fmla="*/ 6639069 w 10828239"/>
              <a:gd name="connsiteY448" fmla="*/ 15155 h 3559383"/>
              <a:gd name="connsiteX449" fmla="*/ 6639069 w 10828239"/>
              <a:gd name="connsiteY449" fmla="*/ 151549 h 3559383"/>
              <a:gd name="connsiteX450" fmla="*/ 6628256 w 10828239"/>
              <a:gd name="connsiteY450" fmla="*/ 181859 h 3559383"/>
              <a:gd name="connsiteX451" fmla="*/ 6606631 w 10828239"/>
              <a:gd name="connsiteY451" fmla="*/ 207118 h 3559383"/>
              <a:gd name="connsiteX452" fmla="*/ 6639069 w 10828239"/>
              <a:gd name="connsiteY452" fmla="*/ 237428 h 3559383"/>
              <a:gd name="connsiteX453" fmla="*/ 6676913 w 10828239"/>
              <a:gd name="connsiteY453" fmla="*/ 222273 h 3559383"/>
              <a:gd name="connsiteX454" fmla="*/ 6758008 w 10828239"/>
              <a:gd name="connsiteY454" fmla="*/ 95981 h 3559383"/>
              <a:gd name="connsiteX455" fmla="*/ 6758008 w 10828239"/>
              <a:gd name="connsiteY455" fmla="*/ 186911 h 3559383"/>
              <a:gd name="connsiteX456" fmla="*/ 6774227 w 10828239"/>
              <a:gd name="connsiteY456" fmla="*/ 277841 h 3559383"/>
              <a:gd name="connsiteX457" fmla="*/ 6822884 w 10828239"/>
              <a:gd name="connsiteY457" fmla="*/ 0 h 3559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Lst>
            <a:rect l="l" t="t" r="r" b="b"/>
            <a:pathLst>
              <a:path w="10828239" h="3559383">
                <a:moveTo>
                  <a:pt x="9870595" y="3188488"/>
                </a:moveTo>
                <a:lnTo>
                  <a:pt x="9875185" y="3191539"/>
                </a:lnTo>
                <a:lnTo>
                  <a:pt x="9869779" y="3191539"/>
                </a:lnTo>
                <a:close/>
                <a:moveTo>
                  <a:pt x="64249" y="2546756"/>
                </a:moveTo>
                <a:lnTo>
                  <a:pt x="63935" y="2555235"/>
                </a:lnTo>
                <a:cubicBezTo>
                  <a:pt x="63451" y="2562194"/>
                  <a:pt x="63018" y="2554314"/>
                  <a:pt x="63592" y="2549209"/>
                </a:cubicBezTo>
                <a:close/>
                <a:moveTo>
                  <a:pt x="6822884" y="0"/>
                </a:moveTo>
                <a:cubicBezTo>
                  <a:pt x="6855322" y="55568"/>
                  <a:pt x="6855322" y="106085"/>
                  <a:pt x="6871541" y="156601"/>
                </a:cubicBezTo>
                <a:cubicBezTo>
                  <a:pt x="6882353" y="141446"/>
                  <a:pt x="6893166" y="131343"/>
                  <a:pt x="6903978" y="121240"/>
                </a:cubicBezTo>
                <a:cubicBezTo>
                  <a:pt x="6925604" y="85878"/>
                  <a:pt x="6952635" y="90930"/>
                  <a:pt x="6979667" y="116188"/>
                </a:cubicBezTo>
                <a:cubicBezTo>
                  <a:pt x="7001292" y="136395"/>
                  <a:pt x="7028324" y="171756"/>
                  <a:pt x="7055355" y="156601"/>
                </a:cubicBezTo>
                <a:cubicBezTo>
                  <a:pt x="7082387" y="141446"/>
                  <a:pt x="7136450" y="121240"/>
                  <a:pt x="7098606" y="60620"/>
                </a:cubicBezTo>
                <a:cubicBezTo>
                  <a:pt x="7136450" y="111136"/>
                  <a:pt x="7158075" y="95981"/>
                  <a:pt x="7179701" y="60620"/>
                </a:cubicBezTo>
                <a:cubicBezTo>
                  <a:pt x="7185107" y="50516"/>
                  <a:pt x="7195920" y="35361"/>
                  <a:pt x="7206732" y="25258"/>
                </a:cubicBezTo>
                <a:cubicBezTo>
                  <a:pt x="7228358" y="5051"/>
                  <a:pt x="7249983" y="-5052"/>
                  <a:pt x="7255389" y="40413"/>
                </a:cubicBezTo>
                <a:cubicBezTo>
                  <a:pt x="7260795" y="75775"/>
                  <a:pt x="7277014" y="111136"/>
                  <a:pt x="7287827" y="146498"/>
                </a:cubicBezTo>
                <a:cubicBezTo>
                  <a:pt x="7320265" y="141446"/>
                  <a:pt x="7314859" y="106085"/>
                  <a:pt x="7347297" y="95981"/>
                </a:cubicBezTo>
                <a:cubicBezTo>
                  <a:pt x="7341890" y="156601"/>
                  <a:pt x="7336484" y="217221"/>
                  <a:pt x="7331078" y="272789"/>
                </a:cubicBezTo>
                <a:cubicBezTo>
                  <a:pt x="7358109" y="237428"/>
                  <a:pt x="7390547" y="207118"/>
                  <a:pt x="7444610" y="197014"/>
                </a:cubicBezTo>
                <a:cubicBezTo>
                  <a:pt x="7455423" y="191963"/>
                  <a:pt x="7471642" y="176808"/>
                  <a:pt x="7460829" y="161653"/>
                </a:cubicBezTo>
                <a:cubicBezTo>
                  <a:pt x="7444610" y="121240"/>
                  <a:pt x="7482455" y="131343"/>
                  <a:pt x="7498673" y="121240"/>
                </a:cubicBezTo>
                <a:cubicBezTo>
                  <a:pt x="7509486" y="106085"/>
                  <a:pt x="7525705" y="126291"/>
                  <a:pt x="7531111" y="136395"/>
                </a:cubicBezTo>
                <a:cubicBezTo>
                  <a:pt x="7563549" y="166704"/>
                  <a:pt x="7536518" y="202066"/>
                  <a:pt x="7531111" y="232376"/>
                </a:cubicBezTo>
                <a:cubicBezTo>
                  <a:pt x="7514892" y="222273"/>
                  <a:pt x="7498673" y="207118"/>
                  <a:pt x="7487861" y="242479"/>
                </a:cubicBezTo>
                <a:cubicBezTo>
                  <a:pt x="7471642" y="303099"/>
                  <a:pt x="7531111" y="303099"/>
                  <a:pt x="7568956" y="338461"/>
                </a:cubicBezTo>
                <a:cubicBezTo>
                  <a:pt x="7568956" y="287944"/>
                  <a:pt x="7568956" y="252583"/>
                  <a:pt x="7574362" y="207118"/>
                </a:cubicBezTo>
                <a:cubicBezTo>
                  <a:pt x="7606800" y="222273"/>
                  <a:pt x="7644644" y="242479"/>
                  <a:pt x="7671675" y="197014"/>
                </a:cubicBezTo>
                <a:cubicBezTo>
                  <a:pt x="7671675" y="197014"/>
                  <a:pt x="7714926" y="181859"/>
                  <a:pt x="7736551" y="181859"/>
                </a:cubicBezTo>
                <a:cubicBezTo>
                  <a:pt x="7779802" y="171756"/>
                  <a:pt x="7790615" y="151549"/>
                  <a:pt x="7785208" y="116188"/>
                </a:cubicBezTo>
                <a:cubicBezTo>
                  <a:pt x="7779802" y="80826"/>
                  <a:pt x="7790615" y="50516"/>
                  <a:pt x="7839271" y="50516"/>
                </a:cubicBezTo>
                <a:cubicBezTo>
                  <a:pt x="7850084" y="50516"/>
                  <a:pt x="7866303" y="45465"/>
                  <a:pt x="7877115" y="40413"/>
                </a:cubicBezTo>
                <a:cubicBezTo>
                  <a:pt x="7958211" y="15155"/>
                  <a:pt x="7990648" y="30310"/>
                  <a:pt x="8012273" y="106085"/>
                </a:cubicBezTo>
                <a:cubicBezTo>
                  <a:pt x="8017680" y="131343"/>
                  <a:pt x="8017680" y="141446"/>
                  <a:pt x="8044711" y="121240"/>
                </a:cubicBezTo>
                <a:cubicBezTo>
                  <a:pt x="8050117" y="121240"/>
                  <a:pt x="8066337" y="126291"/>
                  <a:pt x="8077149" y="126291"/>
                </a:cubicBezTo>
                <a:cubicBezTo>
                  <a:pt x="8120400" y="136395"/>
                  <a:pt x="8196089" y="207118"/>
                  <a:pt x="8201495" y="242479"/>
                </a:cubicBezTo>
                <a:cubicBezTo>
                  <a:pt x="8223120" y="247531"/>
                  <a:pt x="8233933" y="222273"/>
                  <a:pt x="8255558" y="217221"/>
                </a:cubicBezTo>
                <a:cubicBezTo>
                  <a:pt x="8266371" y="237428"/>
                  <a:pt x="8271777" y="257634"/>
                  <a:pt x="8287995" y="272789"/>
                </a:cubicBezTo>
                <a:cubicBezTo>
                  <a:pt x="8298809" y="287944"/>
                  <a:pt x="8309621" y="303099"/>
                  <a:pt x="8331246" y="298048"/>
                </a:cubicBezTo>
                <a:cubicBezTo>
                  <a:pt x="8352871" y="287944"/>
                  <a:pt x="8342059" y="262686"/>
                  <a:pt x="8336653" y="247531"/>
                </a:cubicBezTo>
                <a:cubicBezTo>
                  <a:pt x="8331246" y="237428"/>
                  <a:pt x="8325840" y="232376"/>
                  <a:pt x="8320433" y="222273"/>
                </a:cubicBezTo>
                <a:cubicBezTo>
                  <a:pt x="8369091" y="217221"/>
                  <a:pt x="8363684" y="252583"/>
                  <a:pt x="8374497" y="277841"/>
                </a:cubicBezTo>
                <a:cubicBezTo>
                  <a:pt x="8401528" y="222273"/>
                  <a:pt x="8466404" y="232376"/>
                  <a:pt x="8498842" y="237428"/>
                </a:cubicBezTo>
                <a:cubicBezTo>
                  <a:pt x="8552905" y="242479"/>
                  <a:pt x="8579937" y="212169"/>
                  <a:pt x="8606968" y="186911"/>
                </a:cubicBezTo>
                <a:cubicBezTo>
                  <a:pt x="8661032" y="136395"/>
                  <a:pt x="8671844" y="136395"/>
                  <a:pt x="8725907" y="186911"/>
                </a:cubicBezTo>
                <a:cubicBezTo>
                  <a:pt x="8736720" y="197014"/>
                  <a:pt x="8742126" y="207118"/>
                  <a:pt x="8758345" y="207118"/>
                </a:cubicBezTo>
                <a:cubicBezTo>
                  <a:pt x="8774564" y="207118"/>
                  <a:pt x="8779971" y="212169"/>
                  <a:pt x="8774564" y="232376"/>
                </a:cubicBezTo>
                <a:cubicBezTo>
                  <a:pt x="8758345" y="277841"/>
                  <a:pt x="8763752" y="282893"/>
                  <a:pt x="8779971" y="333409"/>
                </a:cubicBezTo>
                <a:cubicBezTo>
                  <a:pt x="8850253" y="308151"/>
                  <a:pt x="8877284" y="323306"/>
                  <a:pt x="8882691" y="388977"/>
                </a:cubicBezTo>
                <a:cubicBezTo>
                  <a:pt x="8882691" y="394029"/>
                  <a:pt x="8877284" y="399081"/>
                  <a:pt x="8882691" y="399081"/>
                </a:cubicBezTo>
                <a:cubicBezTo>
                  <a:pt x="8888097" y="404132"/>
                  <a:pt x="8888097" y="399081"/>
                  <a:pt x="8888097" y="394029"/>
                </a:cubicBezTo>
                <a:cubicBezTo>
                  <a:pt x="8925941" y="373822"/>
                  <a:pt x="8942160" y="343513"/>
                  <a:pt x="8942160" y="303099"/>
                </a:cubicBezTo>
                <a:cubicBezTo>
                  <a:pt x="8936754" y="257634"/>
                  <a:pt x="8893503" y="202066"/>
                  <a:pt x="8969192" y="171756"/>
                </a:cubicBezTo>
                <a:cubicBezTo>
                  <a:pt x="8985411" y="212169"/>
                  <a:pt x="9039474" y="242479"/>
                  <a:pt x="9050287" y="313203"/>
                </a:cubicBezTo>
                <a:cubicBezTo>
                  <a:pt x="9066506" y="247531"/>
                  <a:pt x="9125975" y="267738"/>
                  <a:pt x="9153007" y="237428"/>
                </a:cubicBezTo>
                <a:cubicBezTo>
                  <a:pt x="9158413" y="227324"/>
                  <a:pt x="9180038" y="247531"/>
                  <a:pt x="9180038" y="257634"/>
                </a:cubicBezTo>
                <a:cubicBezTo>
                  <a:pt x="9174632" y="272789"/>
                  <a:pt x="9207070" y="298048"/>
                  <a:pt x="9169226" y="313203"/>
                </a:cubicBezTo>
                <a:cubicBezTo>
                  <a:pt x="9125975" y="328358"/>
                  <a:pt x="9098943" y="368771"/>
                  <a:pt x="9098943" y="414236"/>
                </a:cubicBezTo>
                <a:cubicBezTo>
                  <a:pt x="9098943" y="429391"/>
                  <a:pt x="9082724" y="454649"/>
                  <a:pt x="9109756" y="459701"/>
                </a:cubicBezTo>
                <a:cubicBezTo>
                  <a:pt x="9131381" y="464752"/>
                  <a:pt x="9147600" y="444546"/>
                  <a:pt x="9153007" y="424339"/>
                </a:cubicBezTo>
                <a:cubicBezTo>
                  <a:pt x="9169226" y="378874"/>
                  <a:pt x="9201663" y="388977"/>
                  <a:pt x="9234101" y="404132"/>
                </a:cubicBezTo>
                <a:cubicBezTo>
                  <a:pt x="9239508" y="409184"/>
                  <a:pt x="9244914" y="419287"/>
                  <a:pt x="9250320" y="424339"/>
                </a:cubicBezTo>
                <a:cubicBezTo>
                  <a:pt x="9255727" y="434442"/>
                  <a:pt x="9266539" y="449597"/>
                  <a:pt x="9293571" y="449597"/>
                </a:cubicBezTo>
                <a:cubicBezTo>
                  <a:pt x="9277352" y="409184"/>
                  <a:pt x="9315196" y="378874"/>
                  <a:pt x="9320602" y="343513"/>
                </a:cubicBezTo>
                <a:cubicBezTo>
                  <a:pt x="9331415" y="318254"/>
                  <a:pt x="9336821" y="363719"/>
                  <a:pt x="9353040" y="348564"/>
                </a:cubicBezTo>
                <a:cubicBezTo>
                  <a:pt x="9374666" y="333409"/>
                  <a:pt x="9390885" y="318254"/>
                  <a:pt x="9417916" y="313203"/>
                </a:cubicBezTo>
                <a:cubicBezTo>
                  <a:pt x="9423323" y="313203"/>
                  <a:pt x="9428729" y="313203"/>
                  <a:pt x="9428729" y="308151"/>
                </a:cubicBezTo>
                <a:cubicBezTo>
                  <a:pt x="9428729" y="277841"/>
                  <a:pt x="9455760" y="262686"/>
                  <a:pt x="9477386" y="247531"/>
                </a:cubicBezTo>
                <a:cubicBezTo>
                  <a:pt x="9493605" y="237428"/>
                  <a:pt x="9509824" y="237428"/>
                  <a:pt x="9515230" y="247531"/>
                </a:cubicBezTo>
                <a:cubicBezTo>
                  <a:pt x="9542262" y="313203"/>
                  <a:pt x="9558480" y="267738"/>
                  <a:pt x="9580106" y="242479"/>
                </a:cubicBezTo>
                <a:lnTo>
                  <a:pt x="9596325" y="227324"/>
                </a:lnTo>
                <a:cubicBezTo>
                  <a:pt x="9628763" y="242479"/>
                  <a:pt x="9590918" y="282893"/>
                  <a:pt x="9623356" y="287944"/>
                </a:cubicBezTo>
                <a:cubicBezTo>
                  <a:pt x="9650388" y="292996"/>
                  <a:pt x="9682826" y="287944"/>
                  <a:pt x="9709857" y="282893"/>
                </a:cubicBezTo>
                <a:cubicBezTo>
                  <a:pt x="9731483" y="272789"/>
                  <a:pt x="9736889" y="262686"/>
                  <a:pt x="9720670" y="247531"/>
                </a:cubicBezTo>
                <a:cubicBezTo>
                  <a:pt x="9709857" y="237428"/>
                  <a:pt x="9693638" y="227324"/>
                  <a:pt x="9726076" y="212169"/>
                </a:cubicBezTo>
                <a:cubicBezTo>
                  <a:pt x="9747702" y="202066"/>
                  <a:pt x="9769327" y="181859"/>
                  <a:pt x="9801765" y="202066"/>
                </a:cubicBezTo>
                <a:cubicBezTo>
                  <a:pt x="9823390" y="217221"/>
                  <a:pt x="9801765" y="227324"/>
                  <a:pt x="9796358" y="242479"/>
                </a:cubicBezTo>
                <a:cubicBezTo>
                  <a:pt x="9774733" y="287944"/>
                  <a:pt x="9796358" y="328358"/>
                  <a:pt x="9812577" y="378874"/>
                </a:cubicBezTo>
                <a:cubicBezTo>
                  <a:pt x="9839609" y="328358"/>
                  <a:pt x="9855828" y="343513"/>
                  <a:pt x="9861234" y="383926"/>
                </a:cubicBezTo>
                <a:cubicBezTo>
                  <a:pt x="9899079" y="338461"/>
                  <a:pt x="9834203" y="282893"/>
                  <a:pt x="9877453" y="242479"/>
                </a:cubicBezTo>
                <a:cubicBezTo>
                  <a:pt x="9920704" y="383926"/>
                  <a:pt x="9980173" y="429391"/>
                  <a:pt x="10088300" y="424339"/>
                </a:cubicBezTo>
                <a:cubicBezTo>
                  <a:pt x="10055862" y="404132"/>
                  <a:pt x="10072081" y="378874"/>
                  <a:pt x="10072081" y="353616"/>
                </a:cubicBezTo>
                <a:cubicBezTo>
                  <a:pt x="10099112" y="358668"/>
                  <a:pt x="10093706" y="388977"/>
                  <a:pt x="10115331" y="399081"/>
                </a:cubicBezTo>
                <a:cubicBezTo>
                  <a:pt x="10126144" y="383926"/>
                  <a:pt x="10115331" y="363719"/>
                  <a:pt x="10120738" y="348564"/>
                </a:cubicBezTo>
                <a:lnTo>
                  <a:pt x="10120738" y="328358"/>
                </a:lnTo>
                <a:cubicBezTo>
                  <a:pt x="10115331" y="292996"/>
                  <a:pt x="10163988" y="343513"/>
                  <a:pt x="10158582" y="308151"/>
                </a:cubicBezTo>
                <a:cubicBezTo>
                  <a:pt x="10153175" y="287944"/>
                  <a:pt x="10142363" y="272789"/>
                  <a:pt x="10142363" y="252583"/>
                </a:cubicBezTo>
                <a:cubicBezTo>
                  <a:pt x="10142363" y="237428"/>
                  <a:pt x="10158582" y="242479"/>
                  <a:pt x="10169394" y="247531"/>
                </a:cubicBezTo>
                <a:cubicBezTo>
                  <a:pt x="10185613" y="257634"/>
                  <a:pt x="10185613" y="277841"/>
                  <a:pt x="10185613" y="292996"/>
                </a:cubicBezTo>
                <a:cubicBezTo>
                  <a:pt x="10169394" y="343513"/>
                  <a:pt x="10207239" y="358668"/>
                  <a:pt x="10239677" y="383926"/>
                </a:cubicBezTo>
                <a:cubicBezTo>
                  <a:pt x="10299146" y="429391"/>
                  <a:pt x="10353209" y="464752"/>
                  <a:pt x="10428898" y="464752"/>
                </a:cubicBezTo>
                <a:cubicBezTo>
                  <a:pt x="10445117" y="464752"/>
                  <a:pt x="10482961" y="429391"/>
                  <a:pt x="10472148" y="484959"/>
                </a:cubicBezTo>
                <a:cubicBezTo>
                  <a:pt x="10493774" y="484959"/>
                  <a:pt x="10515399" y="510217"/>
                  <a:pt x="10531618" y="479907"/>
                </a:cubicBezTo>
                <a:cubicBezTo>
                  <a:pt x="10553243" y="439494"/>
                  <a:pt x="10580275" y="449597"/>
                  <a:pt x="10601900" y="479907"/>
                </a:cubicBezTo>
                <a:cubicBezTo>
                  <a:pt x="10618119" y="505166"/>
                  <a:pt x="10628931" y="535476"/>
                  <a:pt x="10650557" y="560734"/>
                </a:cubicBezTo>
                <a:cubicBezTo>
                  <a:pt x="10673196" y="620512"/>
                  <a:pt x="10733960" y="683300"/>
                  <a:pt x="10737734" y="838575"/>
                </a:cubicBezTo>
                <a:lnTo>
                  <a:pt x="10726467" y="1048496"/>
                </a:lnTo>
                <a:lnTo>
                  <a:pt x="10737452" y="1237210"/>
                </a:lnTo>
                <a:cubicBezTo>
                  <a:pt x="10750292" y="1395878"/>
                  <a:pt x="10763807" y="1554546"/>
                  <a:pt x="10769214" y="1713214"/>
                </a:cubicBezTo>
                <a:cubicBezTo>
                  <a:pt x="10769214" y="1776682"/>
                  <a:pt x="10736776" y="1850726"/>
                  <a:pt x="10780026" y="1924771"/>
                </a:cubicBezTo>
                <a:cubicBezTo>
                  <a:pt x="10790839" y="1935350"/>
                  <a:pt x="10780026" y="2019971"/>
                  <a:pt x="10758401" y="2030551"/>
                </a:cubicBezTo>
                <a:cubicBezTo>
                  <a:pt x="10715151" y="2041128"/>
                  <a:pt x="10744230" y="2157419"/>
                  <a:pt x="10749636" y="2210309"/>
                </a:cubicBezTo>
                <a:cubicBezTo>
                  <a:pt x="10757745" y="2337243"/>
                  <a:pt x="10747588" y="2390198"/>
                  <a:pt x="10756374" y="2518454"/>
                </a:cubicBezTo>
                <a:cubicBezTo>
                  <a:pt x="10756416" y="2526529"/>
                  <a:pt x="10756457" y="2534603"/>
                  <a:pt x="10756499" y="2542678"/>
                </a:cubicBezTo>
                <a:lnTo>
                  <a:pt x="10790674" y="2622645"/>
                </a:lnTo>
                <a:cubicBezTo>
                  <a:pt x="10801487" y="2627697"/>
                  <a:pt x="10808429" y="2671069"/>
                  <a:pt x="10789763" y="2735305"/>
                </a:cubicBezTo>
                <a:cubicBezTo>
                  <a:pt x="10779064" y="2772907"/>
                  <a:pt x="10787430" y="2807912"/>
                  <a:pt x="10792836" y="2833170"/>
                </a:cubicBezTo>
                <a:cubicBezTo>
                  <a:pt x="10809055" y="2954410"/>
                  <a:pt x="10832103" y="3004628"/>
                  <a:pt x="10810478" y="3130919"/>
                </a:cubicBezTo>
                <a:cubicBezTo>
                  <a:pt x="10810478" y="3141023"/>
                  <a:pt x="10810478" y="3146074"/>
                  <a:pt x="10815884" y="3156178"/>
                </a:cubicBezTo>
                <a:cubicBezTo>
                  <a:pt x="10837510" y="3191539"/>
                  <a:pt x="10832103" y="3206694"/>
                  <a:pt x="10788853" y="3211746"/>
                </a:cubicBezTo>
                <a:cubicBezTo>
                  <a:pt x="10745602" y="3211746"/>
                  <a:pt x="10723977" y="3231953"/>
                  <a:pt x="10723977" y="3277418"/>
                </a:cubicBezTo>
                <a:cubicBezTo>
                  <a:pt x="10680726" y="3237004"/>
                  <a:pt x="10664508" y="3191539"/>
                  <a:pt x="10626663" y="3151126"/>
                </a:cubicBezTo>
                <a:cubicBezTo>
                  <a:pt x="10605038" y="3211746"/>
                  <a:pt x="10632070" y="3282469"/>
                  <a:pt x="10578006" y="3332986"/>
                </a:cubicBezTo>
                <a:cubicBezTo>
                  <a:pt x="10550975" y="3317831"/>
                  <a:pt x="10550975" y="3282469"/>
                  <a:pt x="10529350" y="3262263"/>
                </a:cubicBezTo>
                <a:cubicBezTo>
                  <a:pt x="10453661" y="3191539"/>
                  <a:pt x="10361754" y="3171333"/>
                  <a:pt x="10259034" y="3181436"/>
                </a:cubicBezTo>
                <a:cubicBezTo>
                  <a:pt x="10199564" y="3186488"/>
                  <a:pt x="10140095" y="3196591"/>
                  <a:pt x="10080625" y="3196591"/>
                </a:cubicBezTo>
                <a:cubicBezTo>
                  <a:pt x="10004937" y="3196591"/>
                  <a:pt x="9940061" y="3181436"/>
                  <a:pt x="9891404" y="3125868"/>
                </a:cubicBezTo>
                <a:cubicBezTo>
                  <a:pt x="9880592" y="3135971"/>
                  <a:pt x="9879240" y="3147337"/>
                  <a:pt x="9878564" y="3158704"/>
                </a:cubicBezTo>
                <a:lnTo>
                  <a:pt x="9870595" y="3188488"/>
                </a:lnTo>
                <a:lnTo>
                  <a:pt x="9862599" y="3183173"/>
                </a:lnTo>
                <a:cubicBezTo>
                  <a:pt x="9853222" y="3180805"/>
                  <a:pt x="9852208" y="3194065"/>
                  <a:pt x="9848153" y="3201643"/>
                </a:cubicBezTo>
                <a:cubicBezTo>
                  <a:pt x="9842747" y="3237004"/>
                  <a:pt x="9831935" y="3272366"/>
                  <a:pt x="9821122" y="3317831"/>
                </a:cubicBezTo>
                <a:cubicBezTo>
                  <a:pt x="9799497" y="3247108"/>
                  <a:pt x="9783278" y="3186488"/>
                  <a:pt x="9761652" y="3115765"/>
                </a:cubicBezTo>
                <a:cubicBezTo>
                  <a:pt x="9740027" y="3156178"/>
                  <a:pt x="9740027" y="3191539"/>
                  <a:pt x="9750840" y="3221849"/>
                </a:cubicBezTo>
                <a:cubicBezTo>
                  <a:pt x="9756246" y="3267314"/>
                  <a:pt x="9734621" y="3277418"/>
                  <a:pt x="9696777" y="3267314"/>
                </a:cubicBezTo>
                <a:cubicBezTo>
                  <a:pt x="9653526" y="3262263"/>
                  <a:pt x="9621088" y="3237004"/>
                  <a:pt x="9583244" y="3221849"/>
                </a:cubicBezTo>
                <a:cubicBezTo>
                  <a:pt x="9534587" y="3196591"/>
                  <a:pt x="9491336" y="3176384"/>
                  <a:pt x="9426461" y="3206694"/>
                </a:cubicBezTo>
                <a:cubicBezTo>
                  <a:pt x="9399429" y="3221849"/>
                  <a:pt x="9404835" y="3176384"/>
                  <a:pt x="9388616" y="3151126"/>
                </a:cubicBezTo>
                <a:cubicBezTo>
                  <a:pt x="9361585" y="3186488"/>
                  <a:pt x="9307522" y="3186488"/>
                  <a:pt x="9291303" y="3221849"/>
                </a:cubicBezTo>
                <a:cubicBezTo>
                  <a:pt x="9215614" y="3135971"/>
                  <a:pt x="9134519" y="3050093"/>
                  <a:pt x="9166957" y="2913698"/>
                </a:cubicBezTo>
                <a:cubicBezTo>
                  <a:pt x="9118301" y="2944008"/>
                  <a:pt x="9134519" y="2984421"/>
                  <a:pt x="9134519" y="3019783"/>
                </a:cubicBezTo>
                <a:cubicBezTo>
                  <a:pt x="9139926" y="3055145"/>
                  <a:pt x="9139926" y="3080403"/>
                  <a:pt x="9091269" y="3070300"/>
                </a:cubicBezTo>
                <a:cubicBezTo>
                  <a:pt x="9075050" y="3070300"/>
                  <a:pt x="9058831" y="3085455"/>
                  <a:pt x="9042612" y="3085455"/>
                </a:cubicBezTo>
                <a:cubicBezTo>
                  <a:pt x="9004768" y="3085455"/>
                  <a:pt x="9031799" y="3166281"/>
                  <a:pt x="8961517" y="3130919"/>
                </a:cubicBezTo>
                <a:cubicBezTo>
                  <a:pt x="8929079" y="3115765"/>
                  <a:pt x="8880423" y="3130919"/>
                  <a:pt x="8837172" y="3130919"/>
                </a:cubicBezTo>
                <a:cubicBezTo>
                  <a:pt x="8788515" y="3130919"/>
                  <a:pt x="8750671" y="3115765"/>
                  <a:pt x="8723639" y="3080403"/>
                </a:cubicBezTo>
                <a:cubicBezTo>
                  <a:pt x="8712827" y="3075351"/>
                  <a:pt x="8702014" y="3065248"/>
                  <a:pt x="8696608" y="3080403"/>
                </a:cubicBezTo>
                <a:cubicBezTo>
                  <a:pt x="8691201" y="3110713"/>
                  <a:pt x="8637138" y="3115765"/>
                  <a:pt x="8647951" y="3156178"/>
                </a:cubicBezTo>
                <a:cubicBezTo>
                  <a:pt x="8658763" y="3191539"/>
                  <a:pt x="8664170" y="3226901"/>
                  <a:pt x="8674982" y="3262263"/>
                </a:cubicBezTo>
                <a:cubicBezTo>
                  <a:pt x="8610107" y="3262263"/>
                  <a:pt x="8561450" y="3262263"/>
                  <a:pt x="8572262" y="3186488"/>
                </a:cubicBezTo>
                <a:cubicBezTo>
                  <a:pt x="8572262" y="3166281"/>
                  <a:pt x="8556043" y="3151126"/>
                  <a:pt x="8545231" y="3135971"/>
                </a:cubicBezTo>
                <a:cubicBezTo>
                  <a:pt x="8512793" y="3156178"/>
                  <a:pt x="8501980" y="3186488"/>
                  <a:pt x="8485761" y="3211746"/>
                </a:cubicBezTo>
                <a:cubicBezTo>
                  <a:pt x="8480355" y="3176384"/>
                  <a:pt x="8485761" y="3135971"/>
                  <a:pt x="8453323" y="3105661"/>
                </a:cubicBezTo>
                <a:cubicBezTo>
                  <a:pt x="8442511" y="3146074"/>
                  <a:pt x="8442511" y="3181436"/>
                  <a:pt x="8415479" y="3221849"/>
                </a:cubicBezTo>
                <a:cubicBezTo>
                  <a:pt x="8399260" y="3166281"/>
                  <a:pt x="8442511" y="3095558"/>
                  <a:pt x="8345197" y="3090506"/>
                </a:cubicBezTo>
                <a:cubicBezTo>
                  <a:pt x="8345197" y="3125868"/>
                  <a:pt x="8345197" y="3166281"/>
                  <a:pt x="8356010" y="3201643"/>
                </a:cubicBezTo>
                <a:cubicBezTo>
                  <a:pt x="8366822" y="3252159"/>
                  <a:pt x="8345197" y="3257211"/>
                  <a:pt x="8301946" y="3242056"/>
                </a:cubicBezTo>
                <a:cubicBezTo>
                  <a:pt x="8193820" y="3216798"/>
                  <a:pt x="8085694" y="3181436"/>
                  <a:pt x="7977568" y="3151126"/>
                </a:cubicBezTo>
                <a:cubicBezTo>
                  <a:pt x="7918098" y="3135971"/>
                  <a:pt x="7918098" y="3135971"/>
                  <a:pt x="7891066" y="3191539"/>
                </a:cubicBezTo>
                <a:cubicBezTo>
                  <a:pt x="7896472" y="3135971"/>
                  <a:pt x="7820784" y="3125868"/>
                  <a:pt x="7815378" y="3070300"/>
                </a:cubicBezTo>
                <a:cubicBezTo>
                  <a:pt x="7815378" y="3050093"/>
                  <a:pt x="7772128" y="3045041"/>
                  <a:pt x="7745096" y="3039990"/>
                </a:cubicBezTo>
                <a:cubicBezTo>
                  <a:pt x="7739690" y="3141023"/>
                  <a:pt x="7750502" y="3247108"/>
                  <a:pt x="7761314" y="3363296"/>
                </a:cubicBezTo>
                <a:cubicBezTo>
                  <a:pt x="7723470" y="3307728"/>
                  <a:pt x="7728876" y="3257211"/>
                  <a:pt x="7701845" y="3216798"/>
                </a:cubicBezTo>
                <a:cubicBezTo>
                  <a:pt x="7691033" y="3206694"/>
                  <a:pt x="7691033" y="3191539"/>
                  <a:pt x="7674814" y="3186488"/>
                </a:cubicBezTo>
                <a:cubicBezTo>
                  <a:pt x="7653189" y="3186488"/>
                  <a:pt x="7647782" y="3206694"/>
                  <a:pt x="7642376" y="3216798"/>
                </a:cubicBezTo>
                <a:cubicBezTo>
                  <a:pt x="7631563" y="3237004"/>
                  <a:pt x="7620751" y="3257211"/>
                  <a:pt x="7604532" y="3277418"/>
                </a:cubicBezTo>
                <a:cubicBezTo>
                  <a:pt x="7572094" y="3327934"/>
                  <a:pt x="7545062" y="3327934"/>
                  <a:pt x="7496405" y="3282469"/>
                </a:cubicBezTo>
                <a:cubicBezTo>
                  <a:pt x="7463967" y="3343089"/>
                  <a:pt x="7426123" y="3398657"/>
                  <a:pt x="7436936" y="3469381"/>
                </a:cubicBezTo>
                <a:cubicBezTo>
                  <a:pt x="7404498" y="3469381"/>
                  <a:pt x="7382873" y="3459277"/>
                  <a:pt x="7361247" y="3444122"/>
                </a:cubicBezTo>
                <a:cubicBezTo>
                  <a:pt x="7345028" y="3439071"/>
                  <a:pt x="7323403" y="3423916"/>
                  <a:pt x="7350435" y="3393606"/>
                </a:cubicBezTo>
                <a:cubicBezTo>
                  <a:pt x="7366654" y="3373399"/>
                  <a:pt x="7388279" y="3332986"/>
                  <a:pt x="7334216" y="3307728"/>
                </a:cubicBezTo>
                <a:cubicBezTo>
                  <a:pt x="7328809" y="3307728"/>
                  <a:pt x="7328809" y="3292573"/>
                  <a:pt x="7328809" y="3282469"/>
                </a:cubicBezTo>
                <a:cubicBezTo>
                  <a:pt x="7317997" y="3242056"/>
                  <a:pt x="7307184" y="3211746"/>
                  <a:pt x="7247715" y="3206694"/>
                </a:cubicBezTo>
                <a:cubicBezTo>
                  <a:pt x="7199058" y="3206694"/>
                  <a:pt x="7166620" y="3166281"/>
                  <a:pt x="7128776" y="3120816"/>
                </a:cubicBezTo>
                <a:cubicBezTo>
                  <a:pt x="7134182" y="3171333"/>
                  <a:pt x="7053087" y="3186488"/>
                  <a:pt x="7112557" y="3242056"/>
                </a:cubicBezTo>
                <a:cubicBezTo>
                  <a:pt x="7058494" y="3242056"/>
                  <a:pt x="7009837" y="3257211"/>
                  <a:pt x="7009837" y="3191539"/>
                </a:cubicBezTo>
                <a:cubicBezTo>
                  <a:pt x="7009837" y="3176384"/>
                  <a:pt x="6999024" y="3176384"/>
                  <a:pt x="6982805" y="3176384"/>
                </a:cubicBezTo>
                <a:cubicBezTo>
                  <a:pt x="6961180" y="3176384"/>
                  <a:pt x="6934148" y="3186488"/>
                  <a:pt x="6923336" y="3156178"/>
                </a:cubicBezTo>
                <a:cubicBezTo>
                  <a:pt x="6923336" y="3156178"/>
                  <a:pt x="6917929" y="3151126"/>
                  <a:pt x="6912523" y="3156178"/>
                </a:cubicBezTo>
                <a:cubicBezTo>
                  <a:pt x="6885491" y="3176384"/>
                  <a:pt x="6836834" y="3176384"/>
                  <a:pt x="6820616" y="3221849"/>
                </a:cubicBezTo>
                <a:cubicBezTo>
                  <a:pt x="6804397" y="3267314"/>
                  <a:pt x="6788178" y="3272366"/>
                  <a:pt x="6750333" y="3231953"/>
                </a:cubicBezTo>
                <a:cubicBezTo>
                  <a:pt x="6723302" y="3206694"/>
                  <a:pt x="6723302" y="3206694"/>
                  <a:pt x="6690864" y="3242056"/>
                </a:cubicBezTo>
                <a:cubicBezTo>
                  <a:pt x="6685458" y="3196591"/>
                  <a:pt x="6680051" y="3146074"/>
                  <a:pt x="6674645" y="3095558"/>
                </a:cubicBezTo>
                <a:lnTo>
                  <a:pt x="6669239" y="3095558"/>
                </a:lnTo>
                <a:lnTo>
                  <a:pt x="6658426" y="3105661"/>
                </a:lnTo>
                <a:lnTo>
                  <a:pt x="6647613" y="3105661"/>
                </a:lnTo>
                <a:cubicBezTo>
                  <a:pt x="6636801" y="3095558"/>
                  <a:pt x="6658426" y="3055145"/>
                  <a:pt x="6615175" y="3085455"/>
                </a:cubicBezTo>
                <a:lnTo>
                  <a:pt x="6598956" y="3100610"/>
                </a:lnTo>
                <a:cubicBezTo>
                  <a:pt x="6566519" y="3161229"/>
                  <a:pt x="6512455" y="3171333"/>
                  <a:pt x="6447580" y="3156178"/>
                </a:cubicBezTo>
                <a:cubicBezTo>
                  <a:pt x="6388110" y="3135971"/>
                  <a:pt x="6355672" y="3186488"/>
                  <a:pt x="6317828" y="3206694"/>
                </a:cubicBezTo>
                <a:cubicBezTo>
                  <a:pt x="6279984" y="3226901"/>
                  <a:pt x="6252952" y="3231953"/>
                  <a:pt x="6231327" y="3196591"/>
                </a:cubicBezTo>
                <a:cubicBezTo>
                  <a:pt x="6220514" y="3171333"/>
                  <a:pt x="6204295" y="3151126"/>
                  <a:pt x="6188076" y="3120816"/>
                </a:cubicBezTo>
                <a:cubicBezTo>
                  <a:pt x="6166452" y="3156178"/>
                  <a:pt x="6166452" y="3191539"/>
                  <a:pt x="6166452" y="3221849"/>
                </a:cubicBezTo>
                <a:cubicBezTo>
                  <a:pt x="6166452" y="3237004"/>
                  <a:pt x="6171858" y="3262263"/>
                  <a:pt x="6155638" y="3257211"/>
                </a:cubicBezTo>
                <a:cubicBezTo>
                  <a:pt x="6085357" y="3231953"/>
                  <a:pt x="6079950" y="3292573"/>
                  <a:pt x="6052918" y="3322883"/>
                </a:cubicBezTo>
                <a:cubicBezTo>
                  <a:pt x="6031293" y="3348141"/>
                  <a:pt x="6025887" y="3403709"/>
                  <a:pt x="5988043" y="3393606"/>
                </a:cubicBezTo>
                <a:cubicBezTo>
                  <a:pt x="5944792" y="3383502"/>
                  <a:pt x="5961011" y="3332986"/>
                  <a:pt x="5961011" y="3297624"/>
                </a:cubicBezTo>
                <a:cubicBezTo>
                  <a:pt x="5955605" y="3262263"/>
                  <a:pt x="5961011" y="3231953"/>
                  <a:pt x="5961011" y="3191539"/>
                </a:cubicBezTo>
                <a:cubicBezTo>
                  <a:pt x="5906948" y="3257211"/>
                  <a:pt x="5939386" y="3327934"/>
                  <a:pt x="5906948" y="3393606"/>
                </a:cubicBezTo>
                <a:cubicBezTo>
                  <a:pt x="5917760" y="3237004"/>
                  <a:pt x="5804228" y="3125868"/>
                  <a:pt x="5733946" y="2984421"/>
                </a:cubicBezTo>
                <a:cubicBezTo>
                  <a:pt x="5717727" y="3029886"/>
                  <a:pt x="5723133" y="3060196"/>
                  <a:pt x="5723133" y="3095558"/>
                </a:cubicBezTo>
                <a:cubicBezTo>
                  <a:pt x="5701508" y="3085455"/>
                  <a:pt x="5701508" y="3060196"/>
                  <a:pt x="5679882" y="3050093"/>
                </a:cubicBezTo>
                <a:cubicBezTo>
                  <a:pt x="5642038" y="3120816"/>
                  <a:pt x="5620413" y="3201643"/>
                  <a:pt x="5555537" y="3267314"/>
                </a:cubicBezTo>
                <a:cubicBezTo>
                  <a:pt x="5539319" y="3231953"/>
                  <a:pt x="5560943" y="3201643"/>
                  <a:pt x="5550131" y="3166281"/>
                </a:cubicBezTo>
                <a:cubicBezTo>
                  <a:pt x="5512287" y="3211746"/>
                  <a:pt x="5490661" y="3181436"/>
                  <a:pt x="5474442" y="3146074"/>
                </a:cubicBezTo>
                <a:cubicBezTo>
                  <a:pt x="5458224" y="3120816"/>
                  <a:pt x="5452818" y="3070300"/>
                  <a:pt x="5420379" y="3075351"/>
                </a:cubicBezTo>
                <a:cubicBezTo>
                  <a:pt x="5371723" y="3080403"/>
                  <a:pt x="5377129" y="3130919"/>
                  <a:pt x="5371723" y="3171333"/>
                </a:cubicBezTo>
                <a:cubicBezTo>
                  <a:pt x="5366316" y="3191539"/>
                  <a:pt x="5377129" y="3211746"/>
                  <a:pt x="5355503" y="3231953"/>
                </a:cubicBezTo>
                <a:cubicBezTo>
                  <a:pt x="5323065" y="3257211"/>
                  <a:pt x="5317659" y="3226901"/>
                  <a:pt x="5306846" y="3201643"/>
                </a:cubicBezTo>
                <a:cubicBezTo>
                  <a:pt x="5279815" y="3237004"/>
                  <a:pt x="5252783" y="3262263"/>
                  <a:pt x="5231158" y="3292573"/>
                </a:cubicBezTo>
                <a:cubicBezTo>
                  <a:pt x="5214940" y="3312779"/>
                  <a:pt x="5193314" y="3322883"/>
                  <a:pt x="5171689" y="3312779"/>
                </a:cubicBezTo>
                <a:cubicBezTo>
                  <a:pt x="5101406" y="3287521"/>
                  <a:pt x="5112220" y="3338038"/>
                  <a:pt x="5112220" y="3368347"/>
                </a:cubicBezTo>
                <a:cubicBezTo>
                  <a:pt x="5112220" y="3403709"/>
                  <a:pt x="5123032" y="3434019"/>
                  <a:pt x="5128438" y="3469381"/>
                </a:cubicBezTo>
                <a:cubicBezTo>
                  <a:pt x="5133845" y="3484536"/>
                  <a:pt x="5133845" y="3494639"/>
                  <a:pt x="5112220" y="3509794"/>
                </a:cubicBezTo>
                <a:cubicBezTo>
                  <a:pt x="5090594" y="3434019"/>
                  <a:pt x="5106813" y="3348141"/>
                  <a:pt x="5052750" y="3277418"/>
                </a:cubicBezTo>
                <a:cubicBezTo>
                  <a:pt x="5025718" y="3332986"/>
                  <a:pt x="5025718" y="3398657"/>
                  <a:pt x="4998686" y="3454226"/>
                </a:cubicBezTo>
                <a:cubicBezTo>
                  <a:pt x="4982468" y="3423916"/>
                  <a:pt x="4982468" y="3398657"/>
                  <a:pt x="4987874" y="3368347"/>
                </a:cubicBezTo>
                <a:cubicBezTo>
                  <a:pt x="4998686" y="3327934"/>
                  <a:pt x="4950029" y="3322883"/>
                  <a:pt x="4928404" y="3317831"/>
                </a:cubicBezTo>
                <a:cubicBezTo>
                  <a:pt x="4912185" y="3307728"/>
                  <a:pt x="4890560" y="3307728"/>
                  <a:pt x="4874341" y="3297624"/>
                </a:cubicBezTo>
                <a:cubicBezTo>
                  <a:pt x="4874341" y="3262263"/>
                  <a:pt x="4820279" y="3287521"/>
                  <a:pt x="4814872" y="3257211"/>
                </a:cubicBezTo>
                <a:lnTo>
                  <a:pt x="4814872" y="3312779"/>
                </a:lnTo>
                <a:cubicBezTo>
                  <a:pt x="4771622" y="3307728"/>
                  <a:pt x="4766215" y="3348141"/>
                  <a:pt x="4733777" y="3383502"/>
                </a:cubicBezTo>
                <a:cubicBezTo>
                  <a:pt x="4722964" y="3332986"/>
                  <a:pt x="4695933" y="3292573"/>
                  <a:pt x="4728370" y="3247108"/>
                </a:cubicBezTo>
                <a:cubicBezTo>
                  <a:pt x="4744590" y="3221849"/>
                  <a:pt x="4717558" y="3211746"/>
                  <a:pt x="4701339" y="3206694"/>
                </a:cubicBezTo>
                <a:cubicBezTo>
                  <a:pt x="4679714" y="3191539"/>
                  <a:pt x="4679714" y="3211746"/>
                  <a:pt x="4674307" y="3221849"/>
                </a:cubicBezTo>
                <a:cubicBezTo>
                  <a:pt x="4652682" y="3267314"/>
                  <a:pt x="4631057" y="3267314"/>
                  <a:pt x="4587807" y="3242056"/>
                </a:cubicBezTo>
                <a:cubicBezTo>
                  <a:pt x="4555368" y="3221849"/>
                  <a:pt x="4560775" y="3267314"/>
                  <a:pt x="4533743" y="3272366"/>
                </a:cubicBezTo>
                <a:lnTo>
                  <a:pt x="4533743" y="3267314"/>
                </a:lnTo>
                <a:cubicBezTo>
                  <a:pt x="4522930" y="3242056"/>
                  <a:pt x="4522930" y="3196591"/>
                  <a:pt x="4485086" y="3201643"/>
                </a:cubicBezTo>
                <a:cubicBezTo>
                  <a:pt x="4447242" y="3201643"/>
                  <a:pt x="4447242" y="3242056"/>
                  <a:pt x="4441836" y="3267314"/>
                </a:cubicBezTo>
                <a:cubicBezTo>
                  <a:pt x="4436429" y="3302676"/>
                  <a:pt x="4431024" y="3338038"/>
                  <a:pt x="4420211" y="3373399"/>
                </a:cubicBezTo>
                <a:cubicBezTo>
                  <a:pt x="4420211" y="3388554"/>
                  <a:pt x="4420211" y="3408761"/>
                  <a:pt x="4398585" y="3403709"/>
                </a:cubicBezTo>
                <a:cubicBezTo>
                  <a:pt x="4382366" y="3403709"/>
                  <a:pt x="4382366" y="3383502"/>
                  <a:pt x="4387772" y="3368347"/>
                </a:cubicBezTo>
                <a:cubicBezTo>
                  <a:pt x="4398585" y="3353192"/>
                  <a:pt x="4382366" y="3343089"/>
                  <a:pt x="4376960" y="3317831"/>
                </a:cubicBezTo>
                <a:cubicBezTo>
                  <a:pt x="4366147" y="3338038"/>
                  <a:pt x="4366147" y="3348141"/>
                  <a:pt x="4360741" y="3358244"/>
                </a:cubicBezTo>
                <a:cubicBezTo>
                  <a:pt x="4355334" y="3423916"/>
                  <a:pt x="4333709" y="3479484"/>
                  <a:pt x="4247208" y="3484536"/>
                </a:cubicBezTo>
                <a:cubicBezTo>
                  <a:pt x="4236395" y="3484536"/>
                  <a:pt x="4230989" y="3494639"/>
                  <a:pt x="4220176" y="3499691"/>
                </a:cubicBezTo>
                <a:lnTo>
                  <a:pt x="4209364" y="3499691"/>
                </a:lnTo>
                <a:cubicBezTo>
                  <a:pt x="4230989" y="3449174"/>
                  <a:pt x="4247208" y="3403709"/>
                  <a:pt x="4203957" y="3358244"/>
                </a:cubicBezTo>
                <a:cubicBezTo>
                  <a:pt x="4198551" y="3348141"/>
                  <a:pt x="4193146" y="3332986"/>
                  <a:pt x="4214770" y="3332986"/>
                </a:cubicBezTo>
                <a:cubicBezTo>
                  <a:pt x="4236395" y="3332986"/>
                  <a:pt x="4241802" y="3322883"/>
                  <a:pt x="4236395" y="3302676"/>
                </a:cubicBezTo>
                <a:cubicBezTo>
                  <a:pt x="4230989" y="3282469"/>
                  <a:pt x="4225583" y="3267314"/>
                  <a:pt x="4203957" y="3262263"/>
                </a:cubicBezTo>
                <a:cubicBezTo>
                  <a:pt x="4182333" y="3257211"/>
                  <a:pt x="4171520" y="3272366"/>
                  <a:pt x="4160707" y="3287521"/>
                </a:cubicBezTo>
                <a:cubicBezTo>
                  <a:pt x="4144488" y="3327934"/>
                  <a:pt x="4122863" y="3368347"/>
                  <a:pt x="4101238" y="3413812"/>
                </a:cubicBezTo>
                <a:cubicBezTo>
                  <a:pt x="4079612" y="3363296"/>
                  <a:pt x="4095831" y="3322883"/>
                  <a:pt x="4090426" y="3277418"/>
                </a:cubicBezTo>
                <a:cubicBezTo>
                  <a:pt x="4085019" y="3262263"/>
                  <a:pt x="4090426" y="3242056"/>
                  <a:pt x="4074206" y="3237004"/>
                </a:cubicBezTo>
                <a:cubicBezTo>
                  <a:pt x="4052581" y="3231953"/>
                  <a:pt x="4036362" y="3252159"/>
                  <a:pt x="4030956" y="3267314"/>
                </a:cubicBezTo>
                <a:cubicBezTo>
                  <a:pt x="4009330" y="3302676"/>
                  <a:pt x="4009330" y="3343089"/>
                  <a:pt x="4020143" y="3383502"/>
                </a:cubicBezTo>
                <a:cubicBezTo>
                  <a:pt x="4025550" y="3423916"/>
                  <a:pt x="4030956" y="3464329"/>
                  <a:pt x="4025550" y="3509794"/>
                </a:cubicBezTo>
                <a:cubicBezTo>
                  <a:pt x="3987705" y="3464329"/>
                  <a:pt x="3998517" y="3408761"/>
                  <a:pt x="3971486" y="3358244"/>
                </a:cubicBezTo>
                <a:cubicBezTo>
                  <a:pt x="3928235" y="3428967"/>
                  <a:pt x="3879578" y="3408761"/>
                  <a:pt x="3830921" y="3368347"/>
                </a:cubicBezTo>
                <a:cubicBezTo>
                  <a:pt x="3820109" y="3358244"/>
                  <a:pt x="3798485" y="3338038"/>
                  <a:pt x="3793078" y="3353192"/>
                </a:cubicBezTo>
                <a:cubicBezTo>
                  <a:pt x="3782265" y="3378451"/>
                  <a:pt x="3728201" y="3373399"/>
                  <a:pt x="3739014" y="3413812"/>
                </a:cubicBezTo>
                <a:cubicBezTo>
                  <a:pt x="3744421" y="3439071"/>
                  <a:pt x="3739014" y="3464329"/>
                  <a:pt x="3739014" y="3494639"/>
                </a:cubicBezTo>
                <a:cubicBezTo>
                  <a:pt x="3711983" y="3474432"/>
                  <a:pt x="3722796" y="3434019"/>
                  <a:pt x="3701170" y="3408761"/>
                </a:cubicBezTo>
                <a:cubicBezTo>
                  <a:pt x="3668732" y="3423916"/>
                  <a:pt x="3668732" y="3464329"/>
                  <a:pt x="3641700" y="3479484"/>
                </a:cubicBezTo>
                <a:cubicBezTo>
                  <a:pt x="3630888" y="3489587"/>
                  <a:pt x="3625482" y="3504742"/>
                  <a:pt x="3609262" y="3499691"/>
                </a:cubicBezTo>
                <a:cubicBezTo>
                  <a:pt x="3587637" y="3499691"/>
                  <a:pt x="3598450" y="3479484"/>
                  <a:pt x="3593043" y="3469381"/>
                </a:cubicBezTo>
                <a:lnTo>
                  <a:pt x="3560606" y="3363296"/>
                </a:lnTo>
                <a:cubicBezTo>
                  <a:pt x="3533574" y="3368347"/>
                  <a:pt x="3533574" y="3403709"/>
                  <a:pt x="3501136" y="3393606"/>
                </a:cubicBezTo>
                <a:cubicBezTo>
                  <a:pt x="3506542" y="3368347"/>
                  <a:pt x="3511950" y="3338038"/>
                  <a:pt x="3506542" y="3302676"/>
                </a:cubicBezTo>
                <a:cubicBezTo>
                  <a:pt x="3468699" y="3343089"/>
                  <a:pt x="3430854" y="3373399"/>
                  <a:pt x="3376791" y="3383502"/>
                </a:cubicBezTo>
                <a:cubicBezTo>
                  <a:pt x="3360573" y="3388554"/>
                  <a:pt x="3338948" y="3398657"/>
                  <a:pt x="3322729" y="3383502"/>
                </a:cubicBezTo>
                <a:cubicBezTo>
                  <a:pt x="3301103" y="3368347"/>
                  <a:pt x="3301103" y="3353192"/>
                  <a:pt x="3306509" y="3327934"/>
                </a:cubicBezTo>
                <a:cubicBezTo>
                  <a:pt x="3311916" y="3297624"/>
                  <a:pt x="3333540" y="3257211"/>
                  <a:pt x="3274072" y="3231953"/>
                </a:cubicBezTo>
                <a:lnTo>
                  <a:pt x="3274072" y="3302676"/>
                </a:lnTo>
                <a:cubicBezTo>
                  <a:pt x="3257852" y="3307728"/>
                  <a:pt x="3252446" y="3297624"/>
                  <a:pt x="3247040" y="3292573"/>
                </a:cubicBezTo>
                <a:cubicBezTo>
                  <a:pt x="3225415" y="3272366"/>
                  <a:pt x="3203789" y="3267314"/>
                  <a:pt x="3203789" y="3302676"/>
                </a:cubicBezTo>
                <a:cubicBezTo>
                  <a:pt x="3203789" y="3363296"/>
                  <a:pt x="3149726" y="3383502"/>
                  <a:pt x="3106475" y="3398657"/>
                </a:cubicBezTo>
                <a:cubicBezTo>
                  <a:pt x="3068632" y="3413812"/>
                  <a:pt x="3063226" y="3428967"/>
                  <a:pt x="3063226" y="3459277"/>
                </a:cubicBezTo>
                <a:cubicBezTo>
                  <a:pt x="3074038" y="3504742"/>
                  <a:pt x="3057818" y="3530001"/>
                  <a:pt x="3003756" y="3535052"/>
                </a:cubicBezTo>
                <a:cubicBezTo>
                  <a:pt x="2982131" y="3535052"/>
                  <a:pt x="2965911" y="3550207"/>
                  <a:pt x="2944286" y="3555259"/>
                </a:cubicBezTo>
                <a:cubicBezTo>
                  <a:pt x="2917254" y="3560311"/>
                  <a:pt x="2879411" y="3565362"/>
                  <a:pt x="2868597" y="3540104"/>
                </a:cubicBezTo>
                <a:cubicBezTo>
                  <a:pt x="2852378" y="3484536"/>
                  <a:pt x="2803721" y="3469381"/>
                  <a:pt x="2749658" y="3454226"/>
                </a:cubicBezTo>
                <a:cubicBezTo>
                  <a:pt x="2728034" y="3444122"/>
                  <a:pt x="2711815" y="3439071"/>
                  <a:pt x="2706409" y="3408761"/>
                </a:cubicBezTo>
                <a:cubicBezTo>
                  <a:pt x="2695595" y="3332986"/>
                  <a:pt x="2679376" y="3327934"/>
                  <a:pt x="2609094" y="3373399"/>
                </a:cubicBezTo>
                <a:cubicBezTo>
                  <a:pt x="2603688" y="3373399"/>
                  <a:pt x="2598282" y="3373399"/>
                  <a:pt x="2598282" y="3368347"/>
                </a:cubicBezTo>
                <a:cubicBezTo>
                  <a:pt x="2527999" y="3292573"/>
                  <a:pt x="2511780" y="3292573"/>
                  <a:pt x="2419874" y="3343089"/>
                </a:cubicBezTo>
                <a:cubicBezTo>
                  <a:pt x="2392842" y="3358244"/>
                  <a:pt x="2371217" y="3378451"/>
                  <a:pt x="2333372" y="3363296"/>
                </a:cubicBezTo>
                <a:cubicBezTo>
                  <a:pt x="2306341" y="3353192"/>
                  <a:pt x="2263090" y="3393606"/>
                  <a:pt x="2241464" y="3428967"/>
                </a:cubicBezTo>
                <a:cubicBezTo>
                  <a:pt x="2192807" y="3489587"/>
                  <a:pt x="2181995" y="3474432"/>
                  <a:pt x="2122525" y="3434019"/>
                </a:cubicBezTo>
                <a:cubicBezTo>
                  <a:pt x="2068462" y="3393606"/>
                  <a:pt x="2090087" y="3353192"/>
                  <a:pt x="2079274" y="3312779"/>
                </a:cubicBezTo>
                <a:cubicBezTo>
                  <a:pt x="2079274" y="3307728"/>
                  <a:pt x="2079274" y="3297624"/>
                  <a:pt x="2073868" y="3292573"/>
                </a:cubicBezTo>
                <a:cubicBezTo>
                  <a:pt x="2063057" y="3267314"/>
                  <a:pt x="2063057" y="3211746"/>
                  <a:pt x="2046837" y="3226901"/>
                </a:cubicBezTo>
                <a:cubicBezTo>
                  <a:pt x="2003586" y="3252159"/>
                  <a:pt x="1987368" y="3176384"/>
                  <a:pt x="1954929" y="3221849"/>
                </a:cubicBezTo>
                <a:cubicBezTo>
                  <a:pt x="1933304" y="3247108"/>
                  <a:pt x="1911680" y="3272366"/>
                  <a:pt x="1911680" y="3302676"/>
                </a:cubicBezTo>
                <a:cubicBezTo>
                  <a:pt x="1906272" y="3358244"/>
                  <a:pt x="1954929" y="3418864"/>
                  <a:pt x="1884647" y="3464329"/>
                </a:cubicBezTo>
                <a:cubicBezTo>
                  <a:pt x="1873835" y="3418864"/>
                  <a:pt x="1825178" y="3388554"/>
                  <a:pt x="1798147" y="3343089"/>
                </a:cubicBezTo>
                <a:cubicBezTo>
                  <a:pt x="1781927" y="3388554"/>
                  <a:pt x="1700833" y="3343089"/>
                  <a:pt x="1700833" y="3413812"/>
                </a:cubicBezTo>
                <a:cubicBezTo>
                  <a:pt x="1668394" y="3373399"/>
                  <a:pt x="1652176" y="3353192"/>
                  <a:pt x="1700833" y="3312779"/>
                </a:cubicBezTo>
                <a:cubicBezTo>
                  <a:pt x="1765709" y="3262263"/>
                  <a:pt x="1781927" y="3176384"/>
                  <a:pt x="1738678" y="3100610"/>
                </a:cubicBezTo>
                <a:cubicBezTo>
                  <a:pt x="1706239" y="3181436"/>
                  <a:pt x="1662988" y="3191539"/>
                  <a:pt x="1592706" y="3125868"/>
                </a:cubicBezTo>
                <a:cubicBezTo>
                  <a:pt x="1576488" y="3110713"/>
                  <a:pt x="1565674" y="3100610"/>
                  <a:pt x="1544049" y="3110713"/>
                </a:cubicBezTo>
                <a:cubicBezTo>
                  <a:pt x="1522425" y="3120816"/>
                  <a:pt x="1517017" y="3135971"/>
                  <a:pt x="1527831" y="3151126"/>
                </a:cubicBezTo>
                <a:cubicBezTo>
                  <a:pt x="1581894" y="3206694"/>
                  <a:pt x="1538643" y="3257211"/>
                  <a:pt x="1517017" y="3312779"/>
                </a:cubicBezTo>
                <a:cubicBezTo>
                  <a:pt x="1511611" y="3282469"/>
                  <a:pt x="1506206" y="3252159"/>
                  <a:pt x="1500800" y="3211746"/>
                </a:cubicBezTo>
                <a:cubicBezTo>
                  <a:pt x="1462954" y="3267314"/>
                  <a:pt x="1365640" y="3242056"/>
                  <a:pt x="1360234" y="3322883"/>
                </a:cubicBezTo>
                <a:lnTo>
                  <a:pt x="1344015" y="3322883"/>
                </a:lnTo>
                <a:cubicBezTo>
                  <a:pt x="1344015" y="3282469"/>
                  <a:pt x="1322390" y="3277418"/>
                  <a:pt x="1284546" y="3282469"/>
                </a:cubicBezTo>
                <a:cubicBezTo>
                  <a:pt x="1246702" y="3287521"/>
                  <a:pt x="1214264" y="3302676"/>
                  <a:pt x="1176419" y="3307728"/>
                </a:cubicBezTo>
                <a:cubicBezTo>
                  <a:pt x="1165607" y="3307728"/>
                  <a:pt x="1100731" y="3297624"/>
                  <a:pt x="1143981" y="3353192"/>
                </a:cubicBezTo>
                <a:cubicBezTo>
                  <a:pt x="1149388" y="3358244"/>
                  <a:pt x="1138575" y="3368347"/>
                  <a:pt x="1127762" y="3373399"/>
                </a:cubicBezTo>
                <a:cubicBezTo>
                  <a:pt x="1095325" y="3388554"/>
                  <a:pt x="1068293" y="3403709"/>
                  <a:pt x="1089918" y="3459277"/>
                </a:cubicBezTo>
                <a:cubicBezTo>
                  <a:pt x="1030449" y="3383502"/>
                  <a:pt x="1079106" y="3307728"/>
                  <a:pt x="1052074" y="3242056"/>
                </a:cubicBezTo>
                <a:cubicBezTo>
                  <a:pt x="1046668" y="3226901"/>
                  <a:pt x="1041262" y="3206694"/>
                  <a:pt x="1025043" y="3201643"/>
                </a:cubicBezTo>
                <a:cubicBezTo>
                  <a:pt x="1003417" y="3191539"/>
                  <a:pt x="1014230" y="3216798"/>
                  <a:pt x="1008824" y="3226901"/>
                </a:cubicBezTo>
                <a:cubicBezTo>
                  <a:pt x="981792" y="3257211"/>
                  <a:pt x="981792" y="3252159"/>
                  <a:pt x="981792" y="3282469"/>
                </a:cubicBezTo>
                <a:cubicBezTo>
                  <a:pt x="981792" y="3302676"/>
                  <a:pt x="992604" y="3317831"/>
                  <a:pt x="965573" y="3338038"/>
                </a:cubicBezTo>
                <a:cubicBezTo>
                  <a:pt x="965573" y="3322883"/>
                  <a:pt x="960167" y="3307728"/>
                  <a:pt x="954760" y="3292573"/>
                </a:cubicBezTo>
                <a:cubicBezTo>
                  <a:pt x="949354" y="3237004"/>
                  <a:pt x="911510" y="3201643"/>
                  <a:pt x="852040" y="3206694"/>
                </a:cubicBezTo>
                <a:cubicBezTo>
                  <a:pt x="781758" y="3206694"/>
                  <a:pt x="738508" y="3181436"/>
                  <a:pt x="727695" y="3110713"/>
                </a:cubicBezTo>
                <a:cubicBezTo>
                  <a:pt x="722289" y="3151126"/>
                  <a:pt x="711476" y="3181436"/>
                  <a:pt x="760133" y="3196591"/>
                </a:cubicBezTo>
                <a:cubicBezTo>
                  <a:pt x="803384" y="3206694"/>
                  <a:pt x="787165" y="3237004"/>
                  <a:pt x="781758" y="3262263"/>
                </a:cubicBezTo>
                <a:cubicBezTo>
                  <a:pt x="754726" y="3257211"/>
                  <a:pt x="765539" y="3221849"/>
                  <a:pt x="738508" y="3221849"/>
                </a:cubicBezTo>
                <a:lnTo>
                  <a:pt x="733101" y="3216798"/>
                </a:lnTo>
                <a:cubicBezTo>
                  <a:pt x="733101" y="3216798"/>
                  <a:pt x="727695" y="3216798"/>
                  <a:pt x="733101" y="3221849"/>
                </a:cubicBezTo>
                <a:cubicBezTo>
                  <a:pt x="733101" y="3226901"/>
                  <a:pt x="733101" y="3226901"/>
                  <a:pt x="738508" y="3221849"/>
                </a:cubicBezTo>
                <a:cubicBezTo>
                  <a:pt x="722289" y="3252159"/>
                  <a:pt x="749320" y="3282469"/>
                  <a:pt x="733101" y="3312779"/>
                </a:cubicBezTo>
                <a:cubicBezTo>
                  <a:pt x="619569" y="3277418"/>
                  <a:pt x="533068" y="3120816"/>
                  <a:pt x="387097" y="3247108"/>
                </a:cubicBezTo>
                <a:cubicBezTo>
                  <a:pt x="370878" y="3221849"/>
                  <a:pt x="387097" y="3196591"/>
                  <a:pt x="376284" y="3176384"/>
                </a:cubicBezTo>
                <a:cubicBezTo>
                  <a:pt x="360065" y="3176384"/>
                  <a:pt x="360065" y="3196591"/>
                  <a:pt x="349253" y="3211746"/>
                </a:cubicBezTo>
                <a:cubicBezTo>
                  <a:pt x="333034" y="3196591"/>
                  <a:pt x="360065" y="3181436"/>
                  <a:pt x="343846" y="3166281"/>
                </a:cubicBezTo>
                <a:cubicBezTo>
                  <a:pt x="327627" y="3171333"/>
                  <a:pt x="333034" y="3181436"/>
                  <a:pt x="327627" y="3186488"/>
                </a:cubicBezTo>
                <a:cubicBezTo>
                  <a:pt x="300596" y="3231953"/>
                  <a:pt x="284377" y="3237004"/>
                  <a:pt x="251939" y="3191539"/>
                </a:cubicBezTo>
                <a:cubicBezTo>
                  <a:pt x="235720" y="3171333"/>
                  <a:pt x="224907" y="3151126"/>
                  <a:pt x="214095" y="3130919"/>
                </a:cubicBezTo>
                <a:cubicBezTo>
                  <a:pt x="203282" y="3115765"/>
                  <a:pt x="197876" y="3075351"/>
                  <a:pt x="160032" y="3095558"/>
                </a:cubicBezTo>
                <a:cubicBezTo>
                  <a:pt x="138406" y="3100610"/>
                  <a:pt x="143813" y="3085455"/>
                  <a:pt x="143813" y="3080403"/>
                </a:cubicBezTo>
                <a:cubicBezTo>
                  <a:pt x="133000" y="2913698"/>
                  <a:pt x="68124" y="2752045"/>
                  <a:pt x="73531" y="2585340"/>
                </a:cubicBezTo>
                <a:cubicBezTo>
                  <a:pt x="68568" y="2551732"/>
                  <a:pt x="65889" y="2544384"/>
                  <a:pt x="64537" y="2545682"/>
                </a:cubicBezTo>
                <a:lnTo>
                  <a:pt x="64249" y="2546756"/>
                </a:lnTo>
                <a:lnTo>
                  <a:pt x="64400" y="2542678"/>
                </a:lnTo>
                <a:lnTo>
                  <a:pt x="80104" y="2284418"/>
                </a:lnTo>
                <a:cubicBezTo>
                  <a:pt x="63210" y="2112528"/>
                  <a:pt x="18750" y="1940637"/>
                  <a:pt x="21453" y="1766103"/>
                </a:cubicBezTo>
                <a:cubicBezTo>
                  <a:pt x="21453" y="1744948"/>
                  <a:pt x="50534" y="1670526"/>
                  <a:pt x="39721" y="1649369"/>
                </a:cubicBezTo>
                <a:cubicBezTo>
                  <a:pt x="7283" y="1575325"/>
                  <a:pt x="5234" y="1575701"/>
                  <a:pt x="37672" y="1554546"/>
                </a:cubicBezTo>
                <a:cubicBezTo>
                  <a:pt x="80923" y="1533390"/>
                  <a:pt x="42965" y="1488120"/>
                  <a:pt x="37558" y="1424653"/>
                </a:cubicBezTo>
                <a:cubicBezTo>
                  <a:pt x="21339" y="1318875"/>
                  <a:pt x="32266" y="1216054"/>
                  <a:pt x="26860" y="1120853"/>
                </a:cubicBezTo>
                <a:lnTo>
                  <a:pt x="12605" y="1048496"/>
                </a:lnTo>
                <a:lnTo>
                  <a:pt x="20102" y="930451"/>
                </a:lnTo>
                <a:cubicBezTo>
                  <a:pt x="20364" y="893599"/>
                  <a:pt x="20625" y="856748"/>
                  <a:pt x="20887" y="819896"/>
                </a:cubicBezTo>
                <a:lnTo>
                  <a:pt x="27142" y="783007"/>
                </a:lnTo>
                <a:cubicBezTo>
                  <a:pt x="27142" y="722387"/>
                  <a:pt x="10923" y="661767"/>
                  <a:pt x="21736" y="601147"/>
                </a:cubicBezTo>
                <a:cubicBezTo>
                  <a:pt x="21736" y="585992"/>
                  <a:pt x="32548" y="565786"/>
                  <a:pt x="5516" y="545579"/>
                </a:cubicBezTo>
                <a:cubicBezTo>
                  <a:pt x="-10703" y="535476"/>
                  <a:pt x="10923" y="500114"/>
                  <a:pt x="43361" y="490011"/>
                </a:cubicBezTo>
                <a:cubicBezTo>
                  <a:pt x="102830" y="469804"/>
                  <a:pt x="102830" y="469804"/>
                  <a:pt x="113643" y="409184"/>
                </a:cubicBezTo>
                <a:cubicBezTo>
                  <a:pt x="146081" y="449597"/>
                  <a:pt x="178519" y="490011"/>
                  <a:pt x="210957" y="535476"/>
                </a:cubicBezTo>
                <a:cubicBezTo>
                  <a:pt x="227175" y="464752"/>
                  <a:pt x="200144" y="394029"/>
                  <a:pt x="254207" y="338461"/>
                </a:cubicBezTo>
                <a:cubicBezTo>
                  <a:pt x="351521" y="490011"/>
                  <a:pt x="502898" y="474856"/>
                  <a:pt x="665087" y="439494"/>
                </a:cubicBezTo>
                <a:cubicBezTo>
                  <a:pt x="800245" y="409184"/>
                  <a:pt x="843496" y="419287"/>
                  <a:pt x="951622" y="469804"/>
                </a:cubicBezTo>
                <a:cubicBezTo>
                  <a:pt x="967841" y="454649"/>
                  <a:pt x="951622" y="419287"/>
                  <a:pt x="962435" y="419287"/>
                </a:cubicBezTo>
                <a:cubicBezTo>
                  <a:pt x="989467" y="409184"/>
                  <a:pt x="989467" y="394029"/>
                  <a:pt x="994873" y="373822"/>
                </a:cubicBezTo>
                <a:cubicBezTo>
                  <a:pt x="1000279" y="348564"/>
                  <a:pt x="1005685" y="323306"/>
                  <a:pt x="1011092" y="287944"/>
                </a:cubicBezTo>
                <a:cubicBezTo>
                  <a:pt x="1038123" y="318254"/>
                  <a:pt x="1038123" y="353616"/>
                  <a:pt x="1054342" y="378874"/>
                </a:cubicBezTo>
                <a:cubicBezTo>
                  <a:pt x="1065155" y="404132"/>
                  <a:pt x="1059749" y="439494"/>
                  <a:pt x="1092186" y="474856"/>
                </a:cubicBezTo>
                <a:cubicBezTo>
                  <a:pt x="1092186" y="424339"/>
                  <a:pt x="1097593" y="388977"/>
                  <a:pt x="1092186" y="353616"/>
                </a:cubicBezTo>
                <a:cubicBezTo>
                  <a:pt x="1086780" y="318254"/>
                  <a:pt x="1102999" y="308151"/>
                  <a:pt x="1135437" y="313203"/>
                </a:cubicBezTo>
                <a:cubicBezTo>
                  <a:pt x="1184094" y="313203"/>
                  <a:pt x="1221938" y="338461"/>
                  <a:pt x="1259782" y="353616"/>
                </a:cubicBezTo>
                <a:cubicBezTo>
                  <a:pt x="1319252" y="378874"/>
                  <a:pt x="1373315" y="399081"/>
                  <a:pt x="1421972" y="348564"/>
                </a:cubicBezTo>
                <a:cubicBezTo>
                  <a:pt x="1449004" y="419287"/>
                  <a:pt x="1481441" y="414236"/>
                  <a:pt x="1557130" y="333409"/>
                </a:cubicBezTo>
                <a:cubicBezTo>
                  <a:pt x="1573349" y="388977"/>
                  <a:pt x="1632818" y="419287"/>
                  <a:pt x="1659850" y="469804"/>
                </a:cubicBezTo>
                <a:cubicBezTo>
                  <a:pt x="1686882" y="520321"/>
                  <a:pt x="1670663" y="575889"/>
                  <a:pt x="1676069" y="636509"/>
                </a:cubicBezTo>
                <a:cubicBezTo>
                  <a:pt x="1724726" y="621354"/>
                  <a:pt x="1708507" y="580941"/>
                  <a:pt x="1708507" y="555682"/>
                </a:cubicBezTo>
                <a:cubicBezTo>
                  <a:pt x="1708507" y="510217"/>
                  <a:pt x="1697694" y="469804"/>
                  <a:pt x="1767976" y="474856"/>
                </a:cubicBezTo>
                <a:cubicBezTo>
                  <a:pt x="1789601" y="479907"/>
                  <a:pt x="1800414" y="459701"/>
                  <a:pt x="1816633" y="449597"/>
                </a:cubicBezTo>
                <a:cubicBezTo>
                  <a:pt x="1838258" y="439494"/>
                  <a:pt x="1822039" y="388977"/>
                  <a:pt x="1865290" y="399081"/>
                </a:cubicBezTo>
                <a:cubicBezTo>
                  <a:pt x="1951791" y="419287"/>
                  <a:pt x="2070730" y="353616"/>
                  <a:pt x="2124793" y="464752"/>
                </a:cubicBezTo>
                <a:cubicBezTo>
                  <a:pt x="2238326" y="414236"/>
                  <a:pt x="2173450" y="333409"/>
                  <a:pt x="2168044" y="257634"/>
                </a:cubicBezTo>
                <a:cubicBezTo>
                  <a:pt x="2227513" y="272789"/>
                  <a:pt x="2286983" y="277841"/>
                  <a:pt x="2276170" y="353616"/>
                </a:cubicBezTo>
                <a:cubicBezTo>
                  <a:pt x="2270764" y="363719"/>
                  <a:pt x="2281577" y="383926"/>
                  <a:pt x="2303202" y="383926"/>
                </a:cubicBezTo>
                <a:cubicBezTo>
                  <a:pt x="2319421" y="383926"/>
                  <a:pt x="2330233" y="373822"/>
                  <a:pt x="2335640" y="363719"/>
                </a:cubicBezTo>
                <a:cubicBezTo>
                  <a:pt x="2341046" y="348564"/>
                  <a:pt x="2346452" y="338461"/>
                  <a:pt x="2351859" y="323306"/>
                </a:cubicBezTo>
                <a:lnTo>
                  <a:pt x="2357265" y="323306"/>
                </a:lnTo>
                <a:lnTo>
                  <a:pt x="2362671" y="323306"/>
                </a:lnTo>
                <a:cubicBezTo>
                  <a:pt x="2362671" y="348564"/>
                  <a:pt x="2357265" y="378874"/>
                  <a:pt x="2378890" y="404132"/>
                </a:cubicBezTo>
                <a:cubicBezTo>
                  <a:pt x="2405922" y="394029"/>
                  <a:pt x="2400516" y="363719"/>
                  <a:pt x="2411328" y="348564"/>
                </a:cubicBezTo>
                <a:lnTo>
                  <a:pt x="2432954" y="348564"/>
                </a:lnTo>
                <a:cubicBezTo>
                  <a:pt x="2432954" y="368771"/>
                  <a:pt x="2438360" y="388977"/>
                  <a:pt x="2438360" y="409184"/>
                </a:cubicBezTo>
                <a:cubicBezTo>
                  <a:pt x="2438360" y="439494"/>
                  <a:pt x="2459985" y="439494"/>
                  <a:pt x="2481610" y="439494"/>
                </a:cubicBezTo>
                <a:cubicBezTo>
                  <a:pt x="2508642" y="439494"/>
                  <a:pt x="2497829" y="419287"/>
                  <a:pt x="2497829" y="404132"/>
                </a:cubicBezTo>
                <a:cubicBezTo>
                  <a:pt x="2497829" y="388977"/>
                  <a:pt x="2497829" y="368771"/>
                  <a:pt x="2492423" y="348564"/>
                </a:cubicBezTo>
                <a:cubicBezTo>
                  <a:pt x="2481610" y="272789"/>
                  <a:pt x="2481610" y="272789"/>
                  <a:pt x="2568111" y="287944"/>
                </a:cubicBezTo>
                <a:cubicBezTo>
                  <a:pt x="2681644" y="308151"/>
                  <a:pt x="2789770" y="358668"/>
                  <a:pt x="2908709" y="373822"/>
                </a:cubicBezTo>
                <a:cubicBezTo>
                  <a:pt x="2924928" y="378874"/>
                  <a:pt x="2946554" y="383926"/>
                  <a:pt x="2962773" y="378874"/>
                </a:cubicBezTo>
                <a:cubicBezTo>
                  <a:pt x="3000617" y="378874"/>
                  <a:pt x="3016836" y="383926"/>
                  <a:pt x="3022242" y="424339"/>
                </a:cubicBezTo>
                <a:cubicBezTo>
                  <a:pt x="3022242" y="464752"/>
                  <a:pt x="3060086" y="474856"/>
                  <a:pt x="3097931" y="474856"/>
                </a:cubicBezTo>
                <a:cubicBezTo>
                  <a:pt x="3103337" y="394029"/>
                  <a:pt x="3081712" y="313203"/>
                  <a:pt x="3087118" y="227324"/>
                </a:cubicBezTo>
                <a:cubicBezTo>
                  <a:pt x="3114150" y="272789"/>
                  <a:pt x="3119556" y="318254"/>
                  <a:pt x="3146587" y="363719"/>
                </a:cubicBezTo>
                <a:cubicBezTo>
                  <a:pt x="3168213" y="399081"/>
                  <a:pt x="3184432" y="394029"/>
                  <a:pt x="3200651" y="358668"/>
                </a:cubicBezTo>
                <a:cubicBezTo>
                  <a:pt x="3211463" y="338461"/>
                  <a:pt x="3227682" y="313203"/>
                  <a:pt x="3233089" y="287944"/>
                </a:cubicBezTo>
                <a:cubicBezTo>
                  <a:pt x="3260120" y="181859"/>
                  <a:pt x="3270933" y="176808"/>
                  <a:pt x="3368247" y="237428"/>
                </a:cubicBezTo>
                <a:cubicBezTo>
                  <a:pt x="3400684" y="191963"/>
                  <a:pt x="3406091" y="186911"/>
                  <a:pt x="3411497" y="95981"/>
                </a:cubicBezTo>
                <a:cubicBezTo>
                  <a:pt x="3454747" y="95981"/>
                  <a:pt x="3476373" y="136395"/>
                  <a:pt x="3514217" y="141446"/>
                </a:cubicBezTo>
                <a:cubicBezTo>
                  <a:pt x="3487185" y="171756"/>
                  <a:pt x="3465560" y="207118"/>
                  <a:pt x="3481779" y="242479"/>
                </a:cubicBezTo>
                <a:cubicBezTo>
                  <a:pt x="3514217" y="287944"/>
                  <a:pt x="3562874" y="313203"/>
                  <a:pt x="3622343" y="298048"/>
                </a:cubicBezTo>
                <a:cubicBezTo>
                  <a:pt x="3600718" y="247531"/>
                  <a:pt x="3654782" y="207118"/>
                  <a:pt x="3654782" y="161653"/>
                </a:cubicBezTo>
                <a:cubicBezTo>
                  <a:pt x="3654782" y="146498"/>
                  <a:pt x="3676406" y="151549"/>
                  <a:pt x="3676406" y="166704"/>
                </a:cubicBezTo>
                <a:cubicBezTo>
                  <a:pt x="3681813" y="212169"/>
                  <a:pt x="3692625" y="252583"/>
                  <a:pt x="3671000" y="298048"/>
                </a:cubicBezTo>
                <a:cubicBezTo>
                  <a:pt x="3660188" y="328358"/>
                  <a:pt x="3692625" y="383926"/>
                  <a:pt x="3730470" y="383926"/>
                </a:cubicBezTo>
                <a:cubicBezTo>
                  <a:pt x="3789940" y="373822"/>
                  <a:pt x="3741283" y="343513"/>
                  <a:pt x="3741283" y="313203"/>
                </a:cubicBezTo>
                <a:cubicBezTo>
                  <a:pt x="3822379" y="313203"/>
                  <a:pt x="3898066" y="343513"/>
                  <a:pt x="3968348" y="373822"/>
                </a:cubicBezTo>
                <a:cubicBezTo>
                  <a:pt x="3984567" y="333409"/>
                  <a:pt x="4011598" y="292996"/>
                  <a:pt x="4065661" y="298048"/>
                </a:cubicBezTo>
                <a:cubicBezTo>
                  <a:pt x="4092693" y="298048"/>
                  <a:pt x="4119725" y="338461"/>
                  <a:pt x="4157569" y="328358"/>
                </a:cubicBezTo>
                <a:cubicBezTo>
                  <a:pt x="4162975" y="358668"/>
                  <a:pt x="4168381" y="388977"/>
                  <a:pt x="4173788" y="424339"/>
                </a:cubicBezTo>
                <a:cubicBezTo>
                  <a:pt x="4200819" y="414236"/>
                  <a:pt x="4190007" y="388977"/>
                  <a:pt x="4206226" y="368771"/>
                </a:cubicBezTo>
                <a:lnTo>
                  <a:pt x="4206226" y="434442"/>
                </a:lnTo>
                <a:cubicBezTo>
                  <a:pt x="4233257" y="409184"/>
                  <a:pt x="4260289" y="383926"/>
                  <a:pt x="4287321" y="363719"/>
                </a:cubicBezTo>
                <a:cubicBezTo>
                  <a:pt x="4308946" y="348564"/>
                  <a:pt x="4330571" y="338461"/>
                  <a:pt x="4352196" y="368771"/>
                </a:cubicBezTo>
                <a:cubicBezTo>
                  <a:pt x="4379228" y="399081"/>
                  <a:pt x="4411666" y="388977"/>
                  <a:pt x="4438697" y="368771"/>
                </a:cubicBezTo>
                <a:cubicBezTo>
                  <a:pt x="4460323" y="353616"/>
                  <a:pt x="4481948" y="338461"/>
                  <a:pt x="4503573" y="318254"/>
                </a:cubicBezTo>
                <a:cubicBezTo>
                  <a:pt x="4563043" y="272789"/>
                  <a:pt x="4563043" y="272789"/>
                  <a:pt x="4611700" y="323306"/>
                </a:cubicBezTo>
                <a:cubicBezTo>
                  <a:pt x="4627919" y="343513"/>
                  <a:pt x="4638731" y="368771"/>
                  <a:pt x="4665763" y="378874"/>
                </a:cubicBezTo>
                <a:cubicBezTo>
                  <a:pt x="4681982" y="368771"/>
                  <a:pt x="4671169" y="348564"/>
                  <a:pt x="4676575" y="333409"/>
                </a:cubicBezTo>
                <a:cubicBezTo>
                  <a:pt x="4681982" y="298048"/>
                  <a:pt x="4665763" y="247531"/>
                  <a:pt x="4736045" y="252583"/>
                </a:cubicBezTo>
                <a:cubicBezTo>
                  <a:pt x="4746858" y="252583"/>
                  <a:pt x="4763077" y="232376"/>
                  <a:pt x="4773890" y="217221"/>
                </a:cubicBezTo>
                <a:cubicBezTo>
                  <a:pt x="4800921" y="181859"/>
                  <a:pt x="4827952" y="146498"/>
                  <a:pt x="4854984" y="106085"/>
                </a:cubicBezTo>
                <a:cubicBezTo>
                  <a:pt x="4887422" y="136395"/>
                  <a:pt x="4887422" y="171756"/>
                  <a:pt x="4887422" y="207118"/>
                </a:cubicBezTo>
                <a:cubicBezTo>
                  <a:pt x="4887422" y="247531"/>
                  <a:pt x="4887422" y="282893"/>
                  <a:pt x="4892828" y="318254"/>
                </a:cubicBezTo>
                <a:cubicBezTo>
                  <a:pt x="4936079" y="257634"/>
                  <a:pt x="4909047" y="186911"/>
                  <a:pt x="4925267" y="126291"/>
                </a:cubicBezTo>
                <a:cubicBezTo>
                  <a:pt x="4946891" y="126291"/>
                  <a:pt x="4963110" y="141446"/>
                  <a:pt x="4957704" y="156601"/>
                </a:cubicBezTo>
                <a:cubicBezTo>
                  <a:pt x="4946891" y="237428"/>
                  <a:pt x="4963110" y="308151"/>
                  <a:pt x="5022580" y="368771"/>
                </a:cubicBezTo>
                <a:cubicBezTo>
                  <a:pt x="5027986" y="373822"/>
                  <a:pt x="5027986" y="378874"/>
                  <a:pt x="5027986" y="383926"/>
                </a:cubicBezTo>
                <a:cubicBezTo>
                  <a:pt x="5027986" y="444546"/>
                  <a:pt x="5076643" y="479907"/>
                  <a:pt x="5114487" y="530424"/>
                </a:cubicBezTo>
                <a:cubicBezTo>
                  <a:pt x="5125300" y="495062"/>
                  <a:pt x="5119894" y="464752"/>
                  <a:pt x="5119894" y="434442"/>
                </a:cubicBezTo>
                <a:cubicBezTo>
                  <a:pt x="5146925" y="444546"/>
                  <a:pt x="5146925" y="469804"/>
                  <a:pt x="5168551" y="484959"/>
                </a:cubicBezTo>
                <a:cubicBezTo>
                  <a:pt x="5195582" y="399081"/>
                  <a:pt x="5233426" y="323306"/>
                  <a:pt x="5292896" y="247531"/>
                </a:cubicBezTo>
                <a:lnTo>
                  <a:pt x="5292896" y="363719"/>
                </a:lnTo>
                <a:cubicBezTo>
                  <a:pt x="5336146" y="308151"/>
                  <a:pt x="5352365" y="343513"/>
                  <a:pt x="5373990" y="373822"/>
                </a:cubicBezTo>
                <a:cubicBezTo>
                  <a:pt x="5384803" y="388977"/>
                  <a:pt x="5384803" y="409184"/>
                  <a:pt x="5395616" y="424339"/>
                </a:cubicBezTo>
                <a:cubicBezTo>
                  <a:pt x="5401023" y="434442"/>
                  <a:pt x="5406429" y="454649"/>
                  <a:pt x="5428054" y="454649"/>
                </a:cubicBezTo>
                <a:cubicBezTo>
                  <a:pt x="5444273" y="449597"/>
                  <a:pt x="5455085" y="434442"/>
                  <a:pt x="5460492" y="419287"/>
                </a:cubicBezTo>
                <a:cubicBezTo>
                  <a:pt x="5471304" y="388977"/>
                  <a:pt x="5482117" y="353616"/>
                  <a:pt x="5476711" y="318254"/>
                </a:cubicBezTo>
                <a:cubicBezTo>
                  <a:pt x="5476711" y="287944"/>
                  <a:pt x="5509148" y="282893"/>
                  <a:pt x="5519961" y="292996"/>
                </a:cubicBezTo>
                <a:cubicBezTo>
                  <a:pt x="5557806" y="338461"/>
                  <a:pt x="5568618" y="287944"/>
                  <a:pt x="5574024" y="272789"/>
                </a:cubicBezTo>
                <a:cubicBezTo>
                  <a:pt x="5584837" y="252583"/>
                  <a:pt x="5601056" y="232376"/>
                  <a:pt x="5622681" y="217221"/>
                </a:cubicBezTo>
                <a:cubicBezTo>
                  <a:pt x="5633494" y="207118"/>
                  <a:pt x="5649713" y="202066"/>
                  <a:pt x="5665932" y="202066"/>
                </a:cubicBezTo>
                <a:cubicBezTo>
                  <a:pt x="5725402" y="212169"/>
                  <a:pt x="5736214" y="202066"/>
                  <a:pt x="5730807" y="146498"/>
                </a:cubicBezTo>
                <a:lnTo>
                  <a:pt x="5714589" y="55568"/>
                </a:lnTo>
                <a:cubicBezTo>
                  <a:pt x="5714589" y="40413"/>
                  <a:pt x="5703776" y="25258"/>
                  <a:pt x="5730807" y="10103"/>
                </a:cubicBezTo>
                <a:cubicBezTo>
                  <a:pt x="5736214" y="50516"/>
                  <a:pt x="5741620" y="85878"/>
                  <a:pt x="5747026" y="121240"/>
                </a:cubicBezTo>
                <a:cubicBezTo>
                  <a:pt x="5752433" y="161653"/>
                  <a:pt x="5757839" y="202066"/>
                  <a:pt x="5790277" y="232376"/>
                </a:cubicBezTo>
                <a:cubicBezTo>
                  <a:pt x="5828121" y="181859"/>
                  <a:pt x="5806496" y="116188"/>
                  <a:pt x="5849746" y="65671"/>
                </a:cubicBezTo>
                <a:cubicBezTo>
                  <a:pt x="5860559" y="101033"/>
                  <a:pt x="5871372" y="131343"/>
                  <a:pt x="5860559" y="166704"/>
                </a:cubicBezTo>
                <a:cubicBezTo>
                  <a:pt x="5849746" y="207118"/>
                  <a:pt x="5909216" y="207118"/>
                  <a:pt x="5930841" y="217221"/>
                </a:cubicBezTo>
                <a:cubicBezTo>
                  <a:pt x="6022749" y="247531"/>
                  <a:pt x="6033562" y="242479"/>
                  <a:pt x="6109250" y="136395"/>
                </a:cubicBezTo>
                <a:cubicBezTo>
                  <a:pt x="6130875" y="191963"/>
                  <a:pt x="6147094" y="232376"/>
                  <a:pt x="6103843" y="282893"/>
                </a:cubicBezTo>
                <a:cubicBezTo>
                  <a:pt x="6082218" y="308151"/>
                  <a:pt x="6065999" y="343513"/>
                  <a:pt x="6098437" y="378874"/>
                </a:cubicBezTo>
                <a:cubicBezTo>
                  <a:pt x="6120063" y="358668"/>
                  <a:pt x="6109250" y="338461"/>
                  <a:pt x="6109250" y="313203"/>
                </a:cubicBezTo>
                <a:cubicBezTo>
                  <a:pt x="6130875" y="323306"/>
                  <a:pt x="6163313" y="348564"/>
                  <a:pt x="6168719" y="298048"/>
                </a:cubicBezTo>
                <a:cubicBezTo>
                  <a:pt x="6168719" y="252583"/>
                  <a:pt x="6201157" y="237428"/>
                  <a:pt x="6249814" y="237428"/>
                </a:cubicBezTo>
                <a:cubicBezTo>
                  <a:pt x="6266033" y="247531"/>
                  <a:pt x="6244408" y="267738"/>
                  <a:pt x="6266033" y="282893"/>
                </a:cubicBezTo>
                <a:cubicBezTo>
                  <a:pt x="6276846" y="262686"/>
                  <a:pt x="6293065" y="247531"/>
                  <a:pt x="6303877" y="227324"/>
                </a:cubicBezTo>
                <a:cubicBezTo>
                  <a:pt x="6309283" y="232376"/>
                  <a:pt x="6314690" y="232376"/>
                  <a:pt x="6314690" y="232376"/>
                </a:cubicBezTo>
                <a:cubicBezTo>
                  <a:pt x="6325502" y="262686"/>
                  <a:pt x="6320096" y="313203"/>
                  <a:pt x="6357940" y="313203"/>
                </a:cubicBezTo>
                <a:cubicBezTo>
                  <a:pt x="6406597" y="313203"/>
                  <a:pt x="6395785" y="262686"/>
                  <a:pt x="6401191" y="232376"/>
                </a:cubicBezTo>
                <a:cubicBezTo>
                  <a:pt x="6417410" y="186911"/>
                  <a:pt x="6417410" y="136395"/>
                  <a:pt x="6439035" y="90930"/>
                </a:cubicBezTo>
                <a:cubicBezTo>
                  <a:pt x="6487692" y="111136"/>
                  <a:pt x="6428222" y="161653"/>
                  <a:pt x="6471473" y="181859"/>
                </a:cubicBezTo>
                <a:cubicBezTo>
                  <a:pt x="6482286" y="181859"/>
                  <a:pt x="6482286" y="171756"/>
                  <a:pt x="6482286" y="166704"/>
                </a:cubicBezTo>
                <a:cubicBezTo>
                  <a:pt x="6482286" y="90930"/>
                  <a:pt x="6509317" y="35361"/>
                  <a:pt x="6601225" y="25258"/>
                </a:cubicBezTo>
                <a:cubicBezTo>
                  <a:pt x="6612037" y="25258"/>
                  <a:pt x="6622850" y="15155"/>
                  <a:pt x="6633663" y="10103"/>
                </a:cubicBezTo>
                <a:cubicBezTo>
                  <a:pt x="6633663" y="15155"/>
                  <a:pt x="6633663" y="15155"/>
                  <a:pt x="6639069" y="15155"/>
                </a:cubicBezTo>
                <a:cubicBezTo>
                  <a:pt x="6606631" y="60620"/>
                  <a:pt x="6612037" y="106085"/>
                  <a:pt x="6639069" y="151549"/>
                </a:cubicBezTo>
                <a:cubicBezTo>
                  <a:pt x="6649882" y="166704"/>
                  <a:pt x="6655288" y="181859"/>
                  <a:pt x="6628256" y="181859"/>
                </a:cubicBezTo>
                <a:cubicBezTo>
                  <a:pt x="6612037" y="181859"/>
                  <a:pt x="6601225" y="186911"/>
                  <a:pt x="6606631" y="207118"/>
                </a:cubicBezTo>
                <a:cubicBezTo>
                  <a:pt x="6612037" y="222273"/>
                  <a:pt x="6622850" y="232376"/>
                  <a:pt x="6639069" y="237428"/>
                </a:cubicBezTo>
                <a:cubicBezTo>
                  <a:pt x="6655288" y="242479"/>
                  <a:pt x="6666100" y="232376"/>
                  <a:pt x="6676913" y="222273"/>
                </a:cubicBezTo>
                <a:cubicBezTo>
                  <a:pt x="6709351" y="186911"/>
                  <a:pt x="6725570" y="136395"/>
                  <a:pt x="6758008" y="95981"/>
                </a:cubicBezTo>
                <a:lnTo>
                  <a:pt x="6758008" y="186911"/>
                </a:lnTo>
                <a:cubicBezTo>
                  <a:pt x="6758008" y="217221"/>
                  <a:pt x="6752602" y="247531"/>
                  <a:pt x="6774227" y="277841"/>
                </a:cubicBezTo>
                <a:cubicBezTo>
                  <a:pt x="6882353" y="202066"/>
                  <a:pt x="6795852" y="95981"/>
                  <a:pt x="6822884" y="0"/>
                </a:cubicBezTo>
                <a:close/>
              </a:path>
            </a:pathLst>
          </a:custGeom>
          <a:solidFill>
            <a:schemeClr val="bg1">
              <a:lumMod val="95000"/>
            </a:schemeClr>
          </a:solidFill>
          <a:effectLst/>
        </p:spPr>
        <p:txBody>
          <a:bodyPr wrap="square" anchor="ctr">
            <a:noAutofit/>
          </a:bodyPr>
          <a:lstStyle>
            <a:lvl1pPr marL="0" marR="0" indent="0" algn="ctr" defTabSz="914377" rtl="0" eaLnBrk="1" fontAlgn="auto" latinLnBrk="1" hangingPunct="1">
              <a:lnSpc>
                <a:spcPct val="90000"/>
              </a:lnSpc>
              <a:spcBef>
                <a:spcPts val="1000"/>
              </a:spcBef>
              <a:spcAft>
                <a:spcPts val="0"/>
              </a:spcAft>
              <a:buClrTx/>
              <a:buSzTx/>
              <a:buFontTx/>
              <a:buNone/>
              <a:tabLst/>
              <a:defRPr sz="1800"/>
            </a:lvl1pPr>
          </a:lstStyle>
          <a:p>
            <a:r>
              <a:rPr lang="en-US" altLang="ko-KR"/>
              <a:t>Your Picture Here</a:t>
            </a:r>
            <a:endParaRPr lang="ko-KR" altLang="en-US"/>
          </a:p>
        </p:txBody>
      </p:sp>
    </p:spTree>
    <p:extLst>
      <p:ext uri="{BB962C8B-B14F-4D97-AF65-F5344CB8AC3E}">
        <p14:creationId xmlns:p14="http://schemas.microsoft.com/office/powerpoint/2010/main" val="263795973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4726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C med bilde">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187046D5-FCF3-DD40-B896-2E3520046E70}"/>
              </a:ext>
            </a:extLst>
          </p:cNvPr>
          <p:cNvSpPr>
            <a:spLocks noGrp="1"/>
          </p:cNvSpPr>
          <p:nvPr>
            <p:ph type="sldNum" sz="quarter" idx="10"/>
          </p:nvPr>
        </p:nvSpPr>
        <p:spPr/>
        <p:txBody>
          <a:bodyPr/>
          <a:lstStyle/>
          <a:p>
            <a:fld id="{95102788-B3AA-6746-B4E5-C52EBB4D0CEE}" type="slidenum">
              <a:rPr lang="nb-NO" smtClean="0"/>
              <a:pPr/>
              <a:t>‹#›</a:t>
            </a:fld>
            <a:endParaRPr lang="nb-NO"/>
          </a:p>
        </p:txBody>
      </p:sp>
      <p:sp>
        <p:nvSpPr>
          <p:cNvPr id="4" name="Plassholder for bunntekst 3">
            <a:extLst>
              <a:ext uri="{FF2B5EF4-FFF2-40B4-BE49-F238E27FC236}">
                <a16:creationId xmlns:a16="http://schemas.microsoft.com/office/drawing/2014/main" id="{52DA0986-BEFB-4A44-98B6-D10264B4EA5C}"/>
              </a:ext>
            </a:extLst>
          </p:cNvPr>
          <p:cNvSpPr>
            <a:spLocks noGrp="1"/>
          </p:cNvSpPr>
          <p:nvPr>
            <p:ph type="ftr" sz="quarter" idx="11"/>
          </p:nvPr>
        </p:nvSpPr>
        <p:spPr/>
        <p:txBody>
          <a:bodyPr/>
          <a:lstStyle/>
          <a:p>
            <a:endParaRPr lang="nb-NO"/>
          </a:p>
        </p:txBody>
      </p:sp>
      <p:pic>
        <p:nvPicPr>
          <p:cNvPr id="5" name="Plassholder for innhold 3">
            <a:extLst>
              <a:ext uri="{FF2B5EF4-FFF2-40B4-BE49-F238E27FC236}">
                <a16:creationId xmlns:a16="http://schemas.microsoft.com/office/drawing/2014/main" id="{92C05EAD-0F07-3B45-8747-833BB1F2A5F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23"/>
          <a:stretch/>
        </p:blipFill>
        <p:spPr bwMode="auto">
          <a:xfrm>
            <a:off x="1482417" y="660910"/>
            <a:ext cx="8995930" cy="5101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pic>
      <p:sp>
        <p:nvSpPr>
          <p:cNvPr id="6" name="Plassholder for bilde 5">
            <a:extLst>
              <a:ext uri="{FF2B5EF4-FFF2-40B4-BE49-F238E27FC236}">
                <a16:creationId xmlns:a16="http://schemas.microsoft.com/office/drawing/2014/main" id="{CADDA05B-7DC7-D845-8F78-41EFC4912172}"/>
              </a:ext>
            </a:extLst>
          </p:cNvPr>
          <p:cNvSpPr>
            <a:spLocks noGrp="1"/>
          </p:cNvSpPr>
          <p:nvPr>
            <p:ph type="pic" sz="quarter" idx="12"/>
          </p:nvPr>
        </p:nvSpPr>
        <p:spPr>
          <a:xfrm>
            <a:off x="2337218" y="907450"/>
            <a:ext cx="7311543" cy="4363809"/>
          </a:xfrm>
          <a:prstGeom prst="rect">
            <a:avLst/>
          </a:prstGeom>
          <a:solidFill>
            <a:schemeClr val="bg1"/>
          </a:solidFill>
        </p:spPr>
        <p:txBody>
          <a:bodyPr anchor="ctr" anchorCtr="0">
            <a:normAutofit/>
          </a:bodyPr>
          <a:lstStyle>
            <a:lvl1pPr marL="0" indent="0" algn="ctr">
              <a:spcBef>
                <a:spcPts val="800"/>
              </a:spcBef>
              <a:buClr>
                <a:schemeClr val="accent2"/>
              </a:buClr>
              <a:buSzPct val="100000"/>
              <a:buNone/>
              <a:defRPr sz="1800" b="0" i="0">
                <a:latin typeface="Arial" panose="020B0604020202020204" pitchFamily="34" charset="0"/>
                <a:ea typeface="Arial" panose="020B0604020202020204" pitchFamily="34" charset="0"/>
                <a:cs typeface="Arial" panose="020B0604020202020204" pitchFamily="34" charset="0"/>
              </a:defRPr>
            </a:lvl1pPr>
          </a:lstStyle>
          <a:p>
            <a:r>
              <a:rPr lang="en-US"/>
              <a:t>Click icon to add picture</a:t>
            </a:r>
            <a:endParaRPr lang="nb-NO"/>
          </a:p>
        </p:txBody>
      </p:sp>
    </p:spTree>
    <p:extLst>
      <p:ext uri="{BB962C8B-B14F-4D97-AF65-F5344CB8AC3E}">
        <p14:creationId xmlns:p14="http://schemas.microsoft.com/office/powerpoint/2010/main" val="319992454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7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9BB8C6EE-7F30-42AA-8DCD-7C95E8F4C058}"/>
              </a:ext>
            </a:extLst>
          </p:cNvPr>
          <p:cNvSpPr/>
          <p:nvPr userDrawn="1"/>
        </p:nvSpPr>
        <p:spPr>
          <a:xfrm rot="2700000">
            <a:off x="-1926295" y="-24331"/>
            <a:ext cx="6167549" cy="6622120"/>
          </a:xfrm>
          <a:custGeom>
            <a:avLst/>
            <a:gdLst>
              <a:gd name="connsiteX0" fmla="*/ 5590958 w 6167549"/>
              <a:gd name="connsiteY0" fmla="*/ 5734657 h 6622120"/>
              <a:gd name="connsiteX1" fmla="*/ 5656925 w 6167549"/>
              <a:gd name="connsiteY1" fmla="*/ 5734657 h 6622120"/>
              <a:gd name="connsiteX2" fmla="*/ 5656925 w 6167549"/>
              <a:gd name="connsiteY2" fmla="*/ 5800623 h 6622120"/>
              <a:gd name="connsiteX3" fmla="*/ 5590958 w 6167549"/>
              <a:gd name="connsiteY3" fmla="*/ 5800623 h 6622120"/>
              <a:gd name="connsiteX4" fmla="*/ 5590958 w 6167549"/>
              <a:gd name="connsiteY4" fmla="*/ 5734657 h 6622120"/>
              <a:gd name="connsiteX5" fmla="*/ 5182690 w 6167549"/>
              <a:gd name="connsiteY5" fmla="*/ 6141156 h 6622120"/>
              <a:gd name="connsiteX6" fmla="*/ 5248656 w 6167549"/>
              <a:gd name="connsiteY6" fmla="*/ 6141156 h 6622120"/>
              <a:gd name="connsiteX7" fmla="*/ 5248656 w 6167549"/>
              <a:gd name="connsiteY7" fmla="*/ 6207123 h 6622120"/>
              <a:gd name="connsiteX8" fmla="*/ 5182690 w 6167549"/>
              <a:gd name="connsiteY8" fmla="*/ 6207122 h 6622120"/>
              <a:gd name="connsiteX9" fmla="*/ 5182690 w 6167549"/>
              <a:gd name="connsiteY9" fmla="*/ 6141156 h 6622120"/>
              <a:gd name="connsiteX10" fmla="*/ 5453676 w 6167549"/>
              <a:gd name="connsiteY10" fmla="*/ 5870158 h 6622120"/>
              <a:gd name="connsiteX11" fmla="*/ 5519642 w 6167549"/>
              <a:gd name="connsiteY11" fmla="*/ 5870158 h 6622120"/>
              <a:gd name="connsiteX12" fmla="*/ 5519643 w 6167549"/>
              <a:gd name="connsiteY12" fmla="*/ 5936124 h 6622120"/>
              <a:gd name="connsiteX13" fmla="*/ 5453676 w 6167549"/>
              <a:gd name="connsiteY13" fmla="*/ 5936124 h 6622120"/>
              <a:gd name="connsiteX14" fmla="*/ 5453676 w 6167549"/>
              <a:gd name="connsiteY14" fmla="*/ 5870158 h 6622120"/>
              <a:gd name="connsiteX15" fmla="*/ 5318176 w 6167549"/>
              <a:gd name="connsiteY15" fmla="*/ 6005658 h 6622120"/>
              <a:gd name="connsiteX16" fmla="*/ 5384142 w 6167549"/>
              <a:gd name="connsiteY16" fmla="*/ 6005657 h 6622120"/>
              <a:gd name="connsiteX17" fmla="*/ 5384142 w 6167549"/>
              <a:gd name="connsiteY17" fmla="*/ 6071624 h 6622120"/>
              <a:gd name="connsiteX18" fmla="*/ 5318176 w 6167549"/>
              <a:gd name="connsiteY18" fmla="*/ 6071624 h 6622120"/>
              <a:gd name="connsiteX19" fmla="*/ 5318176 w 6167549"/>
              <a:gd name="connsiteY19" fmla="*/ 6005658 h 6622120"/>
              <a:gd name="connsiteX20" fmla="*/ 5855287 w 6167549"/>
              <a:gd name="connsiteY20" fmla="*/ 5466865 h 6622120"/>
              <a:gd name="connsiteX21" fmla="*/ 5921253 w 6167549"/>
              <a:gd name="connsiteY21" fmla="*/ 5466865 h 6622120"/>
              <a:gd name="connsiteX22" fmla="*/ 5921253 w 6167549"/>
              <a:gd name="connsiteY22" fmla="*/ 5532831 h 6622120"/>
              <a:gd name="connsiteX23" fmla="*/ 5855287 w 6167549"/>
              <a:gd name="connsiteY23" fmla="*/ 5532831 h 6622120"/>
              <a:gd name="connsiteX24" fmla="*/ 5855287 w 6167549"/>
              <a:gd name="connsiteY24" fmla="*/ 5466865 h 6622120"/>
              <a:gd name="connsiteX25" fmla="*/ 5719787 w 6167549"/>
              <a:gd name="connsiteY25" fmla="*/ 5602362 h 6622120"/>
              <a:gd name="connsiteX26" fmla="*/ 5785753 w 6167549"/>
              <a:gd name="connsiteY26" fmla="*/ 5602362 h 6622120"/>
              <a:gd name="connsiteX27" fmla="*/ 5785753 w 6167549"/>
              <a:gd name="connsiteY27" fmla="*/ 5668328 h 6622120"/>
              <a:gd name="connsiteX28" fmla="*/ 5719787 w 6167549"/>
              <a:gd name="connsiteY28" fmla="*/ 5668329 h 6622120"/>
              <a:gd name="connsiteX29" fmla="*/ 5719787 w 6167549"/>
              <a:gd name="connsiteY29" fmla="*/ 5602362 h 6622120"/>
              <a:gd name="connsiteX30" fmla="*/ 4778165 w 6167549"/>
              <a:gd name="connsiteY30" fmla="*/ 6542783 h 6622120"/>
              <a:gd name="connsiteX31" fmla="*/ 4844131 w 6167549"/>
              <a:gd name="connsiteY31" fmla="*/ 6542782 h 6622120"/>
              <a:gd name="connsiteX32" fmla="*/ 4844131 w 6167549"/>
              <a:gd name="connsiteY32" fmla="*/ 6608749 h 6622120"/>
              <a:gd name="connsiteX33" fmla="*/ 4778164 w 6167549"/>
              <a:gd name="connsiteY33" fmla="*/ 6608749 h 6622120"/>
              <a:gd name="connsiteX34" fmla="*/ 4778165 w 6167549"/>
              <a:gd name="connsiteY34" fmla="*/ 6542783 h 6622120"/>
              <a:gd name="connsiteX35" fmla="*/ 5049157 w 6167549"/>
              <a:gd name="connsiteY35" fmla="*/ 6271777 h 6622120"/>
              <a:gd name="connsiteX36" fmla="*/ 5115123 w 6167549"/>
              <a:gd name="connsiteY36" fmla="*/ 6271777 h 6622120"/>
              <a:gd name="connsiteX37" fmla="*/ 5115124 w 6167549"/>
              <a:gd name="connsiteY37" fmla="*/ 6337744 h 6622120"/>
              <a:gd name="connsiteX38" fmla="*/ 5049157 w 6167549"/>
              <a:gd name="connsiteY38" fmla="*/ 6337743 h 6622120"/>
              <a:gd name="connsiteX39" fmla="*/ 5049157 w 6167549"/>
              <a:gd name="connsiteY39" fmla="*/ 6271777 h 6622120"/>
              <a:gd name="connsiteX40" fmla="*/ 4913651 w 6167549"/>
              <a:gd name="connsiteY40" fmla="*/ 6407284 h 6622120"/>
              <a:gd name="connsiteX41" fmla="*/ 4979617 w 6167549"/>
              <a:gd name="connsiteY41" fmla="*/ 6407284 h 6622120"/>
              <a:gd name="connsiteX42" fmla="*/ 4979617 w 6167549"/>
              <a:gd name="connsiteY42" fmla="*/ 6473250 h 6622120"/>
              <a:gd name="connsiteX43" fmla="*/ 4913650 w 6167549"/>
              <a:gd name="connsiteY43" fmla="*/ 6473250 h 6622120"/>
              <a:gd name="connsiteX44" fmla="*/ 4913651 w 6167549"/>
              <a:gd name="connsiteY44" fmla="*/ 6407284 h 6622120"/>
              <a:gd name="connsiteX45" fmla="*/ 5582077 w 6167549"/>
              <a:gd name="connsiteY45" fmla="*/ 5452960 h 6622120"/>
              <a:gd name="connsiteX46" fmla="*/ 5648043 w 6167549"/>
              <a:gd name="connsiteY46" fmla="*/ 5452960 h 6622120"/>
              <a:gd name="connsiteX47" fmla="*/ 5648044 w 6167549"/>
              <a:gd name="connsiteY47" fmla="*/ 5518926 h 6622120"/>
              <a:gd name="connsiteX48" fmla="*/ 5582077 w 6167549"/>
              <a:gd name="connsiteY48" fmla="*/ 5518926 h 6622120"/>
              <a:gd name="connsiteX49" fmla="*/ 5582077 w 6167549"/>
              <a:gd name="connsiteY49" fmla="*/ 5452960 h 6622120"/>
              <a:gd name="connsiteX50" fmla="*/ 5444792 w 6167549"/>
              <a:gd name="connsiteY50" fmla="*/ 5588461 h 6622120"/>
              <a:gd name="connsiteX51" fmla="*/ 5510758 w 6167549"/>
              <a:gd name="connsiteY51" fmla="*/ 5588461 h 6622120"/>
              <a:gd name="connsiteX52" fmla="*/ 5510758 w 6167549"/>
              <a:gd name="connsiteY52" fmla="*/ 5654427 h 6622120"/>
              <a:gd name="connsiteX53" fmla="*/ 5444791 w 6167549"/>
              <a:gd name="connsiteY53" fmla="*/ 5654427 h 6622120"/>
              <a:gd name="connsiteX54" fmla="*/ 5444792 w 6167549"/>
              <a:gd name="connsiteY54" fmla="*/ 5588461 h 6622120"/>
              <a:gd name="connsiteX55" fmla="*/ 5173793 w 6167549"/>
              <a:gd name="connsiteY55" fmla="*/ 5859460 h 6622120"/>
              <a:gd name="connsiteX56" fmla="*/ 5239759 w 6167549"/>
              <a:gd name="connsiteY56" fmla="*/ 5859459 h 6622120"/>
              <a:gd name="connsiteX57" fmla="*/ 5239759 w 6167549"/>
              <a:gd name="connsiteY57" fmla="*/ 5925426 h 6622120"/>
              <a:gd name="connsiteX58" fmla="*/ 5173793 w 6167549"/>
              <a:gd name="connsiteY58" fmla="*/ 5925426 h 6622120"/>
              <a:gd name="connsiteX59" fmla="*/ 5173793 w 6167549"/>
              <a:gd name="connsiteY59" fmla="*/ 5859460 h 6622120"/>
              <a:gd name="connsiteX60" fmla="*/ 5309290 w 6167549"/>
              <a:gd name="connsiteY60" fmla="*/ 5723960 h 6622120"/>
              <a:gd name="connsiteX61" fmla="*/ 5375258 w 6167549"/>
              <a:gd name="connsiteY61" fmla="*/ 5723961 h 6622120"/>
              <a:gd name="connsiteX62" fmla="*/ 5375259 w 6167549"/>
              <a:gd name="connsiteY62" fmla="*/ 5789926 h 6622120"/>
              <a:gd name="connsiteX63" fmla="*/ 5309290 w 6167549"/>
              <a:gd name="connsiteY63" fmla="*/ 5789926 h 6622120"/>
              <a:gd name="connsiteX64" fmla="*/ 5309290 w 6167549"/>
              <a:gd name="connsiteY64" fmla="*/ 5723960 h 6622120"/>
              <a:gd name="connsiteX65" fmla="*/ 5710857 w 6167549"/>
              <a:gd name="connsiteY65" fmla="*/ 5320663 h 6622120"/>
              <a:gd name="connsiteX66" fmla="*/ 5776823 w 6167549"/>
              <a:gd name="connsiteY66" fmla="*/ 5320663 h 6622120"/>
              <a:gd name="connsiteX67" fmla="*/ 5776823 w 6167549"/>
              <a:gd name="connsiteY67" fmla="*/ 5386629 h 6622120"/>
              <a:gd name="connsiteX68" fmla="*/ 5710857 w 6167549"/>
              <a:gd name="connsiteY68" fmla="*/ 5386629 h 6622120"/>
              <a:gd name="connsiteX69" fmla="*/ 5710857 w 6167549"/>
              <a:gd name="connsiteY69" fmla="*/ 5320663 h 6622120"/>
              <a:gd name="connsiteX70" fmla="*/ 5036499 w 6167549"/>
              <a:gd name="connsiteY70" fmla="*/ 5994958 h 6622120"/>
              <a:gd name="connsiteX71" fmla="*/ 5102466 w 6167549"/>
              <a:gd name="connsiteY71" fmla="*/ 5994958 h 6622120"/>
              <a:gd name="connsiteX72" fmla="*/ 5102466 w 6167549"/>
              <a:gd name="connsiteY72" fmla="*/ 6060925 h 6622120"/>
              <a:gd name="connsiteX73" fmla="*/ 5036499 w 6167549"/>
              <a:gd name="connsiteY73" fmla="*/ 6060924 h 6622120"/>
              <a:gd name="connsiteX74" fmla="*/ 5036499 w 6167549"/>
              <a:gd name="connsiteY74" fmla="*/ 5994958 h 6622120"/>
              <a:gd name="connsiteX75" fmla="*/ 4769267 w 6167549"/>
              <a:gd name="connsiteY75" fmla="*/ 6261086 h 6622120"/>
              <a:gd name="connsiteX76" fmla="*/ 4835233 w 6167549"/>
              <a:gd name="connsiteY76" fmla="*/ 6261086 h 6622120"/>
              <a:gd name="connsiteX77" fmla="*/ 4835234 w 6167549"/>
              <a:gd name="connsiteY77" fmla="*/ 6327052 h 6622120"/>
              <a:gd name="connsiteX78" fmla="*/ 4769267 w 6167549"/>
              <a:gd name="connsiteY78" fmla="*/ 6327052 h 6622120"/>
              <a:gd name="connsiteX79" fmla="*/ 4769267 w 6167549"/>
              <a:gd name="connsiteY79" fmla="*/ 6261086 h 6622120"/>
              <a:gd name="connsiteX80" fmla="*/ 4904765 w 6167549"/>
              <a:gd name="connsiteY80" fmla="*/ 6125587 h 6622120"/>
              <a:gd name="connsiteX81" fmla="*/ 4970733 w 6167549"/>
              <a:gd name="connsiteY81" fmla="*/ 6125587 h 6622120"/>
              <a:gd name="connsiteX82" fmla="*/ 4970733 w 6167549"/>
              <a:gd name="connsiteY82" fmla="*/ 6191553 h 6622120"/>
              <a:gd name="connsiteX83" fmla="*/ 4904764 w 6167549"/>
              <a:gd name="connsiteY83" fmla="*/ 6191553 h 6622120"/>
              <a:gd name="connsiteX84" fmla="*/ 4904765 w 6167549"/>
              <a:gd name="connsiteY84" fmla="*/ 6125587 h 6622120"/>
              <a:gd name="connsiteX85" fmla="*/ 4631974 w 6167549"/>
              <a:gd name="connsiteY85" fmla="*/ 6396585 h 6622120"/>
              <a:gd name="connsiteX86" fmla="*/ 4697940 w 6167549"/>
              <a:gd name="connsiteY86" fmla="*/ 6396585 h 6622120"/>
              <a:gd name="connsiteX87" fmla="*/ 4697940 w 6167549"/>
              <a:gd name="connsiteY87" fmla="*/ 6462551 h 6622120"/>
              <a:gd name="connsiteX88" fmla="*/ 4631974 w 6167549"/>
              <a:gd name="connsiteY88" fmla="*/ 6462551 h 6622120"/>
              <a:gd name="connsiteX89" fmla="*/ 4631974 w 6167549"/>
              <a:gd name="connsiteY89" fmla="*/ 6396585 h 6622120"/>
              <a:gd name="connsiteX90" fmla="*/ 5294268 w 6167549"/>
              <a:gd name="connsiteY90" fmla="*/ 5434836 h 6622120"/>
              <a:gd name="connsiteX91" fmla="*/ 5360235 w 6167549"/>
              <a:gd name="connsiteY91" fmla="*/ 5434836 h 6622120"/>
              <a:gd name="connsiteX92" fmla="*/ 5360235 w 6167549"/>
              <a:gd name="connsiteY92" fmla="*/ 5500802 h 6622120"/>
              <a:gd name="connsiteX93" fmla="*/ 5294268 w 6167549"/>
              <a:gd name="connsiteY93" fmla="*/ 5500802 h 6622120"/>
              <a:gd name="connsiteX94" fmla="*/ 5294268 w 6167549"/>
              <a:gd name="connsiteY94" fmla="*/ 5434836 h 6622120"/>
              <a:gd name="connsiteX95" fmla="*/ 4886005 w 6167549"/>
              <a:gd name="connsiteY95" fmla="*/ 5841330 h 6622120"/>
              <a:gd name="connsiteX96" fmla="*/ 4951971 w 6167549"/>
              <a:gd name="connsiteY96" fmla="*/ 5841330 h 6622120"/>
              <a:gd name="connsiteX97" fmla="*/ 4951971 w 6167549"/>
              <a:gd name="connsiteY97" fmla="*/ 5907297 h 6622120"/>
              <a:gd name="connsiteX98" fmla="*/ 4886005 w 6167549"/>
              <a:gd name="connsiteY98" fmla="*/ 5907297 h 6622120"/>
              <a:gd name="connsiteX99" fmla="*/ 4886005 w 6167549"/>
              <a:gd name="connsiteY99" fmla="*/ 5841330 h 6622120"/>
              <a:gd name="connsiteX100" fmla="*/ 5156992 w 6167549"/>
              <a:gd name="connsiteY100" fmla="*/ 5570330 h 6622120"/>
              <a:gd name="connsiteX101" fmla="*/ 5222952 w 6167549"/>
              <a:gd name="connsiteY101" fmla="*/ 5570337 h 6622120"/>
              <a:gd name="connsiteX102" fmla="*/ 5222959 w 6167549"/>
              <a:gd name="connsiteY102" fmla="*/ 5636297 h 6622120"/>
              <a:gd name="connsiteX103" fmla="*/ 5156992 w 6167549"/>
              <a:gd name="connsiteY103" fmla="*/ 5636297 h 6622120"/>
              <a:gd name="connsiteX104" fmla="*/ 5156992 w 6167549"/>
              <a:gd name="connsiteY104" fmla="*/ 5570330 h 6622120"/>
              <a:gd name="connsiteX105" fmla="*/ 5021492 w 6167549"/>
              <a:gd name="connsiteY105" fmla="*/ 5705831 h 6622120"/>
              <a:gd name="connsiteX106" fmla="*/ 5087458 w 6167549"/>
              <a:gd name="connsiteY106" fmla="*/ 5705831 h 6622120"/>
              <a:gd name="connsiteX107" fmla="*/ 5087458 w 6167549"/>
              <a:gd name="connsiteY107" fmla="*/ 5771797 h 6622120"/>
              <a:gd name="connsiteX108" fmla="*/ 5021492 w 6167549"/>
              <a:gd name="connsiteY108" fmla="*/ 5771797 h 6622120"/>
              <a:gd name="connsiteX109" fmla="*/ 5021492 w 6167549"/>
              <a:gd name="connsiteY109" fmla="*/ 5705831 h 6622120"/>
              <a:gd name="connsiteX110" fmla="*/ 5423097 w 6167549"/>
              <a:gd name="connsiteY110" fmla="*/ 5302541 h 6622120"/>
              <a:gd name="connsiteX111" fmla="*/ 5489063 w 6167549"/>
              <a:gd name="connsiteY111" fmla="*/ 5302541 h 6622120"/>
              <a:gd name="connsiteX112" fmla="*/ 5489063 w 6167549"/>
              <a:gd name="connsiteY112" fmla="*/ 5368507 h 6622120"/>
              <a:gd name="connsiteX113" fmla="*/ 5423097 w 6167549"/>
              <a:gd name="connsiteY113" fmla="*/ 5368508 h 6622120"/>
              <a:gd name="connsiteX114" fmla="*/ 5423097 w 6167549"/>
              <a:gd name="connsiteY114" fmla="*/ 5302541 h 6622120"/>
              <a:gd name="connsiteX115" fmla="*/ 4481476 w 6167549"/>
              <a:gd name="connsiteY115" fmla="*/ 6242961 h 6622120"/>
              <a:gd name="connsiteX116" fmla="*/ 4547442 w 6167549"/>
              <a:gd name="connsiteY116" fmla="*/ 6242960 h 6622120"/>
              <a:gd name="connsiteX117" fmla="*/ 4547442 w 6167549"/>
              <a:gd name="connsiteY117" fmla="*/ 6308927 h 6622120"/>
              <a:gd name="connsiteX118" fmla="*/ 4481476 w 6167549"/>
              <a:gd name="connsiteY118" fmla="*/ 6308927 h 6622120"/>
              <a:gd name="connsiteX119" fmla="*/ 4481476 w 6167549"/>
              <a:gd name="connsiteY119" fmla="*/ 6242961 h 6622120"/>
              <a:gd name="connsiteX120" fmla="*/ 4752461 w 6167549"/>
              <a:gd name="connsiteY120" fmla="*/ 5971962 h 6622120"/>
              <a:gd name="connsiteX121" fmla="*/ 4818428 w 6167549"/>
              <a:gd name="connsiteY121" fmla="*/ 5971962 h 6622120"/>
              <a:gd name="connsiteX122" fmla="*/ 4818428 w 6167549"/>
              <a:gd name="connsiteY122" fmla="*/ 6037928 h 6622120"/>
              <a:gd name="connsiteX123" fmla="*/ 4752461 w 6167549"/>
              <a:gd name="connsiteY123" fmla="*/ 6037928 h 6622120"/>
              <a:gd name="connsiteX124" fmla="*/ 4752461 w 6167549"/>
              <a:gd name="connsiteY124" fmla="*/ 5971962 h 6622120"/>
              <a:gd name="connsiteX125" fmla="*/ 4616961 w 6167549"/>
              <a:gd name="connsiteY125" fmla="*/ 6107462 h 6622120"/>
              <a:gd name="connsiteX126" fmla="*/ 4682928 w 6167549"/>
              <a:gd name="connsiteY126" fmla="*/ 6107462 h 6622120"/>
              <a:gd name="connsiteX127" fmla="*/ 4682928 w 6167549"/>
              <a:gd name="connsiteY127" fmla="*/ 6173428 h 6622120"/>
              <a:gd name="connsiteX128" fmla="*/ 4616961 w 6167549"/>
              <a:gd name="connsiteY128" fmla="*/ 6173428 h 6622120"/>
              <a:gd name="connsiteX129" fmla="*/ 4616961 w 6167549"/>
              <a:gd name="connsiteY129" fmla="*/ 6107462 h 6622120"/>
              <a:gd name="connsiteX130" fmla="*/ 5148102 w 6167549"/>
              <a:gd name="connsiteY130" fmla="*/ 5288640 h 6622120"/>
              <a:gd name="connsiteX131" fmla="*/ 5214068 w 6167549"/>
              <a:gd name="connsiteY131" fmla="*/ 5288640 h 6622120"/>
              <a:gd name="connsiteX132" fmla="*/ 5214068 w 6167549"/>
              <a:gd name="connsiteY132" fmla="*/ 5354606 h 6622120"/>
              <a:gd name="connsiteX133" fmla="*/ 5148102 w 6167549"/>
              <a:gd name="connsiteY133" fmla="*/ 5354606 h 6622120"/>
              <a:gd name="connsiteX134" fmla="*/ 5148102 w 6167549"/>
              <a:gd name="connsiteY134" fmla="*/ 5288640 h 6622120"/>
              <a:gd name="connsiteX135" fmla="*/ 4877108 w 6167549"/>
              <a:gd name="connsiteY135" fmla="*/ 5559633 h 6622120"/>
              <a:gd name="connsiteX136" fmla="*/ 4943074 w 6167549"/>
              <a:gd name="connsiteY136" fmla="*/ 5559633 h 6622120"/>
              <a:gd name="connsiteX137" fmla="*/ 4943074 w 6167549"/>
              <a:gd name="connsiteY137" fmla="*/ 5625600 h 6622120"/>
              <a:gd name="connsiteX138" fmla="*/ 4877108 w 6167549"/>
              <a:gd name="connsiteY138" fmla="*/ 5625599 h 6622120"/>
              <a:gd name="connsiteX139" fmla="*/ 4877108 w 6167549"/>
              <a:gd name="connsiteY139" fmla="*/ 5559633 h 6622120"/>
              <a:gd name="connsiteX140" fmla="*/ 5012606 w 6167549"/>
              <a:gd name="connsiteY140" fmla="*/ 5424133 h 6622120"/>
              <a:gd name="connsiteX141" fmla="*/ 5078568 w 6167549"/>
              <a:gd name="connsiteY141" fmla="*/ 5424140 h 6622120"/>
              <a:gd name="connsiteX142" fmla="*/ 5078575 w 6167549"/>
              <a:gd name="connsiteY142" fmla="*/ 5490100 h 6622120"/>
              <a:gd name="connsiteX143" fmla="*/ 5012606 w 6167549"/>
              <a:gd name="connsiteY143" fmla="*/ 5490099 h 6622120"/>
              <a:gd name="connsiteX144" fmla="*/ 5012606 w 6167549"/>
              <a:gd name="connsiteY144" fmla="*/ 5424133 h 6622120"/>
              <a:gd name="connsiteX145" fmla="*/ 4739814 w 6167549"/>
              <a:gd name="connsiteY145" fmla="*/ 5695132 h 6622120"/>
              <a:gd name="connsiteX146" fmla="*/ 4805781 w 6167549"/>
              <a:gd name="connsiteY146" fmla="*/ 5695132 h 6622120"/>
              <a:gd name="connsiteX147" fmla="*/ 4805781 w 6167549"/>
              <a:gd name="connsiteY147" fmla="*/ 5761099 h 6622120"/>
              <a:gd name="connsiteX148" fmla="*/ 4739814 w 6167549"/>
              <a:gd name="connsiteY148" fmla="*/ 5761098 h 6622120"/>
              <a:gd name="connsiteX149" fmla="*/ 4739814 w 6167549"/>
              <a:gd name="connsiteY149" fmla="*/ 5695132 h 6622120"/>
              <a:gd name="connsiteX150" fmla="*/ 4472578 w 6167549"/>
              <a:gd name="connsiteY150" fmla="*/ 5961264 h 6622120"/>
              <a:gd name="connsiteX151" fmla="*/ 4538544 w 6167549"/>
              <a:gd name="connsiteY151" fmla="*/ 5961264 h 6622120"/>
              <a:gd name="connsiteX152" fmla="*/ 4538545 w 6167549"/>
              <a:gd name="connsiteY152" fmla="*/ 6027230 h 6622120"/>
              <a:gd name="connsiteX153" fmla="*/ 4472578 w 6167549"/>
              <a:gd name="connsiteY153" fmla="*/ 6027230 h 6622120"/>
              <a:gd name="connsiteX154" fmla="*/ 4472578 w 6167549"/>
              <a:gd name="connsiteY154" fmla="*/ 5961264 h 6622120"/>
              <a:gd name="connsiteX155" fmla="*/ 4608075 w 6167549"/>
              <a:gd name="connsiteY155" fmla="*/ 5825765 h 6622120"/>
              <a:gd name="connsiteX156" fmla="*/ 4674044 w 6167549"/>
              <a:gd name="connsiteY156" fmla="*/ 5825765 h 6622120"/>
              <a:gd name="connsiteX157" fmla="*/ 4674044 w 6167549"/>
              <a:gd name="connsiteY157" fmla="*/ 5891731 h 6622120"/>
              <a:gd name="connsiteX158" fmla="*/ 4608075 w 6167549"/>
              <a:gd name="connsiteY158" fmla="*/ 5891731 h 6622120"/>
              <a:gd name="connsiteX159" fmla="*/ 4608075 w 6167549"/>
              <a:gd name="connsiteY159" fmla="*/ 5825765 h 6622120"/>
              <a:gd name="connsiteX160" fmla="*/ 4335285 w 6167549"/>
              <a:gd name="connsiteY160" fmla="*/ 6096763 h 6622120"/>
              <a:gd name="connsiteX161" fmla="*/ 4401251 w 6167549"/>
              <a:gd name="connsiteY161" fmla="*/ 6096762 h 6622120"/>
              <a:gd name="connsiteX162" fmla="*/ 4401251 w 6167549"/>
              <a:gd name="connsiteY162" fmla="*/ 6162729 h 6622120"/>
              <a:gd name="connsiteX163" fmla="*/ 4335285 w 6167549"/>
              <a:gd name="connsiteY163" fmla="*/ 6162729 h 6622120"/>
              <a:gd name="connsiteX164" fmla="*/ 4335285 w 6167549"/>
              <a:gd name="connsiteY164" fmla="*/ 6096763 h 6622120"/>
              <a:gd name="connsiteX165" fmla="*/ 6088212 w 6167549"/>
              <a:gd name="connsiteY165" fmla="*/ 4336317 h 6622120"/>
              <a:gd name="connsiteX166" fmla="*/ 6154178 w 6167549"/>
              <a:gd name="connsiteY166" fmla="*/ 4336317 h 6622120"/>
              <a:gd name="connsiteX167" fmla="*/ 6154178 w 6167549"/>
              <a:gd name="connsiteY167" fmla="*/ 4402283 h 6622120"/>
              <a:gd name="connsiteX168" fmla="*/ 6088212 w 6167549"/>
              <a:gd name="connsiteY168" fmla="*/ 4402284 h 6622120"/>
              <a:gd name="connsiteX169" fmla="*/ 6088212 w 6167549"/>
              <a:gd name="connsiteY169" fmla="*/ 4336317 h 6622120"/>
              <a:gd name="connsiteX170" fmla="*/ 5950803 w 6167549"/>
              <a:gd name="connsiteY170" fmla="*/ 4198931 h 6622120"/>
              <a:gd name="connsiteX171" fmla="*/ 6016769 w 6167549"/>
              <a:gd name="connsiteY171" fmla="*/ 4198931 h 6622120"/>
              <a:gd name="connsiteX172" fmla="*/ 6016769 w 6167549"/>
              <a:gd name="connsiteY172" fmla="*/ 4264897 h 6622120"/>
              <a:gd name="connsiteX173" fmla="*/ 5950803 w 6167549"/>
              <a:gd name="connsiteY173" fmla="*/ 4264897 h 6622120"/>
              <a:gd name="connsiteX174" fmla="*/ 5950803 w 6167549"/>
              <a:gd name="connsiteY174" fmla="*/ 4198931 h 6622120"/>
              <a:gd name="connsiteX175" fmla="*/ 4732673 w 6167549"/>
              <a:gd name="connsiteY175" fmla="*/ 5415217 h 6622120"/>
              <a:gd name="connsiteX176" fmla="*/ 4798639 w 6167549"/>
              <a:gd name="connsiteY176" fmla="*/ 5415217 h 6622120"/>
              <a:gd name="connsiteX177" fmla="*/ 4798639 w 6167549"/>
              <a:gd name="connsiteY177" fmla="*/ 5481184 h 6622120"/>
              <a:gd name="connsiteX178" fmla="*/ 4732673 w 6167549"/>
              <a:gd name="connsiteY178" fmla="*/ 5481183 h 6622120"/>
              <a:gd name="connsiteX179" fmla="*/ 4732673 w 6167549"/>
              <a:gd name="connsiteY179" fmla="*/ 5415217 h 6622120"/>
              <a:gd name="connsiteX180" fmla="*/ 4868171 w 6167549"/>
              <a:gd name="connsiteY180" fmla="*/ 5279716 h 6622120"/>
              <a:gd name="connsiteX181" fmla="*/ 4934131 w 6167549"/>
              <a:gd name="connsiteY181" fmla="*/ 5279722 h 6622120"/>
              <a:gd name="connsiteX182" fmla="*/ 4934137 w 6167549"/>
              <a:gd name="connsiteY182" fmla="*/ 5345682 h 6622120"/>
              <a:gd name="connsiteX183" fmla="*/ 4868171 w 6167549"/>
              <a:gd name="connsiteY183" fmla="*/ 5345682 h 6622120"/>
              <a:gd name="connsiteX184" fmla="*/ 4868171 w 6167549"/>
              <a:gd name="connsiteY184" fmla="*/ 5279716 h 6622120"/>
              <a:gd name="connsiteX185" fmla="*/ 5003662 w 6167549"/>
              <a:gd name="connsiteY185" fmla="*/ 5144224 h 6622120"/>
              <a:gd name="connsiteX186" fmla="*/ 5069630 w 6167549"/>
              <a:gd name="connsiteY186" fmla="*/ 5144224 h 6622120"/>
              <a:gd name="connsiteX187" fmla="*/ 5069630 w 6167549"/>
              <a:gd name="connsiteY187" fmla="*/ 5210190 h 6622120"/>
              <a:gd name="connsiteX188" fmla="*/ 5003662 w 6167549"/>
              <a:gd name="connsiteY188" fmla="*/ 5210190 h 6622120"/>
              <a:gd name="connsiteX189" fmla="*/ 5003662 w 6167549"/>
              <a:gd name="connsiteY189" fmla="*/ 5144224 h 6622120"/>
              <a:gd name="connsiteX190" fmla="*/ 4595383 w 6167549"/>
              <a:gd name="connsiteY190" fmla="*/ 5550718 h 6622120"/>
              <a:gd name="connsiteX191" fmla="*/ 4661349 w 6167549"/>
              <a:gd name="connsiteY191" fmla="*/ 5550718 h 6622120"/>
              <a:gd name="connsiteX192" fmla="*/ 4661349 w 6167549"/>
              <a:gd name="connsiteY192" fmla="*/ 5616684 h 6622120"/>
              <a:gd name="connsiteX193" fmla="*/ 4595383 w 6167549"/>
              <a:gd name="connsiteY193" fmla="*/ 5616684 h 6622120"/>
              <a:gd name="connsiteX194" fmla="*/ 4595383 w 6167549"/>
              <a:gd name="connsiteY194" fmla="*/ 5550718 h 6622120"/>
              <a:gd name="connsiteX195" fmla="*/ 4328142 w 6167549"/>
              <a:gd name="connsiteY195" fmla="*/ 5816848 h 6622120"/>
              <a:gd name="connsiteX196" fmla="*/ 4394109 w 6167549"/>
              <a:gd name="connsiteY196" fmla="*/ 5816848 h 6622120"/>
              <a:gd name="connsiteX197" fmla="*/ 4394109 w 6167549"/>
              <a:gd name="connsiteY197" fmla="*/ 5882814 h 6622120"/>
              <a:gd name="connsiteX198" fmla="*/ 4328142 w 6167549"/>
              <a:gd name="connsiteY198" fmla="*/ 5882814 h 6622120"/>
              <a:gd name="connsiteX199" fmla="*/ 4328142 w 6167549"/>
              <a:gd name="connsiteY199" fmla="*/ 5816848 h 6622120"/>
              <a:gd name="connsiteX200" fmla="*/ 4463640 w 6167549"/>
              <a:gd name="connsiteY200" fmla="*/ 5681347 h 6622120"/>
              <a:gd name="connsiteX201" fmla="*/ 4529606 w 6167549"/>
              <a:gd name="connsiteY201" fmla="*/ 5681347 h 6622120"/>
              <a:gd name="connsiteX202" fmla="*/ 4529607 w 6167549"/>
              <a:gd name="connsiteY202" fmla="*/ 5747314 h 6622120"/>
              <a:gd name="connsiteX203" fmla="*/ 4463640 w 6167549"/>
              <a:gd name="connsiteY203" fmla="*/ 5747314 h 6622120"/>
              <a:gd name="connsiteX204" fmla="*/ 4463640 w 6167549"/>
              <a:gd name="connsiteY204" fmla="*/ 5681347 h 6622120"/>
              <a:gd name="connsiteX205" fmla="*/ 4190854 w 6167549"/>
              <a:gd name="connsiteY205" fmla="*/ 5952348 h 6622120"/>
              <a:gd name="connsiteX206" fmla="*/ 4256820 w 6167549"/>
              <a:gd name="connsiteY206" fmla="*/ 5952348 h 6622120"/>
              <a:gd name="connsiteX207" fmla="*/ 4256820 w 6167549"/>
              <a:gd name="connsiteY207" fmla="*/ 6018314 h 6622120"/>
              <a:gd name="connsiteX208" fmla="*/ 4190853 w 6167549"/>
              <a:gd name="connsiteY208" fmla="*/ 6018314 h 6622120"/>
              <a:gd name="connsiteX209" fmla="*/ 4190854 w 6167549"/>
              <a:gd name="connsiteY209" fmla="*/ 5952348 h 6622120"/>
              <a:gd name="connsiteX210" fmla="*/ 5804600 w 6167549"/>
              <a:gd name="connsiteY210" fmla="*/ 4052735 h 6622120"/>
              <a:gd name="connsiteX211" fmla="*/ 5870566 w 6167549"/>
              <a:gd name="connsiteY211" fmla="*/ 4052735 h 6622120"/>
              <a:gd name="connsiteX212" fmla="*/ 5870566 w 6167549"/>
              <a:gd name="connsiteY212" fmla="*/ 4118701 h 6622120"/>
              <a:gd name="connsiteX213" fmla="*/ 5804600 w 6167549"/>
              <a:gd name="connsiteY213" fmla="*/ 4118701 h 6622120"/>
              <a:gd name="connsiteX214" fmla="*/ 5804600 w 6167549"/>
              <a:gd name="connsiteY214" fmla="*/ 4052735 h 6622120"/>
              <a:gd name="connsiteX215" fmla="*/ 5669084 w 6167549"/>
              <a:gd name="connsiteY215" fmla="*/ 4188233 h 6622120"/>
              <a:gd name="connsiteX216" fmla="*/ 5735051 w 6167549"/>
              <a:gd name="connsiteY216" fmla="*/ 4188234 h 6622120"/>
              <a:gd name="connsiteX217" fmla="*/ 5735051 w 6167549"/>
              <a:gd name="connsiteY217" fmla="*/ 4254200 h 6622120"/>
              <a:gd name="connsiteX218" fmla="*/ 5669084 w 6167549"/>
              <a:gd name="connsiteY218" fmla="*/ 4254200 h 6622120"/>
              <a:gd name="connsiteX219" fmla="*/ 5669084 w 6167549"/>
              <a:gd name="connsiteY219" fmla="*/ 4188233 h 6622120"/>
              <a:gd name="connsiteX220" fmla="*/ 4723755 w 6167549"/>
              <a:gd name="connsiteY220" fmla="*/ 5133519 h 6622120"/>
              <a:gd name="connsiteX221" fmla="*/ 4789715 w 6167549"/>
              <a:gd name="connsiteY221" fmla="*/ 5133526 h 6622120"/>
              <a:gd name="connsiteX222" fmla="*/ 4789722 w 6167549"/>
              <a:gd name="connsiteY222" fmla="*/ 5199485 h 6622120"/>
              <a:gd name="connsiteX223" fmla="*/ 4723755 w 6167549"/>
              <a:gd name="connsiteY223" fmla="*/ 5199486 h 6622120"/>
              <a:gd name="connsiteX224" fmla="*/ 4723755 w 6167549"/>
              <a:gd name="connsiteY224" fmla="*/ 5133519 h 6622120"/>
              <a:gd name="connsiteX225" fmla="*/ 4588254 w 6167549"/>
              <a:gd name="connsiteY225" fmla="*/ 5269019 h 6622120"/>
              <a:gd name="connsiteX226" fmla="*/ 4654220 w 6167549"/>
              <a:gd name="connsiteY226" fmla="*/ 5269019 h 6622120"/>
              <a:gd name="connsiteX227" fmla="*/ 4654220 w 6167549"/>
              <a:gd name="connsiteY227" fmla="*/ 5334986 h 6622120"/>
              <a:gd name="connsiteX228" fmla="*/ 4588254 w 6167549"/>
              <a:gd name="connsiteY228" fmla="*/ 5334985 h 6622120"/>
              <a:gd name="connsiteX229" fmla="*/ 4588254 w 6167549"/>
              <a:gd name="connsiteY229" fmla="*/ 5269019 h 6622120"/>
              <a:gd name="connsiteX230" fmla="*/ 4450965 w 6167549"/>
              <a:gd name="connsiteY230" fmla="*/ 5404521 h 6622120"/>
              <a:gd name="connsiteX231" fmla="*/ 4516931 w 6167549"/>
              <a:gd name="connsiteY231" fmla="*/ 5404520 h 6622120"/>
              <a:gd name="connsiteX232" fmla="*/ 4516931 w 6167549"/>
              <a:gd name="connsiteY232" fmla="*/ 5470487 h 6622120"/>
              <a:gd name="connsiteX233" fmla="*/ 4450965 w 6167549"/>
              <a:gd name="connsiteY233" fmla="*/ 5470487 h 6622120"/>
              <a:gd name="connsiteX234" fmla="*/ 4450965 w 6167549"/>
              <a:gd name="connsiteY234" fmla="*/ 5404521 h 6622120"/>
              <a:gd name="connsiteX235" fmla="*/ 4319224 w 6167549"/>
              <a:gd name="connsiteY235" fmla="*/ 5535151 h 6622120"/>
              <a:gd name="connsiteX236" fmla="*/ 4385191 w 6167549"/>
              <a:gd name="connsiteY236" fmla="*/ 5535151 h 6622120"/>
              <a:gd name="connsiteX237" fmla="*/ 4385191 w 6167549"/>
              <a:gd name="connsiteY237" fmla="*/ 5601117 h 6622120"/>
              <a:gd name="connsiteX238" fmla="*/ 4319224 w 6167549"/>
              <a:gd name="connsiteY238" fmla="*/ 5601117 h 6622120"/>
              <a:gd name="connsiteX239" fmla="*/ 4319224 w 6167549"/>
              <a:gd name="connsiteY239" fmla="*/ 5535151 h 6622120"/>
              <a:gd name="connsiteX240" fmla="*/ 4183724 w 6167549"/>
              <a:gd name="connsiteY240" fmla="*/ 5670650 h 6622120"/>
              <a:gd name="connsiteX241" fmla="*/ 4249690 w 6167549"/>
              <a:gd name="connsiteY241" fmla="*/ 5670650 h 6622120"/>
              <a:gd name="connsiteX242" fmla="*/ 4249690 w 6167549"/>
              <a:gd name="connsiteY242" fmla="*/ 5736616 h 6622120"/>
              <a:gd name="connsiteX243" fmla="*/ 4183724 w 6167549"/>
              <a:gd name="connsiteY243" fmla="*/ 5736616 h 6622120"/>
              <a:gd name="connsiteX244" fmla="*/ 4183724 w 6167549"/>
              <a:gd name="connsiteY244" fmla="*/ 5670650 h 6622120"/>
              <a:gd name="connsiteX245" fmla="*/ 4046436 w 6167549"/>
              <a:gd name="connsiteY245" fmla="*/ 5806151 h 6622120"/>
              <a:gd name="connsiteX246" fmla="*/ 4112402 w 6167549"/>
              <a:gd name="connsiteY246" fmla="*/ 5806151 h 6622120"/>
              <a:gd name="connsiteX247" fmla="*/ 4112402 w 6167549"/>
              <a:gd name="connsiteY247" fmla="*/ 5872117 h 6622120"/>
              <a:gd name="connsiteX248" fmla="*/ 4046435 w 6167549"/>
              <a:gd name="connsiteY248" fmla="*/ 5872117 h 6622120"/>
              <a:gd name="connsiteX249" fmla="*/ 4046436 w 6167549"/>
              <a:gd name="connsiteY249" fmla="*/ 5806151 h 6622120"/>
              <a:gd name="connsiteX250" fmla="*/ 5524702 w 6167549"/>
              <a:gd name="connsiteY250" fmla="*/ 4043817 h 6622120"/>
              <a:gd name="connsiteX251" fmla="*/ 5590669 w 6167549"/>
              <a:gd name="connsiteY251" fmla="*/ 4043818 h 6622120"/>
              <a:gd name="connsiteX252" fmla="*/ 5590669 w 6167549"/>
              <a:gd name="connsiteY252" fmla="*/ 4109784 h 6622120"/>
              <a:gd name="connsiteX253" fmla="*/ 5524702 w 6167549"/>
              <a:gd name="connsiteY253" fmla="*/ 4109784 h 6622120"/>
              <a:gd name="connsiteX254" fmla="*/ 5524702 w 6167549"/>
              <a:gd name="connsiteY254" fmla="*/ 4043817 h 6622120"/>
              <a:gd name="connsiteX255" fmla="*/ 5389202 w 6167549"/>
              <a:gd name="connsiteY255" fmla="*/ 4179312 h 6622120"/>
              <a:gd name="connsiteX256" fmla="*/ 5455169 w 6167549"/>
              <a:gd name="connsiteY256" fmla="*/ 4179312 h 6622120"/>
              <a:gd name="connsiteX257" fmla="*/ 5455168 w 6167549"/>
              <a:gd name="connsiteY257" fmla="*/ 4245278 h 6622120"/>
              <a:gd name="connsiteX258" fmla="*/ 5389202 w 6167549"/>
              <a:gd name="connsiteY258" fmla="*/ 4245278 h 6622120"/>
              <a:gd name="connsiteX259" fmla="*/ 5389202 w 6167549"/>
              <a:gd name="connsiteY259" fmla="*/ 4179312 h 6622120"/>
              <a:gd name="connsiteX260" fmla="*/ 5660173 w 6167549"/>
              <a:gd name="connsiteY260" fmla="*/ 3908319 h 6622120"/>
              <a:gd name="connsiteX261" fmla="*/ 5726139 w 6167549"/>
              <a:gd name="connsiteY261" fmla="*/ 3908319 h 6622120"/>
              <a:gd name="connsiteX262" fmla="*/ 5726139 w 6167549"/>
              <a:gd name="connsiteY262" fmla="*/ 3974285 h 6622120"/>
              <a:gd name="connsiteX263" fmla="*/ 5660173 w 6167549"/>
              <a:gd name="connsiteY263" fmla="*/ 3974285 h 6622120"/>
              <a:gd name="connsiteX264" fmla="*/ 5660173 w 6167549"/>
              <a:gd name="connsiteY264" fmla="*/ 3908319 h 6622120"/>
              <a:gd name="connsiteX265" fmla="*/ 4579336 w 6167549"/>
              <a:gd name="connsiteY265" fmla="*/ 4989104 h 6622120"/>
              <a:gd name="connsiteX266" fmla="*/ 4645295 w 6167549"/>
              <a:gd name="connsiteY266" fmla="*/ 4989111 h 6622120"/>
              <a:gd name="connsiteX267" fmla="*/ 4645302 w 6167549"/>
              <a:gd name="connsiteY267" fmla="*/ 5055070 h 6622120"/>
              <a:gd name="connsiteX268" fmla="*/ 4579335 w 6167549"/>
              <a:gd name="connsiteY268" fmla="*/ 5055070 h 6622120"/>
              <a:gd name="connsiteX269" fmla="*/ 4579336 w 6167549"/>
              <a:gd name="connsiteY269" fmla="*/ 4989104 h 6622120"/>
              <a:gd name="connsiteX270" fmla="*/ 4442053 w 6167549"/>
              <a:gd name="connsiteY270" fmla="*/ 5124602 h 6622120"/>
              <a:gd name="connsiteX271" fmla="*/ 4508019 w 6167549"/>
              <a:gd name="connsiteY271" fmla="*/ 5124602 h 6622120"/>
              <a:gd name="connsiteX272" fmla="*/ 4508019 w 6167549"/>
              <a:gd name="connsiteY272" fmla="*/ 5190569 h 6622120"/>
              <a:gd name="connsiteX273" fmla="*/ 4442052 w 6167549"/>
              <a:gd name="connsiteY273" fmla="*/ 5190569 h 6622120"/>
              <a:gd name="connsiteX274" fmla="*/ 4442053 w 6167549"/>
              <a:gd name="connsiteY274" fmla="*/ 5124602 h 6622120"/>
              <a:gd name="connsiteX275" fmla="*/ 4306543 w 6167549"/>
              <a:gd name="connsiteY275" fmla="*/ 5260105 h 6622120"/>
              <a:gd name="connsiteX276" fmla="*/ 4372509 w 6167549"/>
              <a:gd name="connsiteY276" fmla="*/ 5260105 h 6622120"/>
              <a:gd name="connsiteX277" fmla="*/ 4372510 w 6167549"/>
              <a:gd name="connsiteY277" fmla="*/ 5326071 h 6622120"/>
              <a:gd name="connsiteX278" fmla="*/ 4306543 w 6167549"/>
              <a:gd name="connsiteY278" fmla="*/ 5326071 h 6622120"/>
              <a:gd name="connsiteX279" fmla="*/ 4306543 w 6167549"/>
              <a:gd name="connsiteY279" fmla="*/ 5260105 h 6622120"/>
              <a:gd name="connsiteX280" fmla="*/ 4174805 w 6167549"/>
              <a:gd name="connsiteY280" fmla="*/ 5390736 h 6622120"/>
              <a:gd name="connsiteX281" fmla="*/ 4240771 w 6167549"/>
              <a:gd name="connsiteY281" fmla="*/ 5390735 h 6622120"/>
              <a:gd name="connsiteX282" fmla="*/ 4240771 w 6167549"/>
              <a:gd name="connsiteY282" fmla="*/ 5456702 h 6622120"/>
              <a:gd name="connsiteX283" fmla="*/ 4174805 w 6167549"/>
              <a:gd name="connsiteY283" fmla="*/ 5456702 h 6622120"/>
              <a:gd name="connsiteX284" fmla="*/ 4174805 w 6167549"/>
              <a:gd name="connsiteY284" fmla="*/ 5390736 h 6622120"/>
              <a:gd name="connsiteX285" fmla="*/ 4037522 w 6167549"/>
              <a:gd name="connsiteY285" fmla="*/ 5526233 h 6622120"/>
              <a:gd name="connsiteX286" fmla="*/ 4103489 w 6167549"/>
              <a:gd name="connsiteY286" fmla="*/ 5526233 h 6622120"/>
              <a:gd name="connsiteX287" fmla="*/ 4103489 w 6167549"/>
              <a:gd name="connsiteY287" fmla="*/ 5592200 h 6622120"/>
              <a:gd name="connsiteX288" fmla="*/ 4037522 w 6167549"/>
              <a:gd name="connsiteY288" fmla="*/ 5592200 h 6622120"/>
              <a:gd name="connsiteX289" fmla="*/ 4037522 w 6167549"/>
              <a:gd name="connsiteY289" fmla="*/ 5526233 h 6622120"/>
              <a:gd name="connsiteX290" fmla="*/ 3902014 w 6167549"/>
              <a:gd name="connsiteY290" fmla="*/ 5661735 h 6622120"/>
              <a:gd name="connsiteX291" fmla="*/ 3967980 w 6167549"/>
              <a:gd name="connsiteY291" fmla="*/ 5661735 h 6622120"/>
              <a:gd name="connsiteX292" fmla="*/ 3967980 w 6167549"/>
              <a:gd name="connsiteY292" fmla="*/ 5727701 h 6622120"/>
              <a:gd name="connsiteX293" fmla="*/ 3902014 w 6167549"/>
              <a:gd name="connsiteY293" fmla="*/ 5727701 h 6622120"/>
              <a:gd name="connsiteX294" fmla="*/ 3902014 w 6167549"/>
              <a:gd name="connsiteY294" fmla="*/ 5661735 h 6622120"/>
              <a:gd name="connsiteX295" fmla="*/ 5251473 w 6167549"/>
              <a:gd name="connsiteY295" fmla="*/ 4031696 h 6622120"/>
              <a:gd name="connsiteX296" fmla="*/ 5317439 w 6167549"/>
              <a:gd name="connsiteY296" fmla="*/ 4031696 h 6622120"/>
              <a:gd name="connsiteX297" fmla="*/ 5317439 w 6167549"/>
              <a:gd name="connsiteY297" fmla="*/ 4097662 h 6622120"/>
              <a:gd name="connsiteX298" fmla="*/ 5251473 w 6167549"/>
              <a:gd name="connsiteY298" fmla="*/ 4097662 h 6622120"/>
              <a:gd name="connsiteX299" fmla="*/ 5251473 w 6167549"/>
              <a:gd name="connsiteY299" fmla="*/ 4031696 h 6622120"/>
              <a:gd name="connsiteX300" fmla="*/ 5380309 w 6167549"/>
              <a:gd name="connsiteY300" fmla="*/ 3897608 h 6622120"/>
              <a:gd name="connsiteX301" fmla="*/ 5446275 w 6167549"/>
              <a:gd name="connsiteY301" fmla="*/ 3897608 h 6622120"/>
              <a:gd name="connsiteX302" fmla="*/ 5446275 w 6167549"/>
              <a:gd name="connsiteY302" fmla="*/ 3963575 h 6622120"/>
              <a:gd name="connsiteX303" fmla="*/ 5380309 w 6167549"/>
              <a:gd name="connsiteY303" fmla="*/ 3963575 h 6622120"/>
              <a:gd name="connsiteX304" fmla="*/ 5380309 w 6167549"/>
              <a:gd name="connsiteY304" fmla="*/ 3897608 h 6622120"/>
              <a:gd name="connsiteX305" fmla="*/ 5515757 w 6167549"/>
              <a:gd name="connsiteY305" fmla="*/ 3762117 h 6622120"/>
              <a:gd name="connsiteX306" fmla="*/ 5581723 w 6167549"/>
              <a:gd name="connsiteY306" fmla="*/ 3762117 h 6622120"/>
              <a:gd name="connsiteX307" fmla="*/ 5581723 w 6167549"/>
              <a:gd name="connsiteY307" fmla="*/ 3828083 h 6622120"/>
              <a:gd name="connsiteX308" fmla="*/ 5515757 w 6167549"/>
              <a:gd name="connsiteY308" fmla="*/ 3828083 h 6622120"/>
              <a:gd name="connsiteX309" fmla="*/ 5515757 w 6167549"/>
              <a:gd name="connsiteY309" fmla="*/ 3762117 h 6622120"/>
              <a:gd name="connsiteX310" fmla="*/ 4297631 w 6167549"/>
              <a:gd name="connsiteY310" fmla="*/ 4978410 h 6622120"/>
              <a:gd name="connsiteX311" fmla="*/ 4363597 w 6167549"/>
              <a:gd name="connsiteY311" fmla="*/ 4978410 h 6622120"/>
              <a:gd name="connsiteX312" fmla="*/ 4363597 w 6167549"/>
              <a:gd name="connsiteY312" fmla="*/ 5044377 h 6622120"/>
              <a:gd name="connsiteX313" fmla="*/ 4297631 w 6167549"/>
              <a:gd name="connsiteY313" fmla="*/ 5044376 h 6622120"/>
              <a:gd name="connsiteX314" fmla="*/ 4297631 w 6167549"/>
              <a:gd name="connsiteY314" fmla="*/ 4978410 h 6622120"/>
              <a:gd name="connsiteX315" fmla="*/ 4162122 w 6167549"/>
              <a:gd name="connsiteY315" fmla="*/ 5113908 h 6622120"/>
              <a:gd name="connsiteX316" fmla="*/ 4228088 w 6167549"/>
              <a:gd name="connsiteY316" fmla="*/ 5113908 h 6622120"/>
              <a:gd name="connsiteX317" fmla="*/ 4228088 w 6167549"/>
              <a:gd name="connsiteY317" fmla="*/ 5179874 h 6622120"/>
              <a:gd name="connsiteX318" fmla="*/ 4162122 w 6167549"/>
              <a:gd name="connsiteY318" fmla="*/ 5179874 h 6622120"/>
              <a:gd name="connsiteX319" fmla="*/ 4162122 w 6167549"/>
              <a:gd name="connsiteY319" fmla="*/ 5113908 h 6622120"/>
              <a:gd name="connsiteX320" fmla="*/ 4030383 w 6167549"/>
              <a:gd name="connsiteY320" fmla="*/ 5244541 h 6622120"/>
              <a:gd name="connsiteX321" fmla="*/ 4096349 w 6167549"/>
              <a:gd name="connsiteY321" fmla="*/ 5244541 h 6622120"/>
              <a:gd name="connsiteX322" fmla="*/ 4096349 w 6167549"/>
              <a:gd name="connsiteY322" fmla="*/ 5310508 h 6622120"/>
              <a:gd name="connsiteX323" fmla="*/ 4030383 w 6167549"/>
              <a:gd name="connsiteY323" fmla="*/ 5310507 h 6622120"/>
              <a:gd name="connsiteX324" fmla="*/ 4030383 w 6167549"/>
              <a:gd name="connsiteY324" fmla="*/ 5244541 h 6622120"/>
              <a:gd name="connsiteX325" fmla="*/ 3893101 w 6167549"/>
              <a:gd name="connsiteY325" fmla="*/ 5380041 h 6622120"/>
              <a:gd name="connsiteX326" fmla="*/ 3959067 w 6167549"/>
              <a:gd name="connsiteY326" fmla="*/ 5380041 h 6622120"/>
              <a:gd name="connsiteX327" fmla="*/ 3959067 w 6167549"/>
              <a:gd name="connsiteY327" fmla="*/ 5446008 h 6622120"/>
              <a:gd name="connsiteX328" fmla="*/ 3893101 w 6167549"/>
              <a:gd name="connsiteY328" fmla="*/ 5446007 h 6622120"/>
              <a:gd name="connsiteX329" fmla="*/ 3893101 w 6167549"/>
              <a:gd name="connsiteY329" fmla="*/ 5380041 h 6622120"/>
              <a:gd name="connsiteX330" fmla="*/ 3757592 w 6167549"/>
              <a:gd name="connsiteY330" fmla="*/ 5515538 h 6622120"/>
              <a:gd name="connsiteX331" fmla="*/ 3823559 w 6167549"/>
              <a:gd name="connsiteY331" fmla="*/ 5515538 h 6622120"/>
              <a:gd name="connsiteX332" fmla="*/ 3823559 w 6167549"/>
              <a:gd name="connsiteY332" fmla="*/ 5581505 h 6622120"/>
              <a:gd name="connsiteX333" fmla="*/ 3757592 w 6167549"/>
              <a:gd name="connsiteY333" fmla="*/ 5581504 h 6622120"/>
              <a:gd name="connsiteX334" fmla="*/ 3757592 w 6167549"/>
              <a:gd name="connsiteY334" fmla="*/ 5515538 h 6622120"/>
              <a:gd name="connsiteX335" fmla="*/ 5242551 w 6167549"/>
              <a:gd name="connsiteY335" fmla="*/ 3750002 h 6622120"/>
              <a:gd name="connsiteX336" fmla="*/ 5308517 w 6167549"/>
              <a:gd name="connsiteY336" fmla="*/ 3750001 h 6622120"/>
              <a:gd name="connsiteX337" fmla="*/ 5308517 w 6167549"/>
              <a:gd name="connsiteY337" fmla="*/ 3815968 h 6622120"/>
              <a:gd name="connsiteX338" fmla="*/ 5242550 w 6167549"/>
              <a:gd name="connsiteY338" fmla="*/ 3815968 h 6622120"/>
              <a:gd name="connsiteX339" fmla="*/ 5242551 w 6167549"/>
              <a:gd name="connsiteY339" fmla="*/ 3750002 h 6622120"/>
              <a:gd name="connsiteX340" fmla="*/ 5105268 w 6167549"/>
              <a:gd name="connsiteY340" fmla="*/ 3885502 h 6622120"/>
              <a:gd name="connsiteX341" fmla="*/ 5171234 w 6167549"/>
              <a:gd name="connsiteY341" fmla="*/ 3885502 h 6622120"/>
              <a:gd name="connsiteX342" fmla="*/ 5171234 w 6167549"/>
              <a:gd name="connsiteY342" fmla="*/ 3951469 h 6622120"/>
              <a:gd name="connsiteX343" fmla="*/ 5105268 w 6167549"/>
              <a:gd name="connsiteY343" fmla="*/ 3951468 h 6622120"/>
              <a:gd name="connsiteX344" fmla="*/ 5105268 w 6167549"/>
              <a:gd name="connsiteY344" fmla="*/ 3885502 h 6622120"/>
              <a:gd name="connsiteX345" fmla="*/ 4969767 w 6167549"/>
              <a:gd name="connsiteY345" fmla="*/ 4021003 h 6622120"/>
              <a:gd name="connsiteX346" fmla="*/ 5035733 w 6167549"/>
              <a:gd name="connsiteY346" fmla="*/ 4021003 h 6622120"/>
              <a:gd name="connsiteX347" fmla="*/ 5035734 w 6167549"/>
              <a:gd name="connsiteY347" fmla="*/ 4086969 h 6622120"/>
              <a:gd name="connsiteX348" fmla="*/ 4969767 w 6167549"/>
              <a:gd name="connsiteY348" fmla="*/ 4086969 h 6622120"/>
              <a:gd name="connsiteX349" fmla="*/ 4969767 w 6167549"/>
              <a:gd name="connsiteY349" fmla="*/ 4021003 h 6622120"/>
              <a:gd name="connsiteX350" fmla="*/ 5371319 w 6167549"/>
              <a:gd name="connsiteY350" fmla="*/ 3617662 h 6622120"/>
              <a:gd name="connsiteX351" fmla="*/ 5437285 w 6167549"/>
              <a:gd name="connsiteY351" fmla="*/ 3617662 h 6622120"/>
              <a:gd name="connsiteX352" fmla="*/ 5437285 w 6167549"/>
              <a:gd name="connsiteY352" fmla="*/ 3683628 h 6622120"/>
              <a:gd name="connsiteX353" fmla="*/ 5371319 w 6167549"/>
              <a:gd name="connsiteY353" fmla="*/ 3683628 h 6622120"/>
              <a:gd name="connsiteX354" fmla="*/ 5371319 w 6167549"/>
              <a:gd name="connsiteY354" fmla="*/ 3617662 h 6622120"/>
              <a:gd name="connsiteX355" fmla="*/ 4153209 w 6167549"/>
              <a:gd name="connsiteY355" fmla="*/ 4833996 h 6622120"/>
              <a:gd name="connsiteX356" fmla="*/ 4219175 w 6167549"/>
              <a:gd name="connsiteY356" fmla="*/ 4833996 h 6622120"/>
              <a:gd name="connsiteX357" fmla="*/ 4219175 w 6167549"/>
              <a:gd name="connsiteY357" fmla="*/ 4899962 h 6622120"/>
              <a:gd name="connsiteX358" fmla="*/ 4153209 w 6167549"/>
              <a:gd name="connsiteY358" fmla="*/ 4899962 h 6622120"/>
              <a:gd name="connsiteX359" fmla="*/ 4153209 w 6167549"/>
              <a:gd name="connsiteY359" fmla="*/ 4833996 h 6622120"/>
              <a:gd name="connsiteX360" fmla="*/ 4017700 w 6167549"/>
              <a:gd name="connsiteY360" fmla="*/ 4969495 h 6622120"/>
              <a:gd name="connsiteX361" fmla="*/ 4083669 w 6167549"/>
              <a:gd name="connsiteY361" fmla="*/ 4969495 h 6622120"/>
              <a:gd name="connsiteX362" fmla="*/ 4083669 w 6167549"/>
              <a:gd name="connsiteY362" fmla="*/ 5035462 h 6622120"/>
              <a:gd name="connsiteX363" fmla="*/ 4017701 w 6167549"/>
              <a:gd name="connsiteY363" fmla="*/ 5035462 h 6622120"/>
              <a:gd name="connsiteX364" fmla="*/ 4017700 w 6167549"/>
              <a:gd name="connsiteY364" fmla="*/ 4969495 h 6622120"/>
              <a:gd name="connsiteX365" fmla="*/ 3885963 w 6167549"/>
              <a:gd name="connsiteY365" fmla="*/ 5100127 h 6622120"/>
              <a:gd name="connsiteX366" fmla="*/ 3951929 w 6167549"/>
              <a:gd name="connsiteY366" fmla="*/ 5100126 h 6622120"/>
              <a:gd name="connsiteX367" fmla="*/ 3951929 w 6167549"/>
              <a:gd name="connsiteY367" fmla="*/ 5166093 h 6622120"/>
              <a:gd name="connsiteX368" fmla="*/ 3885962 w 6167549"/>
              <a:gd name="connsiteY368" fmla="*/ 5166093 h 6622120"/>
              <a:gd name="connsiteX369" fmla="*/ 3885963 w 6167549"/>
              <a:gd name="connsiteY369" fmla="*/ 5100127 h 6622120"/>
              <a:gd name="connsiteX370" fmla="*/ 3748679 w 6167549"/>
              <a:gd name="connsiteY370" fmla="*/ 5235627 h 6622120"/>
              <a:gd name="connsiteX371" fmla="*/ 3814645 w 6167549"/>
              <a:gd name="connsiteY371" fmla="*/ 5235627 h 6622120"/>
              <a:gd name="connsiteX372" fmla="*/ 3814645 w 6167549"/>
              <a:gd name="connsiteY372" fmla="*/ 5301594 h 6622120"/>
              <a:gd name="connsiteX373" fmla="*/ 3748678 w 6167549"/>
              <a:gd name="connsiteY373" fmla="*/ 5301593 h 6622120"/>
              <a:gd name="connsiteX374" fmla="*/ 3748679 w 6167549"/>
              <a:gd name="connsiteY374" fmla="*/ 5235627 h 6622120"/>
              <a:gd name="connsiteX375" fmla="*/ 3613171 w 6167549"/>
              <a:gd name="connsiteY375" fmla="*/ 5371126 h 6622120"/>
              <a:gd name="connsiteX376" fmla="*/ 3679139 w 6167549"/>
              <a:gd name="connsiteY376" fmla="*/ 5371126 h 6622120"/>
              <a:gd name="connsiteX377" fmla="*/ 3679139 w 6167549"/>
              <a:gd name="connsiteY377" fmla="*/ 5437092 h 6622120"/>
              <a:gd name="connsiteX378" fmla="*/ 3613171 w 6167549"/>
              <a:gd name="connsiteY378" fmla="*/ 5437092 h 6622120"/>
              <a:gd name="connsiteX379" fmla="*/ 3613171 w 6167549"/>
              <a:gd name="connsiteY379" fmla="*/ 5371126 h 6622120"/>
              <a:gd name="connsiteX380" fmla="*/ 5098134 w 6167549"/>
              <a:gd name="connsiteY380" fmla="*/ 3605588 h 6622120"/>
              <a:gd name="connsiteX381" fmla="*/ 5164100 w 6167549"/>
              <a:gd name="connsiteY381" fmla="*/ 3605588 h 6622120"/>
              <a:gd name="connsiteX382" fmla="*/ 5164100 w 6167549"/>
              <a:gd name="connsiteY382" fmla="*/ 3671554 h 6622120"/>
              <a:gd name="connsiteX383" fmla="*/ 5098134 w 6167549"/>
              <a:gd name="connsiteY383" fmla="*/ 3671554 h 6622120"/>
              <a:gd name="connsiteX384" fmla="*/ 5098134 w 6167549"/>
              <a:gd name="connsiteY384" fmla="*/ 3605588 h 6622120"/>
              <a:gd name="connsiteX385" fmla="*/ 5233633 w 6167549"/>
              <a:gd name="connsiteY385" fmla="*/ 3470087 h 6622120"/>
              <a:gd name="connsiteX386" fmla="*/ 5299599 w 6167549"/>
              <a:gd name="connsiteY386" fmla="*/ 3470087 h 6622120"/>
              <a:gd name="connsiteX387" fmla="*/ 5299600 w 6167549"/>
              <a:gd name="connsiteY387" fmla="*/ 3536053 h 6622120"/>
              <a:gd name="connsiteX388" fmla="*/ 5233633 w 6167549"/>
              <a:gd name="connsiteY388" fmla="*/ 3536053 h 6622120"/>
              <a:gd name="connsiteX389" fmla="*/ 5233633 w 6167549"/>
              <a:gd name="connsiteY389" fmla="*/ 3470087 h 6622120"/>
              <a:gd name="connsiteX390" fmla="*/ 4825353 w 6167549"/>
              <a:gd name="connsiteY390" fmla="*/ 3876587 h 6622120"/>
              <a:gd name="connsiteX391" fmla="*/ 4891319 w 6167549"/>
              <a:gd name="connsiteY391" fmla="*/ 3876587 h 6622120"/>
              <a:gd name="connsiteX392" fmla="*/ 4891319 w 6167549"/>
              <a:gd name="connsiteY392" fmla="*/ 3942553 h 6622120"/>
              <a:gd name="connsiteX393" fmla="*/ 4825353 w 6167549"/>
              <a:gd name="connsiteY393" fmla="*/ 3942553 h 6622120"/>
              <a:gd name="connsiteX394" fmla="*/ 4825353 w 6167549"/>
              <a:gd name="connsiteY394" fmla="*/ 3876587 h 6622120"/>
              <a:gd name="connsiteX395" fmla="*/ 4960849 w 6167549"/>
              <a:gd name="connsiteY395" fmla="*/ 3741088 h 6622120"/>
              <a:gd name="connsiteX396" fmla="*/ 5026815 w 6167549"/>
              <a:gd name="connsiteY396" fmla="*/ 3741088 h 6622120"/>
              <a:gd name="connsiteX397" fmla="*/ 5026816 w 6167549"/>
              <a:gd name="connsiteY397" fmla="*/ 3807054 h 6622120"/>
              <a:gd name="connsiteX398" fmla="*/ 4960849 w 6167549"/>
              <a:gd name="connsiteY398" fmla="*/ 3807054 h 6622120"/>
              <a:gd name="connsiteX399" fmla="*/ 4960849 w 6167549"/>
              <a:gd name="connsiteY399" fmla="*/ 3741088 h 6622120"/>
              <a:gd name="connsiteX400" fmla="*/ 4008790 w 6167549"/>
              <a:gd name="connsiteY400" fmla="*/ 4687800 h 6622120"/>
              <a:gd name="connsiteX401" fmla="*/ 4074758 w 6167549"/>
              <a:gd name="connsiteY401" fmla="*/ 4687799 h 6622120"/>
              <a:gd name="connsiteX402" fmla="*/ 4074758 w 6167549"/>
              <a:gd name="connsiteY402" fmla="*/ 4753766 h 6622120"/>
              <a:gd name="connsiteX403" fmla="*/ 4008789 w 6167549"/>
              <a:gd name="connsiteY403" fmla="*/ 4753766 h 6622120"/>
              <a:gd name="connsiteX404" fmla="*/ 4008790 w 6167549"/>
              <a:gd name="connsiteY404" fmla="*/ 4687800 h 6622120"/>
              <a:gd name="connsiteX405" fmla="*/ 3873288 w 6167549"/>
              <a:gd name="connsiteY405" fmla="*/ 4823299 h 6622120"/>
              <a:gd name="connsiteX406" fmla="*/ 3939254 w 6167549"/>
              <a:gd name="connsiteY406" fmla="*/ 4823299 h 6622120"/>
              <a:gd name="connsiteX407" fmla="*/ 3939255 w 6167549"/>
              <a:gd name="connsiteY407" fmla="*/ 4889265 h 6622120"/>
              <a:gd name="connsiteX408" fmla="*/ 3873288 w 6167549"/>
              <a:gd name="connsiteY408" fmla="*/ 4889265 h 6622120"/>
              <a:gd name="connsiteX409" fmla="*/ 3873288 w 6167549"/>
              <a:gd name="connsiteY409" fmla="*/ 4823299 h 6622120"/>
              <a:gd name="connsiteX410" fmla="*/ 3739761 w 6167549"/>
              <a:gd name="connsiteY410" fmla="*/ 4953931 h 6622120"/>
              <a:gd name="connsiteX411" fmla="*/ 3805727 w 6167549"/>
              <a:gd name="connsiteY411" fmla="*/ 4953931 h 6622120"/>
              <a:gd name="connsiteX412" fmla="*/ 3805728 w 6167549"/>
              <a:gd name="connsiteY412" fmla="*/ 5019897 h 6622120"/>
              <a:gd name="connsiteX413" fmla="*/ 3739761 w 6167549"/>
              <a:gd name="connsiteY413" fmla="*/ 5019897 h 6622120"/>
              <a:gd name="connsiteX414" fmla="*/ 3739761 w 6167549"/>
              <a:gd name="connsiteY414" fmla="*/ 4953931 h 6622120"/>
              <a:gd name="connsiteX415" fmla="*/ 3604259 w 6167549"/>
              <a:gd name="connsiteY415" fmla="*/ 5089431 h 6622120"/>
              <a:gd name="connsiteX416" fmla="*/ 3670228 w 6167549"/>
              <a:gd name="connsiteY416" fmla="*/ 5089430 h 6622120"/>
              <a:gd name="connsiteX417" fmla="*/ 3670228 w 6167549"/>
              <a:gd name="connsiteY417" fmla="*/ 5155397 h 6622120"/>
              <a:gd name="connsiteX418" fmla="*/ 3604259 w 6167549"/>
              <a:gd name="connsiteY418" fmla="*/ 5155397 h 6622120"/>
              <a:gd name="connsiteX419" fmla="*/ 3604259 w 6167549"/>
              <a:gd name="connsiteY419" fmla="*/ 5089431 h 6622120"/>
              <a:gd name="connsiteX420" fmla="*/ 3468759 w 6167549"/>
              <a:gd name="connsiteY420" fmla="*/ 5224929 h 6622120"/>
              <a:gd name="connsiteX421" fmla="*/ 3534725 w 6167549"/>
              <a:gd name="connsiteY421" fmla="*/ 5224929 h 6622120"/>
              <a:gd name="connsiteX422" fmla="*/ 3534725 w 6167549"/>
              <a:gd name="connsiteY422" fmla="*/ 5290896 h 6622120"/>
              <a:gd name="connsiteX423" fmla="*/ 3468758 w 6167549"/>
              <a:gd name="connsiteY423" fmla="*/ 5290895 h 6622120"/>
              <a:gd name="connsiteX424" fmla="*/ 3468759 w 6167549"/>
              <a:gd name="connsiteY424" fmla="*/ 5224929 h 6622120"/>
              <a:gd name="connsiteX425" fmla="*/ 5085937 w 6167549"/>
              <a:gd name="connsiteY425" fmla="*/ 3339385 h 6622120"/>
              <a:gd name="connsiteX426" fmla="*/ 5151903 w 6167549"/>
              <a:gd name="connsiteY426" fmla="*/ 3339385 h 6622120"/>
              <a:gd name="connsiteX427" fmla="*/ 5151903 w 6167549"/>
              <a:gd name="connsiteY427" fmla="*/ 3405351 h 6622120"/>
              <a:gd name="connsiteX428" fmla="*/ 5085937 w 6167549"/>
              <a:gd name="connsiteY428" fmla="*/ 3405351 h 6622120"/>
              <a:gd name="connsiteX429" fmla="*/ 5085937 w 6167549"/>
              <a:gd name="connsiteY429" fmla="*/ 3339385 h 6622120"/>
              <a:gd name="connsiteX430" fmla="*/ 4950430 w 6167549"/>
              <a:gd name="connsiteY430" fmla="*/ 3474886 h 6622120"/>
              <a:gd name="connsiteX431" fmla="*/ 5016399 w 6167549"/>
              <a:gd name="connsiteY431" fmla="*/ 3474886 h 6622120"/>
              <a:gd name="connsiteX432" fmla="*/ 5016399 w 6167549"/>
              <a:gd name="connsiteY432" fmla="*/ 3540852 h 6622120"/>
              <a:gd name="connsiteX433" fmla="*/ 4950431 w 6167549"/>
              <a:gd name="connsiteY433" fmla="*/ 3540852 h 6622120"/>
              <a:gd name="connsiteX434" fmla="*/ 4950430 w 6167549"/>
              <a:gd name="connsiteY434" fmla="*/ 3474886 h 6622120"/>
              <a:gd name="connsiteX435" fmla="*/ 3861089 w 6167549"/>
              <a:gd name="connsiteY435" fmla="*/ 4557095 h 6622120"/>
              <a:gd name="connsiteX436" fmla="*/ 3927055 w 6167549"/>
              <a:gd name="connsiteY436" fmla="*/ 4557096 h 6622120"/>
              <a:gd name="connsiteX437" fmla="*/ 3927055 w 6167549"/>
              <a:gd name="connsiteY437" fmla="*/ 4623062 h 6622120"/>
              <a:gd name="connsiteX438" fmla="*/ 3861089 w 6167549"/>
              <a:gd name="connsiteY438" fmla="*/ 4623062 h 6622120"/>
              <a:gd name="connsiteX439" fmla="*/ 3861089 w 6167549"/>
              <a:gd name="connsiteY439" fmla="*/ 4557095 h 6622120"/>
              <a:gd name="connsiteX440" fmla="*/ 3725587 w 6167549"/>
              <a:gd name="connsiteY440" fmla="*/ 4692597 h 6622120"/>
              <a:gd name="connsiteX441" fmla="*/ 3791554 w 6167549"/>
              <a:gd name="connsiteY441" fmla="*/ 4692597 h 6622120"/>
              <a:gd name="connsiteX442" fmla="*/ 3791553 w 6167549"/>
              <a:gd name="connsiteY442" fmla="*/ 4758563 h 6622120"/>
              <a:gd name="connsiteX443" fmla="*/ 3725588 w 6167549"/>
              <a:gd name="connsiteY443" fmla="*/ 4758563 h 6622120"/>
              <a:gd name="connsiteX444" fmla="*/ 3725587 w 6167549"/>
              <a:gd name="connsiteY444" fmla="*/ 4692597 h 6622120"/>
              <a:gd name="connsiteX445" fmla="*/ 3593842 w 6167549"/>
              <a:gd name="connsiteY445" fmla="*/ 4823226 h 6622120"/>
              <a:gd name="connsiteX446" fmla="*/ 3659808 w 6167549"/>
              <a:gd name="connsiteY446" fmla="*/ 4823227 h 6622120"/>
              <a:gd name="connsiteX447" fmla="*/ 3659808 w 6167549"/>
              <a:gd name="connsiteY447" fmla="*/ 4889193 h 6622120"/>
              <a:gd name="connsiteX448" fmla="*/ 3593842 w 6167549"/>
              <a:gd name="connsiteY448" fmla="*/ 4889193 h 6622120"/>
              <a:gd name="connsiteX449" fmla="*/ 3593842 w 6167549"/>
              <a:gd name="connsiteY449" fmla="*/ 4823226 h 6622120"/>
              <a:gd name="connsiteX450" fmla="*/ 3456558 w 6167549"/>
              <a:gd name="connsiteY450" fmla="*/ 4958727 h 6622120"/>
              <a:gd name="connsiteX451" fmla="*/ 3522524 w 6167549"/>
              <a:gd name="connsiteY451" fmla="*/ 4958727 h 6622120"/>
              <a:gd name="connsiteX452" fmla="*/ 3522524 w 6167549"/>
              <a:gd name="connsiteY452" fmla="*/ 5024693 h 6622120"/>
              <a:gd name="connsiteX453" fmla="*/ 3456558 w 6167549"/>
              <a:gd name="connsiteY453" fmla="*/ 5024694 h 6622120"/>
              <a:gd name="connsiteX454" fmla="*/ 3456558 w 6167549"/>
              <a:gd name="connsiteY454" fmla="*/ 4958727 h 6622120"/>
              <a:gd name="connsiteX455" fmla="*/ 3321057 w 6167549"/>
              <a:gd name="connsiteY455" fmla="*/ 5094228 h 6622120"/>
              <a:gd name="connsiteX456" fmla="*/ 3387024 w 6167549"/>
              <a:gd name="connsiteY456" fmla="*/ 5094228 h 6622120"/>
              <a:gd name="connsiteX457" fmla="*/ 3387024 w 6167549"/>
              <a:gd name="connsiteY457" fmla="*/ 5160194 h 6622120"/>
              <a:gd name="connsiteX458" fmla="*/ 3321057 w 6167549"/>
              <a:gd name="connsiteY458" fmla="*/ 5160194 h 6622120"/>
              <a:gd name="connsiteX459" fmla="*/ 3321057 w 6167549"/>
              <a:gd name="connsiteY459" fmla="*/ 5094228 h 6622120"/>
              <a:gd name="connsiteX460" fmla="*/ 4941517 w 6167549"/>
              <a:gd name="connsiteY460" fmla="*/ 3193189 h 6622120"/>
              <a:gd name="connsiteX461" fmla="*/ 5007485 w 6167549"/>
              <a:gd name="connsiteY461" fmla="*/ 3193189 h 6622120"/>
              <a:gd name="connsiteX462" fmla="*/ 5007485 w 6167549"/>
              <a:gd name="connsiteY462" fmla="*/ 3259155 h 6622120"/>
              <a:gd name="connsiteX463" fmla="*/ 4941517 w 6167549"/>
              <a:gd name="connsiteY463" fmla="*/ 3259155 h 6622120"/>
              <a:gd name="connsiteX464" fmla="*/ 4941517 w 6167549"/>
              <a:gd name="connsiteY464" fmla="*/ 3193189 h 6622120"/>
              <a:gd name="connsiteX465" fmla="*/ 3587952 w 6167549"/>
              <a:gd name="connsiteY465" fmla="*/ 4545022 h 6622120"/>
              <a:gd name="connsiteX466" fmla="*/ 3653918 w 6167549"/>
              <a:gd name="connsiteY466" fmla="*/ 4545021 h 6622120"/>
              <a:gd name="connsiteX467" fmla="*/ 3653918 w 6167549"/>
              <a:gd name="connsiteY467" fmla="*/ 4610988 h 6622120"/>
              <a:gd name="connsiteX468" fmla="*/ 3587951 w 6167549"/>
              <a:gd name="connsiteY468" fmla="*/ 4610988 h 6622120"/>
              <a:gd name="connsiteX469" fmla="*/ 3587952 w 6167549"/>
              <a:gd name="connsiteY469" fmla="*/ 4545022 h 6622120"/>
              <a:gd name="connsiteX470" fmla="*/ 3853954 w 6167549"/>
              <a:gd name="connsiteY470" fmla="*/ 4277181 h 6622120"/>
              <a:gd name="connsiteX471" fmla="*/ 3919913 w 6167549"/>
              <a:gd name="connsiteY471" fmla="*/ 4277188 h 6622120"/>
              <a:gd name="connsiteX472" fmla="*/ 3919920 w 6167549"/>
              <a:gd name="connsiteY472" fmla="*/ 4343147 h 6622120"/>
              <a:gd name="connsiteX473" fmla="*/ 3853954 w 6167549"/>
              <a:gd name="connsiteY473" fmla="*/ 4343147 h 6622120"/>
              <a:gd name="connsiteX474" fmla="*/ 3853954 w 6167549"/>
              <a:gd name="connsiteY474" fmla="*/ 4277181 h 6622120"/>
              <a:gd name="connsiteX475" fmla="*/ 3183421 w 6167549"/>
              <a:gd name="connsiteY475" fmla="*/ 4946653 h 6622120"/>
              <a:gd name="connsiteX476" fmla="*/ 3249388 w 6167549"/>
              <a:gd name="connsiteY476" fmla="*/ 4946653 h 6622120"/>
              <a:gd name="connsiteX477" fmla="*/ 3249388 w 6167549"/>
              <a:gd name="connsiteY477" fmla="*/ 5012619 h 6622120"/>
              <a:gd name="connsiteX478" fmla="*/ 3183421 w 6167549"/>
              <a:gd name="connsiteY478" fmla="*/ 5012619 h 6622120"/>
              <a:gd name="connsiteX479" fmla="*/ 3183421 w 6167549"/>
              <a:gd name="connsiteY479" fmla="*/ 4946653 h 6622120"/>
              <a:gd name="connsiteX480" fmla="*/ 3716671 w 6167549"/>
              <a:gd name="connsiteY480" fmla="*/ 4412681 h 6622120"/>
              <a:gd name="connsiteX481" fmla="*/ 3782637 w 6167549"/>
              <a:gd name="connsiteY481" fmla="*/ 4412682 h 6622120"/>
              <a:gd name="connsiteX482" fmla="*/ 3782638 w 6167549"/>
              <a:gd name="connsiteY482" fmla="*/ 4478647 h 6622120"/>
              <a:gd name="connsiteX483" fmla="*/ 3716672 w 6167549"/>
              <a:gd name="connsiteY483" fmla="*/ 4478647 h 6622120"/>
              <a:gd name="connsiteX484" fmla="*/ 3716671 w 6167549"/>
              <a:gd name="connsiteY484" fmla="*/ 4412681 h 6622120"/>
              <a:gd name="connsiteX485" fmla="*/ 3449422 w 6167549"/>
              <a:gd name="connsiteY485" fmla="*/ 4678813 h 6622120"/>
              <a:gd name="connsiteX486" fmla="*/ 3515389 w 6167549"/>
              <a:gd name="connsiteY486" fmla="*/ 4678813 h 6622120"/>
              <a:gd name="connsiteX487" fmla="*/ 3515389 w 6167549"/>
              <a:gd name="connsiteY487" fmla="*/ 4744779 h 6622120"/>
              <a:gd name="connsiteX488" fmla="*/ 3449423 w 6167549"/>
              <a:gd name="connsiteY488" fmla="*/ 4744779 h 6622120"/>
              <a:gd name="connsiteX489" fmla="*/ 3449422 w 6167549"/>
              <a:gd name="connsiteY489" fmla="*/ 4678813 h 6622120"/>
              <a:gd name="connsiteX490" fmla="*/ 3312140 w 6167549"/>
              <a:gd name="connsiteY490" fmla="*/ 4814313 h 6622120"/>
              <a:gd name="connsiteX491" fmla="*/ 3378107 w 6167549"/>
              <a:gd name="connsiteY491" fmla="*/ 4814313 h 6622120"/>
              <a:gd name="connsiteX492" fmla="*/ 3378107 w 6167549"/>
              <a:gd name="connsiteY492" fmla="*/ 4880279 h 6622120"/>
              <a:gd name="connsiteX493" fmla="*/ 3312141 w 6167549"/>
              <a:gd name="connsiteY493" fmla="*/ 4880279 h 6622120"/>
              <a:gd name="connsiteX494" fmla="*/ 3312140 w 6167549"/>
              <a:gd name="connsiteY494" fmla="*/ 4814313 h 6622120"/>
              <a:gd name="connsiteX495" fmla="*/ 4797101 w 6167549"/>
              <a:gd name="connsiteY495" fmla="*/ 3048777 h 6622120"/>
              <a:gd name="connsiteX496" fmla="*/ 4863067 w 6167549"/>
              <a:gd name="connsiteY496" fmla="*/ 3048777 h 6622120"/>
              <a:gd name="connsiteX497" fmla="*/ 4863067 w 6167549"/>
              <a:gd name="connsiteY497" fmla="*/ 3114743 h 6622120"/>
              <a:gd name="connsiteX498" fmla="*/ 4797101 w 6167549"/>
              <a:gd name="connsiteY498" fmla="*/ 3114743 h 6622120"/>
              <a:gd name="connsiteX499" fmla="*/ 4797101 w 6167549"/>
              <a:gd name="connsiteY499" fmla="*/ 3048777 h 6622120"/>
              <a:gd name="connsiteX500" fmla="*/ 3443512 w 6167549"/>
              <a:gd name="connsiteY500" fmla="*/ 4400568 h 6622120"/>
              <a:gd name="connsiteX501" fmla="*/ 3509478 w 6167549"/>
              <a:gd name="connsiteY501" fmla="*/ 4400568 h 6622120"/>
              <a:gd name="connsiteX502" fmla="*/ 3509479 w 6167549"/>
              <a:gd name="connsiteY502" fmla="*/ 4466535 h 6622120"/>
              <a:gd name="connsiteX503" fmla="*/ 3443512 w 6167549"/>
              <a:gd name="connsiteY503" fmla="*/ 4466534 h 6622120"/>
              <a:gd name="connsiteX504" fmla="*/ 3443512 w 6167549"/>
              <a:gd name="connsiteY504" fmla="*/ 4400568 h 6622120"/>
              <a:gd name="connsiteX505" fmla="*/ 3578961 w 6167549"/>
              <a:gd name="connsiteY505" fmla="*/ 4265074 h 6622120"/>
              <a:gd name="connsiteX506" fmla="*/ 3644927 w 6167549"/>
              <a:gd name="connsiteY506" fmla="*/ 4265074 h 6622120"/>
              <a:gd name="connsiteX507" fmla="*/ 3644928 w 6167549"/>
              <a:gd name="connsiteY507" fmla="*/ 4331040 h 6622120"/>
              <a:gd name="connsiteX508" fmla="*/ 3578961 w 6167549"/>
              <a:gd name="connsiteY508" fmla="*/ 4331040 h 6622120"/>
              <a:gd name="connsiteX509" fmla="*/ 3578961 w 6167549"/>
              <a:gd name="connsiteY509" fmla="*/ 4265074 h 6622120"/>
              <a:gd name="connsiteX510" fmla="*/ 3038982 w 6167549"/>
              <a:gd name="connsiteY510" fmla="*/ 4802199 h 6622120"/>
              <a:gd name="connsiteX511" fmla="*/ 3104948 w 6167549"/>
              <a:gd name="connsiteY511" fmla="*/ 4802199 h 6622120"/>
              <a:gd name="connsiteX512" fmla="*/ 3104949 w 6167549"/>
              <a:gd name="connsiteY512" fmla="*/ 4868166 h 6622120"/>
              <a:gd name="connsiteX513" fmla="*/ 3038982 w 6167549"/>
              <a:gd name="connsiteY513" fmla="*/ 4868165 h 6622120"/>
              <a:gd name="connsiteX514" fmla="*/ 3038982 w 6167549"/>
              <a:gd name="connsiteY514" fmla="*/ 4802199 h 6622120"/>
              <a:gd name="connsiteX515" fmla="*/ 3174430 w 6167549"/>
              <a:gd name="connsiteY515" fmla="*/ 4666706 h 6622120"/>
              <a:gd name="connsiteX516" fmla="*/ 3240397 w 6167549"/>
              <a:gd name="connsiteY516" fmla="*/ 4666706 h 6622120"/>
              <a:gd name="connsiteX517" fmla="*/ 3240397 w 6167549"/>
              <a:gd name="connsiteY517" fmla="*/ 4732672 h 6622120"/>
              <a:gd name="connsiteX518" fmla="*/ 3174430 w 6167549"/>
              <a:gd name="connsiteY518" fmla="*/ 4732672 h 6622120"/>
              <a:gd name="connsiteX519" fmla="*/ 3174430 w 6167549"/>
              <a:gd name="connsiteY519" fmla="*/ 4666706 h 6622120"/>
              <a:gd name="connsiteX520" fmla="*/ 3845034 w 6167549"/>
              <a:gd name="connsiteY520" fmla="*/ 3995493 h 6622120"/>
              <a:gd name="connsiteX521" fmla="*/ 3911001 w 6167549"/>
              <a:gd name="connsiteY521" fmla="*/ 3995493 h 6622120"/>
              <a:gd name="connsiteX522" fmla="*/ 3911001 w 6167549"/>
              <a:gd name="connsiteY522" fmla="*/ 4061459 h 6622120"/>
              <a:gd name="connsiteX523" fmla="*/ 3845035 w 6167549"/>
              <a:gd name="connsiteY523" fmla="*/ 4061460 h 6622120"/>
              <a:gd name="connsiteX524" fmla="*/ 3845034 w 6167549"/>
              <a:gd name="connsiteY524" fmla="*/ 3995493 h 6622120"/>
              <a:gd name="connsiteX525" fmla="*/ 3707759 w 6167549"/>
              <a:gd name="connsiteY525" fmla="*/ 4130986 h 6622120"/>
              <a:gd name="connsiteX526" fmla="*/ 3773718 w 6167549"/>
              <a:gd name="connsiteY526" fmla="*/ 4130994 h 6622120"/>
              <a:gd name="connsiteX527" fmla="*/ 3773726 w 6167549"/>
              <a:gd name="connsiteY527" fmla="*/ 4196953 h 6622120"/>
              <a:gd name="connsiteX528" fmla="*/ 3707760 w 6167549"/>
              <a:gd name="connsiteY528" fmla="*/ 4196953 h 6622120"/>
              <a:gd name="connsiteX529" fmla="*/ 3707759 w 6167549"/>
              <a:gd name="connsiteY529" fmla="*/ 4130986 h 6622120"/>
              <a:gd name="connsiteX530" fmla="*/ 3303228 w 6167549"/>
              <a:gd name="connsiteY530" fmla="*/ 4532618 h 6622120"/>
              <a:gd name="connsiteX531" fmla="*/ 3369194 w 6167549"/>
              <a:gd name="connsiteY531" fmla="*/ 4532619 h 6622120"/>
              <a:gd name="connsiteX532" fmla="*/ 3369194 w 6167549"/>
              <a:gd name="connsiteY532" fmla="*/ 4598585 h 6622120"/>
              <a:gd name="connsiteX533" fmla="*/ 3303228 w 6167549"/>
              <a:gd name="connsiteY533" fmla="*/ 4598585 h 6622120"/>
              <a:gd name="connsiteX534" fmla="*/ 3303228 w 6167549"/>
              <a:gd name="connsiteY534" fmla="*/ 4532618 h 6622120"/>
              <a:gd name="connsiteX535" fmla="*/ 4652693 w 6167549"/>
              <a:gd name="connsiteY535" fmla="*/ 2902581 h 6622120"/>
              <a:gd name="connsiteX536" fmla="*/ 4718660 w 6167549"/>
              <a:gd name="connsiteY536" fmla="*/ 2902581 h 6622120"/>
              <a:gd name="connsiteX537" fmla="*/ 4718659 w 6167549"/>
              <a:gd name="connsiteY537" fmla="*/ 2968547 h 6622120"/>
              <a:gd name="connsiteX538" fmla="*/ 4652693 w 6167549"/>
              <a:gd name="connsiteY538" fmla="*/ 2968547 h 6622120"/>
              <a:gd name="connsiteX539" fmla="*/ 4652693 w 6167549"/>
              <a:gd name="connsiteY539" fmla="*/ 2902581 h 6622120"/>
              <a:gd name="connsiteX540" fmla="*/ 3570071 w 6167549"/>
              <a:gd name="connsiteY540" fmla="*/ 3983369 h 6622120"/>
              <a:gd name="connsiteX541" fmla="*/ 3636029 w 6167549"/>
              <a:gd name="connsiteY541" fmla="*/ 3983377 h 6622120"/>
              <a:gd name="connsiteX542" fmla="*/ 3636037 w 6167549"/>
              <a:gd name="connsiteY542" fmla="*/ 4049335 h 6622120"/>
              <a:gd name="connsiteX543" fmla="*/ 3570071 w 6167549"/>
              <a:gd name="connsiteY543" fmla="*/ 4049335 h 6622120"/>
              <a:gd name="connsiteX544" fmla="*/ 3570071 w 6167549"/>
              <a:gd name="connsiteY544" fmla="*/ 3983369 h 6622120"/>
              <a:gd name="connsiteX545" fmla="*/ 3434569 w 6167549"/>
              <a:gd name="connsiteY545" fmla="*/ 4118865 h 6622120"/>
              <a:gd name="connsiteX546" fmla="*/ 3500535 w 6167549"/>
              <a:gd name="connsiteY546" fmla="*/ 4118865 h 6622120"/>
              <a:gd name="connsiteX547" fmla="*/ 3500536 w 6167549"/>
              <a:gd name="connsiteY547" fmla="*/ 4184831 h 6622120"/>
              <a:gd name="connsiteX548" fmla="*/ 3434569 w 6167549"/>
              <a:gd name="connsiteY548" fmla="*/ 4184831 h 6622120"/>
              <a:gd name="connsiteX549" fmla="*/ 3434569 w 6167549"/>
              <a:gd name="connsiteY549" fmla="*/ 4118865 h 6622120"/>
              <a:gd name="connsiteX550" fmla="*/ 3299030 w 6167549"/>
              <a:gd name="connsiteY550" fmla="*/ 4254367 h 6622120"/>
              <a:gd name="connsiteX551" fmla="*/ 3364996 w 6167549"/>
              <a:gd name="connsiteY551" fmla="*/ 4254367 h 6622120"/>
              <a:gd name="connsiteX552" fmla="*/ 3364997 w 6167549"/>
              <a:gd name="connsiteY552" fmla="*/ 4320333 h 6622120"/>
              <a:gd name="connsiteX553" fmla="*/ 3299031 w 6167549"/>
              <a:gd name="connsiteY553" fmla="*/ 4320333 h 6622120"/>
              <a:gd name="connsiteX554" fmla="*/ 3299030 w 6167549"/>
              <a:gd name="connsiteY554" fmla="*/ 4254367 h 6622120"/>
              <a:gd name="connsiteX555" fmla="*/ 3700628 w 6167549"/>
              <a:gd name="connsiteY555" fmla="*/ 3851079 h 6622120"/>
              <a:gd name="connsiteX556" fmla="*/ 3766595 w 6167549"/>
              <a:gd name="connsiteY556" fmla="*/ 3851079 h 6622120"/>
              <a:gd name="connsiteX557" fmla="*/ 3766595 w 6167549"/>
              <a:gd name="connsiteY557" fmla="*/ 3917045 h 6622120"/>
              <a:gd name="connsiteX558" fmla="*/ 3700628 w 6167549"/>
              <a:gd name="connsiteY558" fmla="*/ 3917045 h 6622120"/>
              <a:gd name="connsiteX559" fmla="*/ 3700628 w 6167549"/>
              <a:gd name="connsiteY559" fmla="*/ 3851079 h 6622120"/>
              <a:gd name="connsiteX560" fmla="*/ 3836126 w 6167549"/>
              <a:gd name="connsiteY560" fmla="*/ 3715578 h 6622120"/>
              <a:gd name="connsiteX561" fmla="*/ 3902093 w 6167549"/>
              <a:gd name="connsiteY561" fmla="*/ 3715578 h 6622120"/>
              <a:gd name="connsiteX562" fmla="*/ 3902093 w 6167549"/>
              <a:gd name="connsiteY562" fmla="*/ 3781544 h 6622120"/>
              <a:gd name="connsiteX563" fmla="*/ 3836126 w 6167549"/>
              <a:gd name="connsiteY563" fmla="*/ 3781544 h 6622120"/>
              <a:gd name="connsiteX564" fmla="*/ 3836126 w 6167549"/>
              <a:gd name="connsiteY564" fmla="*/ 3715578 h 6622120"/>
              <a:gd name="connsiteX565" fmla="*/ 3165539 w 6167549"/>
              <a:gd name="connsiteY565" fmla="*/ 4385001 h 6622120"/>
              <a:gd name="connsiteX566" fmla="*/ 3231505 w 6167549"/>
              <a:gd name="connsiteY566" fmla="*/ 4385001 h 6622120"/>
              <a:gd name="connsiteX567" fmla="*/ 3231506 w 6167549"/>
              <a:gd name="connsiteY567" fmla="*/ 4450968 h 6622120"/>
              <a:gd name="connsiteX568" fmla="*/ 3165539 w 6167549"/>
              <a:gd name="connsiteY568" fmla="*/ 4450968 h 6622120"/>
              <a:gd name="connsiteX569" fmla="*/ 3165539 w 6167549"/>
              <a:gd name="connsiteY569" fmla="*/ 4385001 h 6622120"/>
              <a:gd name="connsiteX570" fmla="*/ 3030038 w 6167549"/>
              <a:gd name="connsiteY570" fmla="*/ 4520496 h 6622120"/>
              <a:gd name="connsiteX571" fmla="*/ 3096005 w 6167549"/>
              <a:gd name="connsiteY571" fmla="*/ 4520496 h 6622120"/>
              <a:gd name="connsiteX572" fmla="*/ 3096005 w 6167549"/>
              <a:gd name="connsiteY572" fmla="*/ 4586463 h 6622120"/>
              <a:gd name="connsiteX573" fmla="*/ 3030038 w 6167549"/>
              <a:gd name="connsiteY573" fmla="*/ 4586463 h 6622120"/>
              <a:gd name="connsiteX574" fmla="*/ 3030038 w 6167549"/>
              <a:gd name="connsiteY574" fmla="*/ 4520496 h 6622120"/>
              <a:gd name="connsiteX575" fmla="*/ 2894500 w 6167549"/>
              <a:gd name="connsiteY575" fmla="*/ 4655998 h 6622120"/>
              <a:gd name="connsiteX576" fmla="*/ 2960467 w 6167549"/>
              <a:gd name="connsiteY576" fmla="*/ 4655998 h 6622120"/>
              <a:gd name="connsiteX577" fmla="*/ 2960467 w 6167549"/>
              <a:gd name="connsiteY577" fmla="*/ 4721964 h 6622120"/>
              <a:gd name="connsiteX578" fmla="*/ 2894500 w 6167549"/>
              <a:gd name="connsiteY578" fmla="*/ 4721964 h 6622120"/>
              <a:gd name="connsiteX579" fmla="*/ 2894500 w 6167549"/>
              <a:gd name="connsiteY579" fmla="*/ 4655998 h 6622120"/>
              <a:gd name="connsiteX580" fmla="*/ 4508284 w 6167549"/>
              <a:gd name="connsiteY580" fmla="*/ 2758165 h 6622120"/>
              <a:gd name="connsiteX581" fmla="*/ 4574251 w 6167549"/>
              <a:gd name="connsiteY581" fmla="*/ 2758165 h 6622120"/>
              <a:gd name="connsiteX582" fmla="*/ 4574251 w 6167549"/>
              <a:gd name="connsiteY582" fmla="*/ 2824131 h 6622120"/>
              <a:gd name="connsiteX583" fmla="*/ 4508284 w 6167549"/>
              <a:gd name="connsiteY583" fmla="*/ 2824131 h 6622120"/>
              <a:gd name="connsiteX584" fmla="*/ 4508284 w 6167549"/>
              <a:gd name="connsiteY584" fmla="*/ 2758165 h 6622120"/>
              <a:gd name="connsiteX585" fmla="*/ 3562890 w 6167549"/>
              <a:gd name="connsiteY585" fmla="*/ 3703457 h 6622120"/>
              <a:gd name="connsiteX586" fmla="*/ 3628856 w 6167549"/>
              <a:gd name="connsiteY586" fmla="*/ 3703457 h 6622120"/>
              <a:gd name="connsiteX587" fmla="*/ 3628856 w 6167549"/>
              <a:gd name="connsiteY587" fmla="*/ 3769424 h 6622120"/>
              <a:gd name="connsiteX588" fmla="*/ 3562890 w 6167549"/>
              <a:gd name="connsiteY588" fmla="*/ 3769424 h 6622120"/>
              <a:gd name="connsiteX589" fmla="*/ 3562890 w 6167549"/>
              <a:gd name="connsiteY589" fmla="*/ 3703457 h 6622120"/>
              <a:gd name="connsiteX590" fmla="*/ 3154628 w 6167549"/>
              <a:gd name="connsiteY590" fmla="*/ 4109950 h 6622120"/>
              <a:gd name="connsiteX591" fmla="*/ 3220594 w 6167549"/>
              <a:gd name="connsiteY591" fmla="*/ 4109950 h 6622120"/>
              <a:gd name="connsiteX592" fmla="*/ 3220594 w 6167549"/>
              <a:gd name="connsiteY592" fmla="*/ 4175916 h 6622120"/>
              <a:gd name="connsiteX593" fmla="*/ 3154628 w 6167549"/>
              <a:gd name="connsiteY593" fmla="*/ 4175917 h 6622120"/>
              <a:gd name="connsiteX594" fmla="*/ 3154628 w 6167549"/>
              <a:gd name="connsiteY594" fmla="*/ 4109950 h 6622120"/>
              <a:gd name="connsiteX595" fmla="*/ 3425615 w 6167549"/>
              <a:gd name="connsiteY595" fmla="*/ 3838950 h 6622120"/>
              <a:gd name="connsiteX596" fmla="*/ 3491573 w 6167549"/>
              <a:gd name="connsiteY596" fmla="*/ 3838958 h 6622120"/>
              <a:gd name="connsiteX597" fmla="*/ 3491582 w 6167549"/>
              <a:gd name="connsiteY597" fmla="*/ 3904916 h 6622120"/>
              <a:gd name="connsiteX598" fmla="*/ 3425615 w 6167549"/>
              <a:gd name="connsiteY598" fmla="*/ 3904917 h 6622120"/>
              <a:gd name="connsiteX599" fmla="*/ 3425615 w 6167549"/>
              <a:gd name="connsiteY599" fmla="*/ 3838950 h 6622120"/>
              <a:gd name="connsiteX600" fmla="*/ 3290115 w 6167549"/>
              <a:gd name="connsiteY600" fmla="*/ 3974451 h 6622120"/>
              <a:gd name="connsiteX601" fmla="*/ 3356080 w 6167549"/>
              <a:gd name="connsiteY601" fmla="*/ 3974451 h 6622120"/>
              <a:gd name="connsiteX602" fmla="*/ 3356081 w 6167549"/>
              <a:gd name="connsiteY602" fmla="*/ 4040417 h 6622120"/>
              <a:gd name="connsiteX603" fmla="*/ 3290115 w 6167549"/>
              <a:gd name="connsiteY603" fmla="*/ 4040417 h 6622120"/>
              <a:gd name="connsiteX604" fmla="*/ 3290115 w 6167549"/>
              <a:gd name="connsiteY604" fmla="*/ 3974451 h 6622120"/>
              <a:gd name="connsiteX605" fmla="*/ 3691718 w 6167549"/>
              <a:gd name="connsiteY605" fmla="*/ 3571163 h 6622120"/>
              <a:gd name="connsiteX606" fmla="*/ 3757685 w 6167549"/>
              <a:gd name="connsiteY606" fmla="*/ 3571163 h 6622120"/>
              <a:gd name="connsiteX607" fmla="*/ 3757685 w 6167549"/>
              <a:gd name="connsiteY607" fmla="*/ 3637129 h 6622120"/>
              <a:gd name="connsiteX608" fmla="*/ 3691718 w 6167549"/>
              <a:gd name="connsiteY608" fmla="*/ 3637129 h 6622120"/>
              <a:gd name="connsiteX609" fmla="*/ 3691718 w 6167549"/>
              <a:gd name="connsiteY609" fmla="*/ 3571163 h 6622120"/>
              <a:gd name="connsiteX610" fmla="*/ 2750098 w 6167549"/>
              <a:gd name="connsiteY610" fmla="*/ 4511581 h 6622120"/>
              <a:gd name="connsiteX611" fmla="*/ 2816064 w 6167549"/>
              <a:gd name="connsiteY611" fmla="*/ 4511581 h 6622120"/>
              <a:gd name="connsiteX612" fmla="*/ 2816064 w 6167549"/>
              <a:gd name="connsiteY612" fmla="*/ 4577547 h 6622120"/>
              <a:gd name="connsiteX613" fmla="*/ 2750098 w 6167549"/>
              <a:gd name="connsiteY613" fmla="*/ 4577547 h 6622120"/>
              <a:gd name="connsiteX614" fmla="*/ 2750098 w 6167549"/>
              <a:gd name="connsiteY614" fmla="*/ 4511581 h 6622120"/>
              <a:gd name="connsiteX615" fmla="*/ 3021084 w 6167549"/>
              <a:gd name="connsiteY615" fmla="*/ 4240583 h 6622120"/>
              <a:gd name="connsiteX616" fmla="*/ 3087050 w 6167549"/>
              <a:gd name="connsiteY616" fmla="*/ 4240583 h 6622120"/>
              <a:gd name="connsiteX617" fmla="*/ 3087050 w 6167549"/>
              <a:gd name="connsiteY617" fmla="*/ 4306549 h 6622120"/>
              <a:gd name="connsiteX618" fmla="*/ 3021084 w 6167549"/>
              <a:gd name="connsiteY618" fmla="*/ 4306549 h 6622120"/>
              <a:gd name="connsiteX619" fmla="*/ 3021084 w 6167549"/>
              <a:gd name="connsiteY619" fmla="*/ 4240583 h 6622120"/>
              <a:gd name="connsiteX620" fmla="*/ 2885584 w 6167549"/>
              <a:gd name="connsiteY620" fmla="*/ 4376083 h 6622120"/>
              <a:gd name="connsiteX621" fmla="*/ 2951550 w 6167549"/>
              <a:gd name="connsiteY621" fmla="*/ 4376083 h 6622120"/>
              <a:gd name="connsiteX622" fmla="*/ 2951550 w 6167549"/>
              <a:gd name="connsiteY622" fmla="*/ 4442049 h 6622120"/>
              <a:gd name="connsiteX623" fmla="*/ 2885584 w 6167549"/>
              <a:gd name="connsiteY623" fmla="*/ 4442049 h 6622120"/>
              <a:gd name="connsiteX624" fmla="*/ 2885584 w 6167549"/>
              <a:gd name="connsiteY624" fmla="*/ 4376083 h 6622120"/>
              <a:gd name="connsiteX625" fmla="*/ 4363861 w 6167549"/>
              <a:gd name="connsiteY625" fmla="*/ 2611967 h 6622120"/>
              <a:gd name="connsiteX626" fmla="*/ 4429828 w 6167549"/>
              <a:gd name="connsiteY626" fmla="*/ 2611967 h 6622120"/>
              <a:gd name="connsiteX627" fmla="*/ 4429828 w 6167549"/>
              <a:gd name="connsiteY627" fmla="*/ 2677933 h 6622120"/>
              <a:gd name="connsiteX628" fmla="*/ 4363861 w 6167549"/>
              <a:gd name="connsiteY628" fmla="*/ 2677933 h 6622120"/>
              <a:gd name="connsiteX629" fmla="*/ 4363861 w 6167549"/>
              <a:gd name="connsiteY629" fmla="*/ 2611967 h 6622120"/>
              <a:gd name="connsiteX630" fmla="*/ 3145731 w 6167549"/>
              <a:gd name="connsiteY630" fmla="*/ 3828253 h 6622120"/>
              <a:gd name="connsiteX631" fmla="*/ 3211697 w 6167549"/>
              <a:gd name="connsiteY631" fmla="*/ 3828253 h 6622120"/>
              <a:gd name="connsiteX632" fmla="*/ 3211698 w 6167549"/>
              <a:gd name="connsiteY632" fmla="*/ 3894219 h 6622120"/>
              <a:gd name="connsiteX633" fmla="*/ 3145731 w 6167549"/>
              <a:gd name="connsiteY633" fmla="*/ 3894219 h 6622120"/>
              <a:gd name="connsiteX634" fmla="*/ 3145731 w 6167549"/>
              <a:gd name="connsiteY634" fmla="*/ 3828253 h 6622120"/>
              <a:gd name="connsiteX635" fmla="*/ 3281229 w 6167549"/>
              <a:gd name="connsiteY635" fmla="*/ 3692753 h 6622120"/>
              <a:gd name="connsiteX636" fmla="*/ 3347189 w 6167549"/>
              <a:gd name="connsiteY636" fmla="*/ 3692761 h 6622120"/>
              <a:gd name="connsiteX637" fmla="*/ 3347197 w 6167549"/>
              <a:gd name="connsiteY637" fmla="*/ 3758719 h 6622120"/>
              <a:gd name="connsiteX638" fmla="*/ 3281229 w 6167549"/>
              <a:gd name="connsiteY638" fmla="*/ 3758719 h 6622120"/>
              <a:gd name="connsiteX639" fmla="*/ 3281229 w 6167549"/>
              <a:gd name="connsiteY639" fmla="*/ 3692753 h 6622120"/>
              <a:gd name="connsiteX640" fmla="*/ 3008437 w 6167549"/>
              <a:gd name="connsiteY640" fmla="*/ 3963752 h 6622120"/>
              <a:gd name="connsiteX641" fmla="*/ 3074404 w 6167549"/>
              <a:gd name="connsiteY641" fmla="*/ 3963752 h 6622120"/>
              <a:gd name="connsiteX642" fmla="*/ 3074404 w 6167549"/>
              <a:gd name="connsiteY642" fmla="*/ 4029718 h 6622120"/>
              <a:gd name="connsiteX643" fmla="*/ 3008437 w 6167549"/>
              <a:gd name="connsiteY643" fmla="*/ 4029718 h 6622120"/>
              <a:gd name="connsiteX644" fmla="*/ 3008437 w 6167549"/>
              <a:gd name="connsiteY644" fmla="*/ 3963752 h 6622120"/>
              <a:gd name="connsiteX645" fmla="*/ 2741200 w 6167549"/>
              <a:gd name="connsiteY645" fmla="*/ 4229885 h 6622120"/>
              <a:gd name="connsiteX646" fmla="*/ 2807167 w 6167549"/>
              <a:gd name="connsiteY646" fmla="*/ 4229885 h 6622120"/>
              <a:gd name="connsiteX647" fmla="*/ 2807167 w 6167549"/>
              <a:gd name="connsiteY647" fmla="*/ 4295851 h 6622120"/>
              <a:gd name="connsiteX648" fmla="*/ 2741200 w 6167549"/>
              <a:gd name="connsiteY648" fmla="*/ 4295851 h 6622120"/>
              <a:gd name="connsiteX649" fmla="*/ 2741200 w 6167549"/>
              <a:gd name="connsiteY649" fmla="*/ 4229885 h 6622120"/>
              <a:gd name="connsiteX650" fmla="*/ 2876698 w 6167549"/>
              <a:gd name="connsiteY650" fmla="*/ 4094385 h 6622120"/>
              <a:gd name="connsiteX651" fmla="*/ 2942666 w 6167549"/>
              <a:gd name="connsiteY651" fmla="*/ 4094385 h 6622120"/>
              <a:gd name="connsiteX652" fmla="*/ 2942666 w 6167549"/>
              <a:gd name="connsiteY652" fmla="*/ 4160352 h 6622120"/>
              <a:gd name="connsiteX653" fmla="*/ 2876698 w 6167549"/>
              <a:gd name="connsiteY653" fmla="*/ 4160352 h 6622120"/>
              <a:gd name="connsiteX654" fmla="*/ 2876698 w 6167549"/>
              <a:gd name="connsiteY654" fmla="*/ 4094385 h 6622120"/>
              <a:gd name="connsiteX655" fmla="*/ 2603907 w 6167549"/>
              <a:gd name="connsiteY655" fmla="*/ 4365383 h 6622120"/>
              <a:gd name="connsiteX656" fmla="*/ 2669874 w 6167549"/>
              <a:gd name="connsiteY656" fmla="*/ 4365383 h 6622120"/>
              <a:gd name="connsiteX657" fmla="*/ 2669874 w 6167549"/>
              <a:gd name="connsiteY657" fmla="*/ 4431349 h 6622120"/>
              <a:gd name="connsiteX658" fmla="*/ 2603907 w 6167549"/>
              <a:gd name="connsiteY658" fmla="*/ 4431349 h 6622120"/>
              <a:gd name="connsiteX659" fmla="*/ 2603907 w 6167549"/>
              <a:gd name="connsiteY659" fmla="*/ 4365383 h 6622120"/>
              <a:gd name="connsiteX660" fmla="*/ 4219424 w 6167549"/>
              <a:gd name="connsiteY660" fmla="*/ 2467552 h 6622120"/>
              <a:gd name="connsiteX661" fmla="*/ 4285391 w 6167549"/>
              <a:gd name="connsiteY661" fmla="*/ 2467552 h 6622120"/>
              <a:gd name="connsiteX662" fmla="*/ 4285391 w 6167549"/>
              <a:gd name="connsiteY662" fmla="*/ 2533519 h 6622120"/>
              <a:gd name="connsiteX663" fmla="*/ 4219424 w 6167549"/>
              <a:gd name="connsiteY663" fmla="*/ 2533519 h 6622120"/>
              <a:gd name="connsiteX664" fmla="*/ 4219424 w 6167549"/>
              <a:gd name="connsiteY664" fmla="*/ 2467552 h 6622120"/>
              <a:gd name="connsiteX665" fmla="*/ 4082133 w 6167549"/>
              <a:gd name="connsiteY665" fmla="*/ 2603052 h 6622120"/>
              <a:gd name="connsiteX666" fmla="*/ 4148099 w 6167549"/>
              <a:gd name="connsiteY666" fmla="*/ 2603052 h 6622120"/>
              <a:gd name="connsiteX667" fmla="*/ 4148099 w 6167549"/>
              <a:gd name="connsiteY667" fmla="*/ 2669018 h 6622120"/>
              <a:gd name="connsiteX668" fmla="*/ 4082133 w 6167549"/>
              <a:gd name="connsiteY668" fmla="*/ 2669018 h 6622120"/>
              <a:gd name="connsiteX669" fmla="*/ 4082133 w 6167549"/>
              <a:gd name="connsiteY669" fmla="*/ 2603052 h 6622120"/>
              <a:gd name="connsiteX670" fmla="*/ 2864006 w 6167549"/>
              <a:gd name="connsiteY670" fmla="*/ 3819338 h 6622120"/>
              <a:gd name="connsiteX671" fmla="*/ 2929972 w 6167549"/>
              <a:gd name="connsiteY671" fmla="*/ 3819338 h 6622120"/>
              <a:gd name="connsiteX672" fmla="*/ 2929972 w 6167549"/>
              <a:gd name="connsiteY672" fmla="*/ 3885304 h 6622120"/>
              <a:gd name="connsiteX673" fmla="*/ 2864006 w 6167549"/>
              <a:gd name="connsiteY673" fmla="*/ 3885304 h 6622120"/>
              <a:gd name="connsiteX674" fmla="*/ 2864006 w 6167549"/>
              <a:gd name="connsiteY674" fmla="*/ 3819338 h 6622120"/>
              <a:gd name="connsiteX675" fmla="*/ 2596765 w 6167549"/>
              <a:gd name="connsiteY675" fmla="*/ 4085469 h 6622120"/>
              <a:gd name="connsiteX676" fmla="*/ 2662731 w 6167549"/>
              <a:gd name="connsiteY676" fmla="*/ 4085468 h 6622120"/>
              <a:gd name="connsiteX677" fmla="*/ 2662731 w 6167549"/>
              <a:gd name="connsiteY677" fmla="*/ 4151435 h 6622120"/>
              <a:gd name="connsiteX678" fmla="*/ 2596765 w 6167549"/>
              <a:gd name="connsiteY678" fmla="*/ 4151435 h 6622120"/>
              <a:gd name="connsiteX679" fmla="*/ 2596765 w 6167549"/>
              <a:gd name="connsiteY679" fmla="*/ 4085469 h 6622120"/>
              <a:gd name="connsiteX680" fmla="*/ 2732262 w 6167549"/>
              <a:gd name="connsiteY680" fmla="*/ 3949968 h 6622120"/>
              <a:gd name="connsiteX681" fmla="*/ 2798229 w 6167549"/>
              <a:gd name="connsiteY681" fmla="*/ 3949968 h 6622120"/>
              <a:gd name="connsiteX682" fmla="*/ 2798229 w 6167549"/>
              <a:gd name="connsiteY682" fmla="*/ 4015934 h 6622120"/>
              <a:gd name="connsiteX683" fmla="*/ 2732263 w 6167549"/>
              <a:gd name="connsiteY683" fmla="*/ 4015934 h 6622120"/>
              <a:gd name="connsiteX684" fmla="*/ 2732262 w 6167549"/>
              <a:gd name="connsiteY684" fmla="*/ 3949968 h 6622120"/>
              <a:gd name="connsiteX685" fmla="*/ 2459476 w 6167549"/>
              <a:gd name="connsiteY685" fmla="*/ 4220968 h 6622120"/>
              <a:gd name="connsiteX686" fmla="*/ 2525442 w 6167549"/>
              <a:gd name="connsiteY686" fmla="*/ 4220968 h 6622120"/>
              <a:gd name="connsiteX687" fmla="*/ 2525442 w 6167549"/>
              <a:gd name="connsiteY687" fmla="*/ 4286935 h 6622120"/>
              <a:gd name="connsiteX688" fmla="*/ 2459476 w 6167549"/>
              <a:gd name="connsiteY688" fmla="*/ 4286935 h 6622120"/>
              <a:gd name="connsiteX689" fmla="*/ 2459476 w 6167549"/>
              <a:gd name="connsiteY689" fmla="*/ 4220968 h 6622120"/>
              <a:gd name="connsiteX690" fmla="*/ 4073230 w 6167549"/>
              <a:gd name="connsiteY690" fmla="*/ 2321365 h 6622120"/>
              <a:gd name="connsiteX691" fmla="*/ 4139196 w 6167549"/>
              <a:gd name="connsiteY691" fmla="*/ 2321365 h 6622120"/>
              <a:gd name="connsiteX692" fmla="*/ 4139193 w 6167549"/>
              <a:gd name="connsiteY692" fmla="*/ 2387328 h 6622120"/>
              <a:gd name="connsiteX693" fmla="*/ 4073230 w 6167549"/>
              <a:gd name="connsiteY693" fmla="*/ 2387331 h 6622120"/>
              <a:gd name="connsiteX694" fmla="*/ 4073230 w 6167549"/>
              <a:gd name="connsiteY694" fmla="*/ 2321365 h 6622120"/>
              <a:gd name="connsiteX695" fmla="*/ 3937714 w 6167549"/>
              <a:gd name="connsiteY695" fmla="*/ 2456864 h 6622120"/>
              <a:gd name="connsiteX696" fmla="*/ 4003682 w 6167549"/>
              <a:gd name="connsiteY696" fmla="*/ 2456864 h 6622120"/>
              <a:gd name="connsiteX697" fmla="*/ 4003677 w 6167549"/>
              <a:gd name="connsiteY697" fmla="*/ 2522826 h 6622120"/>
              <a:gd name="connsiteX698" fmla="*/ 3937715 w 6167549"/>
              <a:gd name="connsiteY698" fmla="*/ 2522831 h 6622120"/>
              <a:gd name="connsiteX699" fmla="*/ 3937714 w 6167549"/>
              <a:gd name="connsiteY699" fmla="*/ 2456864 h 6622120"/>
              <a:gd name="connsiteX700" fmla="*/ 3802212 w 6167549"/>
              <a:gd name="connsiteY700" fmla="*/ 2592364 h 6622120"/>
              <a:gd name="connsiteX701" fmla="*/ 3868178 w 6167549"/>
              <a:gd name="connsiteY701" fmla="*/ 2592364 h 6622120"/>
              <a:gd name="connsiteX702" fmla="*/ 3868175 w 6167549"/>
              <a:gd name="connsiteY702" fmla="*/ 2658327 h 6622120"/>
              <a:gd name="connsiteX703" fmla="*/ 3802212 w 6167549"/>
              <a:gd name="connsiteY703" fmla="*/ 2658330 h 6622120"/>
              <a:gd name="connsiteX704" fmla="*/ 3802212 w 6167549"/>
              <a:gd name="connsiteY704" fmla="*/ 2592364 h 6622120"/>
              <a:gd name="connsiteX705" fmla="*/ 2587851 w 6167549"/>
              <a:gd name="connsiteY705" fmla="*/ 3803775 h 6622120"/>
              <a:gd name="connsiteX706" fmla="*/ 2653817 w 6167549"/>
              <a:gd name="connsiteY706" fmla="*/ 3803776 h 6622120"/>
              <a:gd name="connsiteX707" fmla="*/ 2653815 w 6167549"/>
              <a:gd name="connsiteY707" fmla="*/ 3869740 h 6622120"/>
              <a:gd name="connsiteX708" fmla="*/ 2587851 w 6167549"/>
              <a:gd name="connsiteY708" fmla="*/ 3869742 h 6622120"/>
              <a:gd name="connsiteX709" fmla="*/ 2587851 w 6167549"/>
              <a:gd name="connsiteY709" fmla="*/ 3803775 h 6622120"/>
              <a:gd name="connsiteX710" fmla="*/ 2452350 w 6167549"/>
              <a:gd name="connsiteY710" fmla="*/ 3939275 h 6622120"/>
              <a:gd name="connsiteX711" fmla="*/ 2518316 w 6167549"/>
              <a:gd name="connsiteY711" fmla="*/ 3939274 h 6622120"/>
              <a:gd name="connsiteX712" fmla="*/ 2518315 w 6167549"/>
              <a:gd name="connsiteY712" fmla="*/ 4005240 h 6622120"/>
              <a:gd name="connsiteX713" fmla="*/ 2452350 w 6167549"/>
              <a:gd name="connsiteY713" fmla="*/ 4005241 h 6622120"/>
              <a:gd name="connsiteX714" fmla="*/ 2452350 w 6167549"/>
              <a:gd name="connsiteY714" fmla="*/ 3939275 h 6622120"/>
              <a:gd name="connsiteX715" fmla="*/ 2315062 w 6167549"/>
              <a:gd name="connsiteY715" fmla="*/ 4074775 h 6622120"/>
              <a:gd name="connsiteX716" fmla="*/ 2381028 w 6167549"/>
              <a:gd name="connsiteY716" fmla="*/ 4074775 h 6622120"/>
              <a:gd name="connsiteX717" fmla="*/ 2381026 w 6167549"/>
              <a:gd name="connsiteY717" fmla="*/ 4140740 h 6622120"/>
              <a:gd name="connsiteX718" fmla="*/ 2315061 w 6167549"/>
              <a:gd name="connsiteY718" fmla="*/ 4140741 h 6622120"/>
              <a:gd name="connsiteX719" fmla="*/ 2315062 w 6167549"/>
              <a:gd name="connsiteY719" fmla="*/ 4074775 h 6622120"/>
              <a:gd name="connsiteX720" fmla="*/ 3527246 w 6167549"/>
              <a:gd name="connsiteY720" fmla="*/ 2580245 h 6622120"/>
              <a:gd name="connsiteX721" fmla="*/ 3593211 w 6167549"/>
              <a:gd name="connsiteY721" fmla="*/ 2580244 h 6622120"/>
              <a:gd name="connsiteX722" fmla="*/ 3593210 w 6167549"/>
              <a:gd name="connsiteY722" fmla="*/ 2646210 h 6622120"/>
              <a:gd name="connsiteX723" fmla="*/ 3527245 w 6167549"/>
              <a:gd name="connsiteY723" fmla="*/ 2646211 h 6622120"/>
              <a:gd name="connsiteX724" fmla="*/ 3527246 w 6167549"/>
              <a:gd name="connsiteY724" fmla="*/ 2580245 h 6622120"/>
              <a:gd name="connsiteX725" fmla="*/ 3391746 w 6167549"/>
              <a:gd name="connsiteY725" fmla="*/ 2715745 h 6622120"/>
              <a:gd name="connsiteX726" fmla="*/ 3457711 w 6167549"/>
              <a:gd name="connsiteY726" fmla="*/ 2715744 h 6622120"/>
              <a:gd name="connsiteX727" fmla="*/ 3457710 w 6167549"/>
              <a:gd name="connsiteY727" fmla="*/ 2781710 h 6622120"/>
              <a:gd name="connsiteX728" fmla="*/ 3391745 w 6167549"/>
              <a:gd name="connsiteY728" fmla="*/ 2781711 h 6622120"/>
              <a:gd name="connsiteX729" fmla="*/ 3391746 w 6167549"/>
              <a:gd name="connsiteY729" fmla="*/ 2715745 h 6622120"/>
              <a:gd name="connsiteX730" fmla="*/ 3793336 w 6167549"/>
              <a:gd name="connsiteY730" fmla="*/ 2312451 h 6622120"/>
              <a:gd name="connsiteX731" fmla="*/ 3859302 w 6167549"/>
              <a:gd name="connsiteY731" fmla="*/ 2312451 h 6622120"/>
              <a:gd name="connsiteX732" fmla="*/ 3859300 w 6167549"/>
              <a:gd name="connsiteY732" fmla="*/ 2378415 h 6622120"/>
              <a:gd name="connsiteX733" fmla="*/ 3793336 w 6167549"/>
              <a:gd name="connsiteY733" fmla="*/ 2378417 h 6622120"/>
              <a:gd name="connsiteX734" fmla="*/ 3793336 w 6167549"/>
              <a:gd name="connsiteY734" fmla="*/ 2312451 h 6622120"/>
              <a:gd name="connsiteX735" fmla="*/ 3657836 w 6167549"/>
              <a:gd name="connsiteY735" fmla="*/ 2447946 h 6622120"/>
              <a:gd name="connsiteX736" fmla="*/ 3723802 w 6167549"/>
              <a:gd name="connsiteY736" fmla="*/ 2447945 h 6622120"/>
              <a:gd name="connsiteX737" fmla="*/ 3723801 w 6167549"/>
              <a:gd name="connsiteY737" fmla="*/ 2513911 h 6622120"/>
              <a:gd name="connsiteX738" fmla="*/ 3657836 w 6167549"/>
              <a:gd name="connsiteY738" fmla="*/ 2513912 h 6622120"/>
              <a:gd name="connsiteX739" fmla="*/ 3657836 w 6167549"/>
              <a:gd name="connsiteY739" fmla="*/ 2447946 h 6622120"/>
              <a:gd name="connsiteX740" fmla="*/ 3928806 w 6167549"/>
              <a:gd name="connsiteY740" fmla="*/ 2176952 h 6622120"/>
              <a:gd name="connsiteX741" fmla="*/ 3994771 w 6167549"/>
              <a:gd name="connsiteY741" fmla="*/ 2176951 h 6622120"/>
              <a:gd name="connsiteX742" fmla="*/ 3994771 w 6167549"/>
              <a:gd name="connsiteY742" fmla="*/ 2242918 h 6622120"/>
              <a:gd name="connsiteX743" fmla="*/ 3928805 w 6167549"/>
              <a:gd name="connsiteY743" fmla="*/ 2242918 h 6622120"/>
              <a:gd name="connsiteX744" fmla="*/ 3928806 w 6167549"/>
              <a:gd name="connsiteY744" fmla="*/ 2176952 h 6622120"/>
              <a:gd name="connsiteX745" fmla="*/ 2306150 w 6167549"/>
              <a:gd name="connsiteY745" fmla="*/ 3794859 h 6622120"/>
              <a:gd name="connsiteX746" fmla="*/ 2372116 w 6167549"/>
              <a:gd name="connsiteY746" fmla="*/ 3794859 h 6622120"/>
              <a:gd name="connsiteX747" fmla="*/ 2372116 w 6167549"/>
              <a:gd name="connsiteY747" fmla="*/ 3860825 h 6622120"/>
              <a:gd name="connsiteX748" fmla="*/ 2306150 w 6167549"/>
              <a:gd name="connsiteY748" fmla="*/ 3860825 h 6622120"/>
              <a:gd name="connsiteX749" fmla="*/ 2306150 w 6167549"/>
              <a:gd name="connsiteY749" fmla="*/ 3794859 h 6622120"/>
              <a:gd name="connsiteX750" fmla="*/ 2170641 w 6167549"/>
              <a:gd name="connsiteY750" fmla="*/ 3930360 h 6622120"/>
              <a:gd name="connsiteX751" fmla="*/ 2236608 w 6167549"/>
              <a:gd name="connsiteY751" fmla="*/ 3930361 h 6622120"/>
              <a:gd name="connsiteX752" fmla="*/ 2236608 w 6167549"/>
              <a:gd name="connsiteY752" fmla="*/ 3996326 h 6622120"/>
              <a:gd name="connsiteX753" fmla="*/ 2170642 w 6167549"/>
              <a:gd name="connsiteY753" fmla="*/ 3996327 h 6622120"/>
              <a:gd name="connsiteX754" fmla="*/ 2170641 w 6167549"/>
              <a:gd name="connsiteY754" fmla="*/ 3930360 h 6622120"/>
              <a:gd name="connsiteX755" fmla="*/ 3520106 w 6167549"/>
              <a:gd name="connsiteY755" fmla="*/ 2300329 h 6622120"/>
              <a:gd name="connsiteX756" fmla="*/ 3586074 w 6167549"/>
              <a:gd name="connsiteY756" fmla="*/ 2300331 h 6622120"/>
              <a:gd name="connsiteX757" fmla="*/ 3586074 w 6167549"/>
              <a:gd name="connsiteY757" fmla="*/ 2366297 h 6622120"/>
              <a:gd name="connsiteX758" fmla="*/ 3520108 w 6167549"/>
              <a:gd name="connsiteY758" fmla="*/ 2366297 h 6622120"/>
              <a:gd name="connsiteX759" fmla="*/ 3520106 w 6167549"/>
              <a:gd name="connsiteY759" fmla="*/ 2300329 h 6622120"/>
              <a:gd name="connsiteX760" fmla="*/ 3382825 w 6167549"/>
              <a:gd name="connsiteY760" fmla="*/ 2435833 h 6622120"/>
              <a:gd name="connsiteX761" fmla="*/ 3448792 w 6167549"/>
              <a:gd name="connsiteY761" fmla="*/ 2435834 h 6622120"/>
              <a:gd name="connsiteX762" fmla="*/ 3448791 w 6167549"/>
              <a:gd name="connsiteY762" fmla="*/ 2501799 h 6622120"/>
              <a:gd name="connsiteX763" fmla="*/ 3382826 w 6167549"/>
              <a:gd name="connsiteY763" fmla="*/ 2501800 h 6622120"/>
              <a:gd name="connsiteX764" fmla="*/ 3382825 w 6167549"/>
              <a:gd name="connsiteY764" fmla="*/ 2435833 h 6622120"/>
              <a:gd name="connsiteX765" fmla="*/ 3111825 w 6167549"/>
              <a:gd name="connsiteY765" fmla="*/ 2705048 h 6622120"/>
              <a:gd name="connsiteX766" fmla="*/ 3177792 w 6167549"/>
              <a:gd name="connsiteY766" fmla="*/ 2705049 h 6622120"/>
              <a:gd name="connsiteX767" fmla="*/ 3177792 w 6167549"/>
              <a:gd name="connsiteY767" fmla="*/ 2771015 h 6622120"/>
              <a:gd name="connsiteX768" fmla="*/ 3111826 w 6167549"/>
              <a:gd name="connsiteY768" fmla="*/ 2771015 h 6622120"/>
              <a:gd name="connsiteX769" fmla="*/ 3111825 w 6167549"/>
              <a:gd name="connsiteY769" fmla="*/ 2705048 h 6622120"/>
              <a:gd name="connsiteX770" fmla="*/ 3247322 w 6167549"/>
              <a:gd name="connsiteY770" fmla="*/ 2569549 h 6622120"/>
              <a:gd name="connsiteX771" fmla="*/ 3313290 w 6167549"/>
              <a:gd name="connsiteY771" fmla="*/ 2569551 h 6622120"/>
              <a:gd name="connsiteX772" fmla="*/ 3313289 w 6167549"/>
              <a:gd name="connsiteY772" fmla="*/ 2635516 h 6622120"/>
              <a:gd name="connsiteX773" fmla="*/ 3247323 w 6167549"/>
              <a:gd name="connsiteY773" fmla="*/ 2635517 h 6622120"/>
              <a:gd name="connsiteX774" fmla="*/ 3247322 w 6167549"/>
              <a:gd name="connsiteY774" fmla="*/ 2569549 h 6622120"/>
              <a:gd name="connsiteX775" fmla="*/ 3648943 w 6167549"/>
              <a:gd name="connsiteY775" fmla="*/ 2166243 h 6622120"/>
              <a:gd name="connsiteX776" fmla="*/ 3714910 w 6167549"/>
              <a:gd name="connsiteY776" fmla="*/ 2166243 h 6622120"/>
              <a:gd name="connsiteX777" fmla="*/ 3714910 w 6167549"/>
              <a:gd name="connsiteY777" fmla="*/ 2232209 h 6622120"/>
              <a:gd name="connsiteX778" fmla="*/ 3648944 w 6167549"/>
              <a:gd name="connsiteY778" fmla="*/ 2232210 h 6622120"/>
              <a:gd name="connsiteX779" fmla="*/ 3648943 w 6167549"/>
              <a:gd name="connsiteY779" fmla="*/ 2166243 h 6622120"/>
              <a:gd name="connsiteX780" fmla="*/ 3784391 w 6167549"/>
              <a:gd name="connsiteY780" fmla="*/ 2030751 h 6622120"/>
              <a:gd name="connsiteX781" fmla="*/ 3850358 w 6167549"/>
              <a:gd name="connsiteY781" fmla="*/ 2030751 h 6622120"/>
              <a:gd name="connsiteX782" fmla="*/ 3850357 w 6167549"/>
              <a:gd name="connsiteY782" fmla="*/ 2096717 h 6622120"/>
              <a:gd name="connsiteX783" fmla="*/ 3784391 w 6167549"/>
              <a:gd name="connsiteY783" fmla="*/ 2096718 h 6622120"/>
              <a:gd name="connsiteX784" fmla="*/ 3784391 w 6167549"/>
              <a:gd name="connsiteY784" fmla="*/ 2030751 h 6622120"/>
              <a:gd name="connsiteX785" fmla="*/ 2974540 w 6167549"/>
              <a:gd name="connsiteY785" fmla="*/ 2840547 h 6622120"/>
              <a:gd name="connsiteX786" fmla="*/ 3040506 w 6167549"/>
              <a:gd name="connsiteY786" fmla="*/ 2840547 h 6622120"/>
              <a:gd name="connsiteX787" fmla="*/ 3040506 w 6167549"/>
              <a:gd name="connsiteY787" fmla="*/ 2906513 h 6622120"/>
              <a:gd name="connsiteX788" fmla="*/ 2974540 w 6167549"/>
              <a:gd name="connsiteY788" fmla="*/ 2906513 h 6622120"/>
              <a:gd name="connsiteX789" fmla="*/ 2974540 w 6167549"/>
              <a:gd name="connsiteY789" fmla="*/ 2840547 h 6622120"/>
              <a:gd name="connsiteX790" fmla="*/ 2026221 w 6167549"/>
              <a:gd name="connsiteY790" fmla="*/ 3784165 h 6622120"/>
              <a:gd name="connsiteX791" fmla="*/ 2092188 w 6167549"/>
              <a:gd name="connsiteY791" fmla="*/ 3784165 h 6622120"/>
              <a:gd name="connsiteX792" fmla="*/ 2092187 w 6167549"/>
              <a:gd name="connsiteY792" fmla="*/ 3850131 h 6622120"/>
              <a:gd name="connsiteX793" fmla="*/ 2026221 w 6167549"/>
              <a:gd name="connsiteY793" fmla="*/ 3850132 h 6622120"/>
              <a:gd name="connsiteX794" fmla="*/ 2026221 w 6167549"/>
              <a:gd name="connsiteY794" fmla="*/ 3784165 h 6622120"/>
              <a:gd name="connsiteX795" fmla="*/ 3511182 w 6167549"/>
              <a:gd name="connsiteY795" fmla="*/ 2018633 h 6622120"/>
              <a:gd name="connsiteX796" fmla="*/ 3577150 w 6167549"/>
              <a:gd name="connsiteY796" fmla="*/ 2018634 h 6622120"/>
              <a:gd name="connsiteX797" fmla="*/ 3577149 w 6167549"/>
              <a:gd name="connsiteY797" fmla="*/ 2084600 h 6622120"/>
              <a:gd name="connsiteX798" fmla="*/ 3511183 w 6167549"/>
              <a:gd name="connsiteY798" fmla="*/ 2084600 h 6622120"/>
              <a:gd name="connsiteX799" fmla="*/ 3511182 w 6167549"/>
              <a:gd name="connsiteY799" fmla="*/ 2018633 h 6622120"/>
              <a:gd name="connsiteX800" fmla="*/ 3373899 w 6167549"/>
              <a:gd name="connsiteY800" fmla="*/ 2154134 h 6622120"/>
              <a:gd name="connsiteX801" fmla="*/ 3439867 w 6167549"/>
              <a:gd name="connsiteY801" fmla="*/ 2154135 h 6622120"/>
              <a:gd name="connsiteX802" fmla="*/ 3439867 w 6167549"/>
              <a:gd name="connsiteY802" fmla="*/ 2220101 h 6622120"/>
              <a:gd name="connsiteX803" fmla="*/ 3373901 w 6167549"/>
              <a:gd name="connsiteY803" fmla="*/ 2220101 h 6622120"/>
              <a:gd name="connsiteX804" fmla="*/ 3373899 w 6167549"/>
              <a:gd name="connsiteY804" fmla="*/ 2154134 h 6622120"/>
              <a:gd name="connsiteX805" fmla="*/ 3238399 w 6167549"/>
              <a:gd name="connsiteY805" fmla="*/ 2289634 h 6622120"/>
              <a:gd name="connsiteX806" fmla="*/ 3304366 w 6167549"/>
              <a:gd name="connsiteY806" fmla="*/ 2289636 h 6622120"/>
              <a:gd name="connsiteX807" fmla="*/ 3304366 w 6167549"/>
              <a:gd name="connsiteY807" fmla="*/ 2355602 h 6622120"/>
              <a:gd name="connsiteX808" fmla="*/ 3238400 w 6167549"/>
              <a:gd name="connsiteY808" fmla="*/ 2355602 h 6622120"/>
              <a:gd name="connsiteX809" fmla="*/ 3238399 w 6167549"/>
              <a:gd name="connsiteY809" fmla="*/ 2289634 h 6622120"/>
              <a:gd name="connsiteX810" fmla="*/ 3102899 w 6167549"/>
              <a:gd name="connsiteY810" fmla="*/ 2425132 h 6622120"/>
              <a:gd name="connsiteX811" fmla="*/ 3168867 w 6167549"/>
              <a:gd name="connsiteY811" fmla="*/ 2425133 h 6622120"/>
              <a:gd name="connsiteX812" fmla="*/ 3168866 w 6167549"/>
              <a:gd name="connsiteY812" fmla="*/ 2491100 h 6622120"/>
              <a:gd name="connsiteX813" fmla="*/ 3102900 w 6167549"/>
              <a:gd name="connsiteY813" fmla="*/ 2491100 h 6622120"/>
              <a:gd name="connsiteX814" fmla="*/ 3102899 w 6167549"/>
              <a:gd name="connsiteY814" fmla="*/ 2425132 h 6622120"/>
              <a:gd name="connsiteX815" fmla="*/ 2967399 w 6167549"/>
              <a:gd name="connsiteY815" fmla="*/ 2560633 h 6622120"/>
              <a:gd name="connsiteX816" fmla="*/ 3033366 w 6167549"/>
              <a:gd name="connsiteY816" fmla="*/ 2560634 h 6622120"/>
              <a:gd name="connsiteX817" fmla="*/ 3033366 w 6167549"/>
              <a:gd name="connsiteY817" fmla="*/ 2626600 h 6622120"/>
              <a:gd name="connsiteX818" fmla="*/ 2967400 w 6167549"/>
              <a:gd name="connsiteY818" fmla="*/ 2626600 h 6622120"/>
              <a:gd name="connsiteX819" fmla="*/ 2967399 w 6167549"/>
              <a:gd name="connsiteY819" fmla="*/ 2560633 h 6622120"/>
              <a:gd name="connsiteX820" fmla="*/ 2830118 w 6167549"/>
              <a:gd name="connsiteY820" fmla="*/ 2696134 h 6622120"/>
              <a:gd name="connsiteX821" fmla="*/ 2896085 w 6167549"/>
              <a:gd name="connsiteY821" fmla="*/ 2696136 h 6622120"/>
              <a:gd name="connsiteX822" fmla="*/ 2896086 w 6167549"/>
              <a:gd name="connsiteY822" fmla="*/ 2762103 h 6622120"/>
              <a:gd name="connsiteX823" fmla="*/ 2830119 w 6167549"/>
              <a:gd name="connsiteY823" fmla="*/ 2762102 h 6622120"/>
              <a:gd name="connsiteX824" fmla="*/ 2830118 w 6167549"/>
              <a:gd name="connsiteY824" fmla="*/ 2696134 h 6622120"/>
              <a:gd name="connsiteX825" fmla="*/ 2559126 w 6167549"/>
              <a:gd name="connsiteY825" fmla="*/ 2967123 h 6622120"/>
              <a:gd name="connsiteX826" fmla="*/ 2625085 w 6167549"/>
              <a:gd name="connsiteY826" fmla="*/ 2967134 h 6622120"/>
              <a:gd name="connsiteX827" fmla="*/ 2625094 w 6167549"/>
              <a:gd name="connsiteY827" fmla="*/ 3033092 h 6622120"/>
              <a:gd name="connsiteX828" fmla="*/ 2559127 w 6167549"/>
              <a:gd name="connsiteY828" fmla="*/ 3033092 h 6622120"/>
              <a:gd name="connsiteX829" fmla="*/ 2559126 w 6167549"/>
              <a:gd name="connsiteY829" fmla="*/ 2967123 h 6622120"/>
              <a:gd name="connsiteX830" fmla="*/ 2694615 w 6167549"/>
              <a:gd name="connsiteY830" fmla="*/ 2831632 h 6622120"/>
              <a:gd name="connsiteX831" fmla="*/ 2760583 w 6167549"/>
              <a:gd name="connsiteY831" fmla="*/ 2831635 h 6622120"/>
              <a:gd name="connsiteX832" fmla="*/ 2760583 w 6167549"/>
              <a:gd name="connsiteY832" fmla="*/ 2897600 h 6622120"/>
              <a:gd name="connsiteX833" fmla="*/ 2694617 w 6167549"/>
              <a:gd name="connsiteY833" fmla="*/ 2897601 h 6622120"/>
              <a:gd name="connsiteX834" fmla="*/ 2694615 w 6167549"/>
              <a:gd name="connsiteY834" fmla="*/ 2831632 h 6622120"/>
              <a:gd name="connsiteX835" fmla="*/ 3639950 w 6167549"/>
              <a:gd name="connsiteY835" fmla="*/ 1886293 h 6622120"/>
              <a:gd name="connsiteX836" fmla="*/ 3705919 w 6167549"/>
              <a:gd name="connsiteY836" fmla="*/ 1886295 h 6622120"/>
              <a:gd name="connsiteX837" fmla="*/ 3705918 w 6167549"/>
              <a:gd name="connsiteY837" fmla="*/ 1952261 h 6622120"/>
              <a:gd name="connsiteX838" fmla="*/ 3639952 w 6167549"/>
              <a:gd name="connsiteY838" fmla="*/ 1952262 h 6622120"/>
              <a:gd name="connsiteX839" fmla="*/ 3639950 w 6167549"/>
              <a:gd name="connsiteY839" fmla="*/ 1886293 h 6622120"/>
              <a:gd name="connsiteX840" fmla="*/ 1881798 w 6167549"/>
              <a:gd name="connsiteY840" fmla="*/ 3639751 h 6622120"/>
              <a:gd name="connsiteX841" fmla="*/ 1947767 w 6167549"/>
              <a:gd name="connsiteY841" fmla="*/ 3639752 h 6622120"/>
              <a:gd name="connsiteX842" fmla="*/ 1947767 w 6167549"/>
              <a:gd name="connsiteY842" fmla="*/ 3705718 h 6622120"/>
              <a:gd name="connsiteX843" fmla="*/ 1881800 w 6167549"/>
              <a:gd name="connsiteY843" fmla="*/ 3705719 h 6622120"/>
              <a:gd name="connsiteX844" fmla="*/ 1881798 w 6167549"/>
              <a:gd name="connsiteY844" fmla="*/ 3639751 h 6622120"/>
              <a:gd name="connsiteX845" fmla="*/ 3366773 w 6167549"/>
              <a:gd name="connsiteY845" fmla="*/ 1874227 h 6622120"/>
              <a:gd name="connsiteX846" fmla="*/ 3432741 w 6167549"/>
              <a:gd name="connsiteY846" fmla="*/ 1874228 h 6622120"/>
              <a:gd name="connsiteX847" fmla="*/ 3432736 w 6167549"/>
              <a:gd name="connsiteY847" fmla="*/ 1940190 h 6622120"/>
              <a:gd name="connsiteX848" fmla="*/ 3366775 w 6167549"/>
              <a:gd name="connsiteY848" fmla="*/ 1940195 h 6622120"/>
              <a:gd name="connsiteX849" fmla="*/ 3366773 w 6167549"/>
              <a:gd name="connsiteY849" fmla="*/ 1874227 h 6622120"/>
              <a:gd name="connsiteX850" fmla="*/ 3502272 w 6167549"/>
              <a:gd name="connsiteY850" fmla="*/ 1738726 h 6622120"/>
              <a:gd name="connsiteX851" fmla="*/ 3568240 w 6167549"/>
              <a:gd name="connsiteY851" fmla="*/ 1738728 h 6622120"/>
              <a:gd name="connsiteX852" fmla="*/ 3568236 w 6167549"/>
              <a:gd name="connsiteY852" fmla="*/ 1804690 h 6622120"/>
              <a:gd name="connsiteX853" fmla="*/ 3502274 w 6167549"/>
              <a:gd name="connsiteY853" fmla="*/ 1804694 h 6622120"/>
              <a:gd name="connsiteX854" fmla="*/ 3502272 w 6167549"/>
              <a:gd name="connsiteY854" fmla="*/ 1738726 h 6622120"/>
              <a:gd name="connsiteX855" fmla="*/ 3093991 w 6167549"/>
              <a:gd name="connsiteY855" fmla="*/ 2145226 h 6622120"/>
              <a:gd name="connsiteX856" fmla="*/ 3159959 w 6167549"/>
              <a:gd name="connsiteY856" fmla="*/ 2145227 h 6622120"/>
              <a:gd name="connsiteX857" fmla="*/ 3159956 w 6167549"/>
              <a:gd name="connsiteY857" fmla="*/ 2211190 h 6622120"/>
              <a:gd name="connsiteX858" fmla="*/ 3093993 w 6167549"/>
              <a:gd name="connsiteY858" fmla="*/ 2211194 h 6622120"/>
              <a:gd name="connsiteX859" fmla="*/ 3093991 w 6167549"/>
              <a:gd name="connsiteY859" fmla="*/ 2145226 h 6622120"/>
              <a:gd name="connsiteX860" fmla="*/ 3229488 w 6167549"/>
              <a:gd name="connsiteY860" fmla="*/ 2009727 h 6622120"/>
              <a:gd name="connsiteX861" fmla="*/ 3295455 w 6167549"/>
              <a:gd name="connsiteY861" fmla="*/ 2009727 h 6622120"/>
              <a:gd name="connsiteX862" fmla="*/ 3295452 w 6167549"/>
              <a:gd name="connsiteY862" fmla="*/ 2075690 h 6622120"/>
              <a:gd name="connsiteX863" fmla="*/ 3229489 w 6167549"/>
              <a:gd name="connsiteY863" fmla="*/ 2075694 h 6622120"/>
              <a:gd name="connsiteX864" fmla="*/ 3229488 w 6167549"/>
              <a:gd name="connsiteY864" fmla="*/ 2009727 h 6622120"/>
              <a:gd name="connsiteX865" fmla="*/ 2958489 w 6167549"/>
              <a:gd name="connsiteY865" fmla="*/ 2278945 h 6622120"/>
              <a:gd name="connsiteX866" fmla="*/ 3024456 w 6167549"/>
              <a:gd name="connsiteY866" fmla="*/ 2278945 h 6622120"/>
              <a:gd name="connsiteX867" fmla="*/ 3024453 w 6167549"/>
              <a:gd name="connsiteY867" fmla="*/ 2344908 h 6622120"/>
              <a:gd name="connsiteX868" fmla="*/ 2958490 w 6167549"/>
              <a:gd name="connsiteY868" fmla="*/ 2344912 h 6622120"/>
              <a:gd name="connsiteX869" fmla="*/ 2958489 w 6167549"/>
              <a:gd name="connsiteY869" fmla="*/ 2278945 h 6622120"/>
              <a:gd name="connsiteX870" fmla="*/ 2821208 w 6167549"/>
              <a:gd name="connsiteY870" fmla="*/ 2414444 h 6622120"/>
              <a:gd name="connsiteX871" fmla="*/ 2887176 w 6167549"/>
              <a:gd name="connsiteY871" fmla="*/ 2414446 h 6622120"/>
              <a:gd name="connsiteX872" fmla="*/ 2887172 w 6167549"/>
              <a:gd name="connsiteY872" fmla="*/ 2480408 h 6622120"/>
              <a:gd name="connsiteX873" fmla="*/ 2821210 w 6167549"/>
              <a:gd name="connsiteY873" fmla="*/ 2480412 h 6622120"/>
              <a:gd name="connsiteX874" fmla="*/ 2821208 w 6167549"/>
              <a:gd name="connsiteY874" fmla="*/ 2414444 h 6622120"/>
              <a:gd name="connsiteX875" fmla="*/ 2685707 w 6167549"/>
              <a:gd name="connsiteY875" fmla="*/ 2549944 h 6622120"/>
              <a:gd name="connsiteX876" fmla="*/ 2751676 w 6167549"/>
              <a:gd name="connsiteY876" fmla="*/ 2549947 h 6622120"/>
              <a:gd name="connsiteX877" fmla="*/ 2751672 w 6167549"/>
              <a:gd name="connsiteY877" fmla="*/ 2615909 h 6622120"/>
              <a:gd name="connsiteX878" fmla="*/ 2685709 w 6167549"/>
              <a:gd name="connsiteY878" fmla="*/ 2615913 h 6622120"/>
              <a:gd name="connsiteX879" fmla="*/ 2685707 w 6167549"/>
              <a:gd name="connsiteY879" fmla="*/ 2549944 h 6622120"/>
              <a:gd name="connsiteX880" fmla="*/ 2550207 w 6167549"/>
              <a:gd name="connsiteY880" fmla="*/ 2685444 h 6622120"/>
              <a:gd name="connsiteX881" fmla="*/ 2616174 w 6167549"/>
              <a:gd name="connsiteY881" fmla="*/ 2685445 h 6622120"/>
              <a:gd name="connsiteX882" fmla="*/ 2616170 w 6167549"/>
              <a:gd name="connsiteY882" fmla="*/ 2751408 h 6622120"/>
              <a:gd name="connsiteX883" fmla="*/ 2550208 w 6167549"/>
              <a:gd name="connsiteY883" fmla="*/ 2751412 h 6622120"/>
              <a:gd name="connsiteX884" fmla="*/ 2550207 w 6167549"/>
              <a:gd name="connsiteY884" fmla="*/ 2685444 h 6622120"/>
              <a:gd name="connsiteX885" fmla="*/ 2412932 w 6167549"/>
              <a:gd name="connsiteY885" fmla="*/ 2820935 h 6622120"/>
              <a:gd name="connsiteX886" fmla="*/ 2478892 w 6167549"/>
              <a:gd name="connsiteY886" fmla="*/ 2820947 h 6622120"/>
              <a:gd name="connsiteX887" fmla="*/ 2478897 w 6167549"/>
              <a:gd name="connsiteY887" fmla="*/ 2886900 h 6622120"/>
              <a:gd name="connsiteX888" fmla="*/ 2412934 w 6167549"/>
              <a:gd name="connsiteY888" fmla="*/ 2886905 h 6622120"/>
              <a:gd name="connsiteX889" fmla="*/ 2412932 w 6167549"/>
              <a:gd name="connsiteY889" fmla="*/ 2820935 h 6622120"/>
              <a:gd name="connsiteX890" fmla="*/ 1737389 w 6167549"/>
              <a:gd name="connsiteY890" fmla="*/ 3493558 h 6622120"/>
              <a:gd name="connsiteX891" fmla="*/ 1803357 w 6167549"/>
              <a:gd name="connsiteY891" fmla="*/ 3493559 h 6622120"/>
              <a:gd name="connsiteX892" fmla="*/ 1803355 w 6167549"/>
              <a:gd name="connsiteY892" fmla="*/ 3559524 h 6622120"/>
              <a:gd name="connsiteX893" fmla="*/ 1737390 w 6167549"/>
              <a:gd name="connsiteY893" fmla="*/ 3559526 h 6622120"/>
              <a:gd name="connsiteX894" fmla="*/ 1737389 w 6167549"/>
              <a:gd name="connsiteY894" fmla="*/ 3493558 h 6622120"/>
              <a:gd name="connsiteX895" fmla="*/ 3361926 w 6167549"/>
              <a:gd name="connsiteY895" fmla="*/ 1615374 h 6622120"/>
              <a:gd name="connsiteX896" fmla="*/ 3427896 w 6167549"/>
              <a:gd name="connsiteY896" fmla="*/ 1615378 h 6622120"/>
              <a:gd name="connsiteX897" fmla="*/ 3427899 w 6167549"/>
              <a:gd name="connsiteY897" fmla="*/ 1681347 h 6622120"/>
              <a:gd name="connsiteX898" fmla="*/ 3361930 w 6167549"/>
              <a:gd name="connsiteY898" fmla="*/ 1681345 h 6622120"/>
              <a:gd name="connsiteX899" fmla="*/ 3361926 w 6167549"/>
              <a:gd name="connsiteY899" fmla="*/ 1615374 h 6622120"/>
              <a:gd name="connsiteX900" fmla="*/ 3226421 w 6167549"/>
              <a:gd name="connsiteY900" fmla="*/ 1750877 h 6622120"/>
              <a:gd name="connsiteX901" fmla="*/ 3292393 w 6167549"/>
              <a:gd name="connsiteY901" fmla="*/ 1750880 h 6622120"/>
              <a:gd name="connsiteX902" fmla="*/ 3292395 w 6167549"/>
              <a:gd name="connsiteY902" fmla="*/ 1816848 h 6622120"/>
              <a:gd name="connsiteX903" fmla="*/ 3226426 w 6167549"/>
              <a:gd name="connsiteY903" fmla="*/ 1816847 h 6622120"/>
              <a:gd name="connsiteX904" fmla="*/ 3226421 w 6167549"/>
              <a:gd name="connsiteY904" fmla="*/ 1750877 h 6622120"/>
              <a:gd name="connsiteX905" fmla="*/ 3090921 w 6167549"/>
              <a:gd name="connsiteY905" fmla="*/ 1886377 h 6622120"/>
              <a:gd name="connsiteX906" fmla="*/ 3156891 w 6167549"/>
              <a:gd name="connsiteY906" fmla="*/ 1886382 h 6622120"/>
              <a:gd name="connsiteX907" fmla="*/ 3156891 w 6167549"/>
              <a:gd name="connsiteY907" fmla="*/ 1952348 h 6622120"/>
              <a:gd name="connsiteX908" fmla="*/ 3090925 w 6167549"/>
              <a:gd name="connsiteY908" fmla="*/ 1952348 h 6622120"/>
              <a:gd name="connsiteX909" fmla="*/ 3090921 w 6167549"/>
              <a:gd name="connsiteY909" fmla="*/ 1886377 h 6622120"/>
              <a:gd name="connsiteX910" fmla="*/ 2953638 w 6167549"/>
              <a:gd name="connsiteY910" fmla="*/ 2021875 h 6622120"/>
              <a:gd name="connsiteX911" fmla="*/ 3019608 w 6167549"/>
              <a:gd name="connsiteY911" fmla="*/ 2021879 h 6622120"/>
              <a:gd name="connsiteX912" fmla="*/ 3019610 w 6167549"/>
              <a:gd name="connsiteY912" fmla="*/ 2087847 h 6622120"/>
              <a:gd name="connsiteX913" fmla="*/ 2953641 w 6167549"/>
              <a:gd name="connsiteY913" fmla="*/ 2087845 h 6622120"/>
              <a:gd name="connsiteX914" fmla="*/ 2953638 w 6167549"/>
              <a:gd name="connsiteY914" fmla="*/ 2021875 h 6622120"/>
              <a:gd name="connsiteX915" fmla="*/ 2274362 w 6167549"/>
              <a:gd name="connsiteY915" fmla="*/ 2697589 h 6622120"/>
              <a:gd name="connsiteX916" fmla="*/ 2340327 w 6167549"/>
              <a:gd name="connsiteY916" fmla="*/ 2697597 h 6622120"/>
              <a:gd name="connsiteX917" fmla="*/ 2340332 w 6167549"/>
              <a:gd name="connsiteY917" fmla="*/ 2763559 h 6622120"/>
              <a:gd name="connsiteX918" fmla="*/ 2274365 w 6167549"/>
              <a:gd name="connsiteY918" fmla="*/ 2763559 h 6622120"/>
              <a:gd name="connsiteX919" fmla="*/ 2274362 w 6167549"/>
              <a:gd name="connsiteY919" fmla="*/ 2697589 h 6622120"/>
              <a:gd name="connsiteX920" fmla="*/ 1597046 w 6167549"/>
              <a:gd name="connsiteY920" fmla="*/ 3370219 h 6622120"/>
              <a:gd name="connsiteX921" fmla="*/ 1663013 w 6167549"/>
              <a:gd name="connsiteY921" fmla="*/ 3370220 h 6622120"/>
              <a:gd name="connsiteX922" fmla="*/ 1663013 w 6167549"/>
              <a:gd name="connsiteY922" fmla="*/ 3436186 h 6622120"/>
              <a:gd name="connsiteX923" fmla="*/ 1597047 w 6167549"/>
              <a:gd name="connsiteY923" fmla="*/ 3436186 h 6622120"/>
              <a:gd name="connsiteX924" fmla="*/ 1597046 w 6167549"/>
              <a:gd name="connsiteY924" fmla="*/ 3370219 h 6622120"/>
              <a:gd name="connsiteX925" fmla="*/ 3217515 w 6167549"/>
              <a:gd name="connsiteY925" fmla="*/ 1469187 h 6622120"/>
              <a:gd name="connsiteX926" fmla="*/ 3283479 w 6167549"/>
              <a:gd name="connsiteY926" fmla="*/ 1469182 h 6622120"/>
              <a:gd name="connsiteX927" fmla="*/ 3283483 w 6167549"/>
              <a:gd name="connsiteY927" fmla="*/ 1535153 h 6622120"/>
              <a:gd name="connsiteX928" fmla="*/ 3217511 w 6167549"/>
              <a:gd name="connsiteY928" fmla="*/ 1535150 h 6622120"/>
              <a:gd name="connsiteX929" fmla="*/ 3217515 w 6167549"/>
              <a:gd name="connsiteY929" fmla="*/ 1469187 h 6622120"/>
              <a:gd name="connsiteX930" fmla="*/ 3082011 w 6167549"/>
              <a:gd name="connsiteY930" fmla="*/ 1604688 h 6622120"/>
              <a:gd name="connsiteX931" fmla="*/ 3147974 w 6167549"/>
              <a:gd name="connsiteY931" fmla="*/ 1604684 h 6622120"/>
              <a:gd name="connsiteX932" fmla="*/ 3147976 w 6167549"/>
              <a:gd name="connsiteY932" fmla="*/ 1670653 h 6622120"/>
              <a:gd name="connsiteX933" fmla="*/ 3082008 w 6167549"/>
              <a:gd name="connsiteY933" fmla="*/ 1670651 h 6622120"/>
              <a:gd name="connsiteX934" fmla="*/ 3082011 w 6167549"/>
              <a:gd name="connsiteY934" fmla="*/ 1604688 h 6622120"/>
              <a:gd name="connsiteX935" fmla="*/ 2809229 w 6167549"/>
              <a:gd name="connsiteY935" fmla="*/ 1875687 h 6622120"/>
              <a:gd name="connsiteX936" fmla="*/ 2875193 w 6167549"/>
              <a:gd name="connsiteY936" fmla="*/ 1875685 h 6622120"/>
              <a:gd name="connsiteX937" fmla="*/ 2875195 w 6167549"/>
              <a:gd name="connsiteY937" fmla="*/ 1941653 h 6622120"/>
              <a:gd name="connsiteX938" fmla="*/ 2809227 w 6167549"/>
              <a:gd name="connsiteY938" fmla="*/ 1941652 h 6622120"/>
              <a:gd name="connsiteX939" fmla="*/ 2809229 w 6167549"/>
              <a:gd name="connsiteY939" fmla="*/ 1875687 h 6622120"/>
              <a:gd name="connsiteX940" fmla="*/ 2944726 w 6167549"/>
              <a:gd name="connsiteY940" fmla="*/ 1740186 h 6622120"/>
              <a:gd name="connsiteX941" fmla="*/ 3010690 w 6167549"/>
              <a:gd name="connsiteY941" fmla="*/ 1740184 h 6622120"/>
              <a:gd name="connsiteX942" fmla="*/ 3010692 w 6167549"/>
              <a:gd name="connsiteY942" fmla="*/ 1806152 h 6622120"/>
              <a:gd name="connsiteX943" fmla="*/ 2944724 w 6167549"/>
              <a:gd name="connsiteY943" fmla="*/ 1806150 h 6622120"/>
              <a:gd name="connsiteX944" fmla="*/ 2944726 w 6167549"/>
              <a:gd name="connsiteY944" fmla="*/ 1740186 h 6622120"/>
              <a:gd name="connsiteX945" fmla="*/ 1459410 w 6167549"/>
              <a:gd name="connsiteY945" fmla="*/ 3222644 h 6622120"/>
              <a:gd name="connsiteX946" fmla="*/ 1525376 w 6167549"/>
              <a:gd name="connsiteY946" fmla="*/ 3222644 h 6622120"/>
              <a:gd name="connsiteX947" fmla="*/ 1525377 w 6167549"/>
              <a:gd name="connsiteY947" fmla="*/ 3288610 h 6622120"/>
              <a:gd name="connsiteX948" fmla="*/ 1459410 w 6167549"/>
              <a:gd name="connsiteY948" fmla="*/ 3288610 h 6622120"/>
              <a:gd name="connsiteX949" fmla="*/ 1459410 w 6167549"/>
              <a:gd name="connsiteY949" fmla="*/ 3222644 h 6622120"/>
              <a:gd name="connsiteX950" fmla="*/ 3073100 w 6167549"/>
              <a:gd name="connsiteY950" fmla="*/ 1324776 h 6622120"/>
              <a:gd name="connsiteX951" fmla="*/ 3139066 w 6167549"/>
              <a:gd name="connsiteY951" fmla="*/ 1324776 h 6622120"/>
              <a:gd name="connsiteX952" fmla="*/ 3139066 w 6167549"/>
              <a:gd name="connsiteY952" fmla="*/ 1390742 h 6622120"/>
              <a:gd name="connsiteX953" fmla="*/ 3073100 w 6167549"/>
              <a:gd name="connsiteY953" fmla="*/ 1390742 h 6622120"/>
              <a:gd name="connsiteX954" fmla="*/ 3073100 w 6167549"/>
              <a:gd name="connsiteY954" fmla="*/ 1324776 h 6622120"/>
              <a:gd name="connsiteX955" fmla="*/ 2937600 w 6167549"/>
              <a:gd name="connsiteY955" fmla="*/ 1460275 h 6622120"/>
              <a:gd name="connsiteX956" fmla="*/ 3003566 w 6167549"/>
              <a:gd name="connsiteY956" fmla="*/ 1460275 h 6622120"/>
              <a:gd name="connsiteX957" fmla="*/ 3003566 w 6167549"/>
              <a:gd name="connsiteY957" fmla="*/ 1526241 h 6622120"/>
              <a:gd name="connsiteX958" fmla="*/ 2937600 w 6167549"/>
              <a:gd name="connsiteY958" fmla="*/ 1526241 h 6622120"/>
              <a:gd name="connsiteX959" fmla="*/ 2937600 w 6167549"/>
              <a:gd name="connsiteY959" fmla="*/ 1460275 h 6622120"/>
              <a:gd name="connsiteX960" fmla="*/ 2800318 w 6167549"/>
              <a:gd name="connsiteY960" fmla="*/ 1595775 h 6622120"/>
              <a:gd name="connsiteX961" fmla="*/ 2866284 w 6167549"/>
              <a:gd name="connsiteY961" fmla="*/ 1595774 h 6622120"/>
              <a:gd name="connsiteX962" fmla="*/ 2866283 w 6167549"/>
              <a:gd name="connsiteY962" fmla="*/ 1661740 h 6622120"/>
              <a:gd name="connsiteX963" fmla="*/ 2800317 w 6167549"/>
              <a:gd name="connsiteY963" fmla="*/ 1661741 h 6622120"/>
              <a:gd name="connsiteX964" fmla="*/ 2800318 w 6167549"/>
              <a:gd name="connsiteY964" fmla="*/ 1595775 h 6622120"/>
              <a:gd name="connsiteX965" fmla="*/ 1314971 w 6167549"/>
              <a:gd name="connsiteY965" fmla="*/ 3078191 h 6622120"/>
              <a:gd name="connsiteX966" fmla="*/ 1380938 w 6167549"/>
              <a:gd name="connsiteY966" fmla="*/ 3078191 h 6622120"/>
              <a:gd name="connsiteX967" fmla="*/ 1380938 w 6167549"/>
              <a:gd name="connsiteY967" fmla="*/ 3144158 h 6622120"/>
              <a:gd name="connsiteX968" fmla="*/ 1314971 w 6167549"/>
              <a:gd name="connsiteY968" fmla="*/ 3144157 h 6622120"/>
              <a:gd name="connsiteX969" fmla="*/ 1314971 w 6167549"/>
              <a:gd name="connsiteY969" fmla="*/ 3078191 h 6622120"/>
              <a:gd name="connsiteX970" fmla="*/ 1450420 w 6167549"/>
              <a:gd name="connsiteY970" fmla="*/ 2942698 h 6622120"/>
              <a:gd name="connsiteX971" fmla="*/ 1516386 w 6167549"/>
              <a:gd name="connsiteY971" fmla="*/ 2942697 h 6622120"/>
              <a:gd name="connsiteX972" fmla="*/ 1516386 w 6167549"/>
              <a:gd name="connsiteY972" fmla="*/ 3008664 h 6622120"/>
              <a:gd name="connsiteX973" fmla="*/ 1450420 w 6167549"/>
              <a:gd name="connsiteY973" fmla="*/ 3008664 h 6622120"/>
              <a:gd name="connsiteX974" fmla="*/ 1450420 w 6167549"/>
              <a:gd name="connsiteY974" fmla="*/ 2942698 h 6622120"/>
              <a:gd name="connsiteX975" fmla="*/ 2928691 w 6167549"/>
              <a:gd name="connsiteY975" fmla="*/ 1178578 h 6622120"/>
              <a:gd name="connsiteX976" fmla="*/ 2994658 w 6167549"/>
              <a:gd name="connsiteY976" fmla="*/ 1178579 h 6622120"/>
              <a:gd name="connsiteX977" fmla="*/ 2994658 w 6167549"/>
              <a:gd name="connsiteY977" fmla="*/ 1244545 h 6622120"/>
              <a:gd name="connsiteX978" fmla="*/ 2928691 w 6167549"/>
              <a:gd name="connsiteY978" fmla="*/ 1244545 h 6622120"/>
              <a:gd name="connsiteX979" fmla="*/ 2928691 w 6167549"/>
              <a:gd name="connsiteY979" fmla="*/ 1178578 h 6622120"/>
              <a:gd name="connsiteX980" fmla="*/ 2793190 w 6167549"/>
              <a:gd name="connsiteY980" fmla="*/ 1314079 h 6622120"/>
              <a:gd name="connsiteX981" fmla="*/ 2859157 w 6167549"/>
              <a:gd name="connsiteY981" fmla="*/ 1314079 h 6622120"/>
              <a:gd name="connsiteX982" fmla="*/ 2859157 w 6167549"/>
              <a:gd name="connsiteY982" fmla="*/ 1380046 h 6622120"/>
              <a:gd name="connsiteX983" fmla="*/ 2793190 w 6167549"/>
              <a:gd name="connsiteY983" fmla="*/ 1380046 h 6622120"/>
              <a:gd name="connsiteX984" fmla="*/ 2793190 w 6167549"/>
              <a:gd name="connsiteY984" fmla="*/ 1314079 h 6622120"/>
              <a:gd name="connsiteX985" fmla="*/ 2655906 w 6167549"/>
              <a:gd name="connsiteY985" fmla="*/ 1449580 h 6622120"/>
              <a:gd name="connsiteX986" fmla="*/ 2721873 w 6167549"/>
              <a:gd name="connsiteY986" fmla="*/ 1449580 h 6622120"/>
              <a:gd name="connsiteX987" fmla="*/ 2721873 w 6167549"/>
              <a:gd name="connsiteY987" fmla="*/ 1515546 h 6622120"/>
              <a:gd name="connsiteX988" fmla="*/ 2655906 w 6167549"/>
              <a:gd name="connsiteY988" fmla="*/ 1515546 h 6622120"/>
              <a:gd name="connsiteX989" fmla="*/ 2655906 w 6167549"/>
              <a:gd name="connsiteY989" fmla="*/ 1449580 h 6622120"/>
              <a:gd name="connsiteX990" fmla="*/ 1306028 w 6167549"/>
              <a:gd name="connsiteY990" fmla="*/ 2796488 h 6622120"/>
              <a:gd name="connsiteX991" fmla="*/ 1371994 w 6167549"/>
              <a:gd name="connsiteY991" fmla="*/ 2796488 h 6622120"/>
              <a:gd name="connsiteX992" fmla="*/ 1371994 w 6167549"/>
              <a:gd name="connsiteY992" fmla="*/ 2862455 h 6622120"/>
              <a:gd name="connsiteX993" fmla="*/ 1306028 w 6167549"/>
              <a:gd name="connsiteY993" fmla="*/ 2862455 h 6622120"/>
              <a:gd name="connsiteX994" fmla="*/ 1306028 w 6167549"/>
              <a:gd name="connsiteY994" fmla="*/ 2796488 h 6622120"/>
              <a:gd name="connsiteX995" fmla="*/ 1170490 w 6167549"/>
              <a:gd name="connsiteY995" fmla="*/ 2931990 h 6622120"/>
              <a:gd name="connsiteX996" fmla="*/ 1236456 w 6167549"/>
              <a:gd name="connsiteY996" fmla="*/ 2931990 h 6622120"/>
              <a:gd name="connsiteX997" fmla="*/ 1236456 w 6167549"/>
              <a:gd name="connsiteY997" fmla="*/ 2997956 h 6622120"/>
              <a:gd name="connsiteX998" fmla="*/ 1170490 w 6167549"/>
              <a:gd name="connsiteY998" fmla="*/ 2997956 h 6622120"/>
              <a:gd name="connsiteX999" fmla="*/ 1170490 w 6167549"/>
              <a:gd name="connsiteY999" fmla="*/ 2931990 h 6622120"/>
              <a:gd name="connsiteX1000" fmla="*/ 2784281 w 6167549"/>
              <a:gd name="connsiteY1000" fmla="*/ 1034161 h 6622120"/>
              <a:gd name="connsiteX1001" fmla="*/ 2850248 w 6167549"/>
              <a:gd name="connsiteY1001" fmla="*/ 1034162 h 6622120"/>
              <a:gd name="connsiteX1002" fmla="*/ 2850248 w 6167549"/>
              <a:gd name="connsiteY1002" fmla="*/ 1100128 h 6622120"/>
              <a:gd name="connsiteX1003" fmla="*/ 2784281 w 6167549"/>
              <a:gd name="connsiteY1003" fmla="*/ 1100128 h 6622120"/>
              <a:gd name="connsiteX1004" fmla="*/ 2784281 w 6167549"/>
              <a:gd name="connsiteY1004" fmla="*/ 1034161 h 6622120"/>
              <a:gd name="connsiteX1005" fmla="*/ 2646999 w 6167549"/>
              <a:gd name="connsiteY1005" fmla="*/ 1169662 h 6622120"/>
              <a:gd name="connsiteX1006" fmla="*/ 2712965 w 6167549"/>
              <a:gd name="connsiteY1006" fmla="*/ 1169662 h 6622120"/>
              <a:gd name="connsiteX1007" fmla="*/ 2712965 w 6167549"/>
              <a:gd name="connsiteY1007" fmla="*/ 1235629 h 6622120"/>
              <a:gd name="connsiteX1008" fmla="*/ 2646999 w 6167549"/>
              <a:gd name="connsiteY1008" fmla="*/ 1235628 h 6622120"/>
              <a:gd name="connsiteX1009" fmla="*/ 2646999 w 6167549"/>
              <a:gd name="connsiteY1009" fmla="*/ 1169662 h 6622120"/>
              <a:gd name="connsiteX1010" fmla="*/ 2511498 w 6167549"/>
              <a:gd name="connsiteY1010" fmla="*/ 1305162 h 6622120"/>
              <a:gd name="connsiteX1011" fmla="*/ 2577465 w 6167549"/>
              <a:gd name="connsiteY1011" fmla="*/ 1305162 h 6622120"/>
              <a:gd name="connsiteX1012" fmla="*/ 2577465 w 6167549"/>
              <a:gd name="connsiteY1012" fmla="*/ 1371129 h 6622120"/>
              <a:gd name="connsiteX1013" fmla="*/ 2511498 w 6167549"/>
              <a:gd name="connsiteY1013" fmla="*/ 1371128 h 6622120"/>
              <a:gd name="connsiteX1014" fmla="*/ 2511498 w 6167549"/>
              <a:gd name="connsiteY1014" fmla="*/ 1305162 h 6622120"/>
              <a:gd name="connsiteX1015" fmla="*/ 2376000 w 6167549"/>
              <a:gd name="connsiteY1015" fmla="*/ 1440661 h 6622120"/>
              <a:gd name="connsiteX1016" fmla="*/ 2441966 w 6167549"/>
              <a:gd name="connsiteY1016" fmla="*/ 1440661 h 6622120"/>
              <a:gd name="connsiteX1017" fmla="*/ 2441966 w 6167549"/>
              <a:gd name="connsiteY1017" fmla="*/ 1506627 h 6622120"/>
              <a:gd name="connsiteX1018" fmla="*/ 2376000 w 6167549"/>
              <a:gd name="connsiteY1018" fmla="*/ 1506627 h 6622120"/>
              <a:gd name="connsiteX1019" fmla="*/ 2376000 w 6167549"/>
              <a:gd name="connsiteY1019" fmla="*/ 1440661 h 6622120"/>
              <a:gd name="connsiteX1020" fmla="*/ 1026087 w 6167549"/>
              <a:gd name="connsiteY1020" fmla="*/ 2787573 h 6622120"/>
              <a:gd name="connsiteX1021" fmla="*/ 1092054 w 6167549"/>
              <a:gd name="connsiteY1021" fmla="*/ 2787573 h 6622120"/>
              <a:gd name="connsiteX1022" fmla="*/ 1092054 w 6167549"/>
              <a:gd name="connsiteY1022" fmla="*/ 2853539 h 6622120"/>
              <a:gd name="connsiteX1023" fmla="*/ 1026087 w 6167549"/>
              <a:gd name="connsiteY1023" fmla="*/ 2853539 h 6622120"/>
              <a:gd name="connsiteX1024" fmla="*/ 1026087 w 6167549"/>
              <a:gd name="connsiteY1024" fmla="*/ 2787573 h 6622120"/>
              <a:gd name="connsiteX1025" fmla="*/ 2639857 w 6167549"/>
              <a:gd name="connsiteY1025" fmla="*/ 887963 h 6622120"/>
              <a:gd name="connsiteX1026" fmla="*/ 2705824 w 6167549"/>
              <a:gd name="connsiteY1026" fmla="*/ 887963 h 6622120"/>
              <a:gd name="connsiteX1027" fmla="*/ 2705824 w 6167549"/>
              <a:gd name="connsiteY1027" fmla="*/ 953930 h 6622120"/>
              <a:gd name="connsiteX1028" fmla="*/ 2639858 w 6167549"/>
              <a:gd name="connsiteY1028" fmla="*/ 953930 h 6622120"/>
              <a:gd name="connsiteX1029" fmla="*/ 2639857 w 6167549"/>
              <a:gd name="connsiteY1029" fmla="*/ 887963 h 6622120"/>
              <a:gd name="connsiteX1030" fmla="*/ 2502565 w 6167549"/>
              <a:gd name="connsiteY1030" fmla="*/ 1023462 h 6622120"/>
              <a:gd name="connsiteX1031" fmla="*/ 2568532 w 6167549"/>
              <a:gd name="connsiteY1031" fmla="*/ 1023463 h 6622120"/>
              <a:gd name="connsiteX1032" fmla="*/ 2568533 w 6167549"/>
              <a:gd name="connsiteY1032" fmla="*/ 1089430 h 6622120"/>
              <a:gd name="connsiteX1033" fmla="*/ 2502566 w 6167549"/>
              <a:gd name="connsiteY1033" fmla="*/ 1089429 h 6622120"/>
              <a:gd name="connsiteX1034" fmla="*/ 2502565 w 6167549"/>
              <a:gd name="connsiteY1034" fmla="*/ 1023462 h 6622120"/>
              <a:gd name="connsiteX1035" fmla="*/ 2367066 w 6167549"/>
              <a:gd name="connsiteY1035" fmla="*/ 1158961 h 6622120"/>
              <a:gd name="connsiteX1036" fmla="*/ 2433033 w 6167549"/>
              <a:gd name="connsiteY1036" fmla="*/ 1158962 h 6622120"/>
              <a:gd name="connsiteX1037" fmla="*/ 2433034 w 6167549"/>
              <a:gd name="connsiteY1037" fmla="*/ 1224929 h 6622120"/>
              <a:gd name="connsiteX1038" fmla="*/ 2367067 w 6167549"/>
              <a:gd name="connsiteY1038" fmla="*/ 1224928 h 6622120"/>
              <a:gd name="connsiteX1039" fmla="*/ 2367066 w 6167549"/>
              <a:gd name="connsiteY1039" fmla="*/ 1158961 h 6622120"/>
              <a:gd name="connsiteX1040" fmla="*/ 2231565 w 6167549"/>
              <a:gd name="connsiteY1040" fmla="*/ 1294462 h 6622120"/>
              <a:gd name="connsiteX1041" fmla="*/ 2297535 w 6167549"/>
              <a:gd name="connsiteY1041" fmla="*/ 1294463 h 6622120"/>
              <a:gd name="connsiteX1042" fmla="*/ 2297535 w 6167549"/>
              <a:gd name="connsiteY1042" fmla="*/ 1360430 h 6622120"/>
              <a:gd name="connsiteX1043" fmla="*/ 2231566 w 6167549"/>
              <a:gd name="connsiteY1043" fmla="*/ 1360429 h 6622120"/>
              <a:gd name="connsiteX1044" fmla="*/ 2231565 w 6167549"/>
              <a:gd name="connsiteY1044" fmla="*/ 1294462 h 6622120"/>
              <a:gd name="connsiteX1045" fmla="*/ 1421725 w 6167549"/>
              <a:gd name="connsiteY1045" fmla="*/ 2104254 h 6622120"/>
              <a:gd name="connsiteX1046" fmla="*/ 1487693 w 6167549"/>
              <a:gd name="connsiteY1046" fmla="*/ 2104254 h 6622120"/>
              <a:gd name="connsiteX1047" fmla="*/ 1487693 w 6167549"/>
              <a:gd name="connsiteY1047" fmla="*/ 2170221 h 6622120"/>
              <a:gd name="connsiteX1048" fmla="*/ 1421726 w 6167549"/>
              <a:gd name="connsiteY1048" fmla="*/ 2170221 h 6622120"/>
              <a:gd name="connsiteX1049" fmla="*/ 1421725 w 6167549"/>
              <a:gd name="connsiteY1049" fmla="*/ 2104254 h 6622120"/>
              <a:gd name="connsiteX1050" fmla="*/ 2495421 w 6167549"/>
              <a:gd name="connsiteY1050" fmla="*/ 743549 h 6622120"/>
              <a:gd name="connsiteX1051" fmla="*/ 2561387 w 6167549"/>
              <a:gd name="connsiteY1051" fmla="*/ 743549 h 6622120"/>
              <a:gd name="connsiteX1052" fmla="*/ 2561387 w 6167549"/>
              <a:gd name="connsiteY1052" fmla="*/ 809515 h 6622120"/>
              <a:gd name="connsiteX1053" fmla="*/ 2495421 w 6167549"/>
              <a:gd name="connsiteY1053" fmla="*/ 809515 h 6622120"/>
              <a:gd name="connsiteX1054" fmla="*/ 2495421 w 6167549"/>
              <a:gd name="connsiteY1054" fmla="*/ 743549 h 6622120"/>
              <a:gd name="connsiteX1055" fmla="*/ 1821068 w 6167549"/>
              <a:gd name="connsiteY1055" fmla="*/ 1417844 h 6622120"/>
              <a:gd name="connsiteX1056" fmla="*/ 1887035 w 6167549"/>
              <a:gd name="connsiteY1056" fmla="*/ 1417844 h 6622120"/>
              <a:gd name="connsiteX1057" fmla="*/ 1887035 w 6167549"/>
              <a:gd name="connsiteY1057" fmla="*/ 1483811 h 6622120"/>
              <a:gd name="connsiteX1058" fmla="*/ 1821069 w 6167549"/>
              <a:gd name="connsiteY1058" fmla="*/ 1483811 h 6622120"/>
              <a:gd name="connsiteX1059" fmla="*/ 1821068 w 6167549"/>
              <a:gd name="connsiteY1059" fmla="*/ 1417844 h 6622120"/>
              <a:gd name="connsiteX1060" fmla="*/ 1685569 w 6167549"/>
              <a:gd name="connsiteY1060" fmla="*/ 1553343 h 6622120"/>
              <a:gd name="connsiteX1061" fmla="*/ 1751535 w 6167549"/>
              <a:gd name="connsiteY1061" fmla="*/ 1553343 h 6622120"/>
              <a:gd name="connsiteX1062" fmla="*/ 1751535 w 6167549"/>
              <a:gd name="connsiteY1062" fmla="*/ 1619309 h 6622120"/>
              <a:gd name="connsiteX1063" fmla="*/ 1685569 w 6167549"/>
              <a:gd name="connsiteY1063" fmla="*/ 1619309 h 6622120"/>
              <a:gd name="connsiteX1064" fmla="*/ 1685569 w 6167549"/>
              <a:gd name="connsiteY1064" fmla="*/ 1553343 h 6622120"/>
              <a:gd name="connsiteX1065" fmla="*/ 2358130 w 6167549"/>
              <a:gd name="connsiteY1065" fmla="*/ 879048 h 6622120"/>
              <a:gd name="connsiteX1066" fmla="*/ 2424096 w 6167549"/>
              <a:gd name="connsiteY1066" fmla="*/ 879048 h 6622120"/>
              <a:gd name="connsiteX1067" fmla="*/ 2424096 w 6167549"/>
              <a:gd name="connsiteY1067" fmla="*/ 945015 h 6622120"/>
              <a:gd name="connsiteX1068" fmla="*/ 2358130 w 6167549"/>
              <a:gd name="connsiteY1068" fmla="*/ 945014 h 6622120"/>
              <a:gd name="connsiteX1069" fmla="*/ 2358130 w 6167549"/>
              <a:gd name="connsiteY1069" fmla="*/ 879048 h 6622120"/>
              <a:gd name="connsiteX1070" fmla="*/ 2222629 w 6167549"/>
              <a:gd name="connsiteY1070" fmla="*/ 1014546 h 6622120"/>
              <a:gd name="connsiteX1071" fmla="*/ 2288597 w 6167549"/>
              <a:gd name="connsiteY1071" fmla="*/ 1014546 h 6622120"/>
              <a:gd name="connsiteX1072" fmla="*/ 2288597 w 6167549"/>
              <a:gd name="connsiteY1072" fmla="*/ 1080512 h 6622120"/>
              <a:gd name="connsiteX1073" fmla="*/ 2222629 w 6167549"/>
              <a:gd name="connsiteY1073" fmla="*/ 1080512 h 6622120"/>
              <a:gd name="connsiteX1074" fmla="*/ 2222629 w 6167549"/>
              <a:gd name="connsiteY1074" fmla="*/ 1014546 h 6622120"/>
              <a:gd name="connsiteX1075" fmla="*/ 2087129 w 6167549"/>
              <a:gd name="connsiteY1075" fmla="*/ 1150045 h 6622120"/>
              <a:gd name="connsiteX1076" fmla="*/ 2153095 w 6167549"/>
              <a:gd name="connsiteY1076" fmla="*/ 1150045 h 6622120"/>
              <a:gd name="connsiteX1077" fmla="*/ 2153095 w 6167549"/>
              <a:gd name="connsiteY1077" fmla="*/ 1216011 h 6622120"/>
              <a:gd name="connsiteX1078" fmla="*/ 2087129 w 6167549"/>
              <a:gd name="connsiteY1078" fmla="*/ 1216011 h 6622120"/>
              <a:gd name="connsiteX1079" fmla="*/ 2087129 w 6167549"/>
              <a:gd name="connsiteY1079" fmla="*/ 1150045 h 6622120"/>
              <a:gd name="connsiteX1080" fmla="*/ 1277291 w 6167549"/>
              <a:gd name="connsiteY1080" fmla="*/ 1959839 h 6622120"/>
              <a:gd name="connsiteX1081" fmla="*/ 1343258 w 6167549"/>
              <a:gd name="connsiteY1081" fmla="*/ 1959839 h 6622120"/>
              <a:gd name="connsiteX1082" fmla="*/ 1343258 w 6167549"/>
              <a:gd name="connsiteY1082" fmla="*/ 2025806 h 6622120"/>
              <a:gd name="connsiteX1083" fmla="*/ 1277291 w 6167549"/>
              <a:gd name="connsiteY1083" fmla="*/ 2025806 h 6622120"/>
              <a:gd name="connsiteX1084" fmla="*/ 1277291 w 6167549"/>
              <a:gd name="connsiteY1084" fmla="*/ 1959839 h 6622120"/>
              <a:gd name="connsiteX1085" fmla="*/ 1412790 w 6167549"/>
              <a:gd name="connsiteY1085" fmla="*/ 1824338 h 6622120"/>
              <a:gd name="connsiteX1086" fmla="*/ 1478751 w 6167549"/>
              <a:gd name="connsiteY1086" fmla="*/ 1824343 h 6622120"/>
              <a:gd name="connsiteX1087" fmla="*/ 1478756 w 6167549"/>
              <a:gd name="connsiteY1087" fmla="*/ 1890304 h 6622120"/>
              <a:gd name="connsiteX1088" fmla="*/ 1412789 w 6167549"/>
              <a:gd name="connsiteY1088" fmla="*/ 1890304 h 6622120"/>
              <a:gd name="connsiteX1089" fmla="*/ 1412790 w 6167549"/>
              <a:gd name="connsiteY1089" fmla="*/ 1824338 h 6622120"/>
              <a:gd name="connsiteX1090" fmla="*/ 1548282 w 6167549"/>
              <a:gd name="connsiteY1090" fmla="*/ 1688844 h 6622120"/>
              <a:gd name="connsiteX1091" fmla="*/ 1614250 w 6167549"/>
              <a:gd name="connsiteY1091" fmla="*/ 1688844 h 6622120"/>
              <a:gd name="connsiteX1092" fmla="*/ 1614251 w 6167549"/>
              <a:gd name="connsiteY1092" fmla="*/ 1754811 h 6622120"/>
              <a:gd name="connsiteX1093" fmla="*/ 1548282 w 6167549"/>
              <a:gd name="connsiteY1093" fmla="*/ 1754811 h 6622120"/>
              <a:gd name="connsiteX1094" fmla="*/ 1548282 w 6167549"/>
              <a:gd name="connsiteY1094" fmla="*/ 1688844 h 6622120"/>
              <a:gd name="connsiteX1095" fmla="*/ 1949844 w 6167549"/>
              <a:gd name="connsiteY1095" fmla="*/ 1285545 h 6622120"/>
              <a:gd name="connsiteX1096" fmla="*/ 2015811 w 6167549"/>
              <a:gd name="connsiteY1096" fmla="*/ 1285545 h 6622120"/>
              <a:gd name="connsiteX1097" fmla="*/ 2015811 w 6167549"/>
              <a:gd name="connsiteY1097" fmla="*/ 1351512 h 6622120"/>
              <a:gd name="connsiteX1098" fmla="*/ 1949845 w 6167549"/>
              <a:gd name="connsiteY1098" fmla="*/ 1351511 h 6622120"/>
              <a:gd name="connsiteX1099" fmla="*/ 1949844 w 6167549"/>
              <a:gd name="connsiteY1099" fmla="*/ 1285545 h 6622120"/>
              <a:gd name="connsiteX1100" fmla="*/ 1140002 w 6167549"/>
              <a:gd name="connsiteY1100" fmla="*/ 2095340 h 6622120"/>
              <a:gd name="connsiteX1101" fmla="*/ 1205969 w 6167549"/>
              <a:gd name="connsiteY1101" fmla="*/ 2095340 h 6622120"/>
              <a:gd name="connsiteX1102" fmla="*/ 1205968 w 6167549"/>
              <a:gd name="connsiteY1102" fmla="*/ 2161306 h 6622120"/>
              <a:gd name="connsiteX1103" fmla="*/ 1140002 w 6167549"/>
              <a:gd name="connsiteY1103" fmla="*/ 2161307 h 6622120"/>
              <a:gd name="connsiteX1104" fmla="*/ 1140002 w 6167549"/>
              <a:gd name="connsiteY1104" fmla="*/ 2095340 h 6622120"/>
              <a:gd name="connsiteX1105" fmla="*/ 1812152 w 6167549"/>
              <a:gd name="connsiteY1105" fmla="*/ 1136146 h 6622120"/>
              <a:gd name="connsiteX1106" fmla="*/ 1878118 w 6167549"/>
              <a:gd name="connsiteY1106" fmla="*/ 1136146 h 6622120"/>
              <a:gd name="connsiteX1107" fmla="*/ 1878118 w 6167549"/>
              <a:gd name="connsiteY1107" fmla="*/ 1202112 h 6622120"/>
              <a:gd name="connsiteX1108" fmla="*/ 1812152 w 6167549"/>
              <a:gd name="connsiteY1108" fmla="*/ 1202112 h 6622120"/>
              <a:gd name="connsiteX1109" fmla="*/ 1812152 w 6167549"/>
              <a:gd name="connsiteY1109" fmla="*/ 1136146 h 6622120"/>
              <a:gd name="connsiteX1110" fmla="*/ 1676651 w 6167549"/>
              <a:gd name="connsiteY1110" fmla="*/ 1271645 h 6622120"/>
              <a:gd name="connsiteX1111" fmla="*/ 1742618 w 6167549"/>
              <a:gd name="connsiteY1111" fmla="*/ 1271645 h 6622120"/>
              <a:gd name="connsiteX1112" fmla="*/ 1742618 w 6167549"/>
              <a:gd name="connsiteY1112" fmla="*/ 1337611 h 6622120"/>
              <a:gd name="connsiteX1113" fmla="*/ 1676651 w 6167549"/>
              <a:gd name="connsiteY1113" fmla="*/ 1337612 h 6622120"/>
              <a:gd name="connsiteX1114" fmla="*/ 1676651 w 6167549"/>
              <a:gd name="connsiteY1114" fmla="*/ 1271645 h 6622120"/>
              <a:gd name="connsiteX1115" fmla="*/ 1541149 w 6167549"/>
              <a:gd name="connsiteY1115" fmla="*/ 1407144 h 6622120"/>
              <a:gd name="connsiteX1116" fmla="*/ 1607115 w 6167549"/>
              <a:gd name="connsiteY1116" fmla="*/ 1407144 h 6622120"/>
              <a:gd name="connsiteX1117" fmla="*/ 1607115 w 6167549"/>
              <a:gd name="connsiteY1117" fmla="*/ 1473110 h 6622120"/>
              <a:gd name="connsiteX1118" fmla="*/ 1541148 w 6167549"/>
              <a:gd name="connsiteY1118" fmla="*/ 1473110 h 6622120"/>
              <a:gd name="connsiteX1119" fmla="*/ 1541149 w 6167549"/>
              <a:gd name="connsiteY1119" fmla="*/ 1407144 h 6622120"/>
              <a:gd name="connsiteX1120" fmla="*/ 2349216 w 6167549"/>
              <a:gd name="connsiteY1120" fmla="*/ 597351 h 6622120"/>
              <a:gd name="connsiteX1121" fmla="*/ 2415183 w 6167549"/>
              <a:gd name="connsiteY1121" fmla="*/ 597351 h 6622120"/>
              <a:gd name="connsiteX1122" fmla="*/ 2415183 w 6167549"/>
              <a:gd name="connsiteY1122" fmla="*/ 663318 h 6622120"/>
              <a:gd name="connsiteX1123" fmla="*/ 2349216 w 6167549"/>
              <a:gd name="connsiteY1123" fmla="*/ 663318 h 6622120"/>
              <a:gd name="connsiteX1124" fmla="*/ 2349216 w 6167549"/>
              <a:gd name="connsiteY1124" fmla="*/ 597351 h 6622120"/>
              <a:gd name="connsiteX1125" fmla="*/ 2213701 w 6167549"/>
              <a:gd name="connsiteY1125" fmla="*/ 732850 h 6622120"/>
              <a:gd name="connsiteX1126" fmla="*/ 2279667 w 6167549"/>
              <a:gd name="connsiteY1126" fmla="*/ 732850 h 6622120"/>
              <a:gd name="connsiteX1127" fmla="*/ 2279667 w 6167549"/>
              <a:gd name="connsiteY1127" fmla="*/ 798816 h 6622120"/>
              <a:gd name="connsiteX1128" fmla="*/ 2213701 w 6167549"/>
              <a:gd name="connsiteY1128" fmla="*/ 798816 h 6622120"/>
              <a:gd name="connsiteX1129" fmla="*/ 2213701 w 6167549"/>
              <a:gd name="connsiteY1129" fmla="*/ 732850 h 6622120"/>
              <a:gd name="connsiteX1130" fmla="*/ 2078198 w 6167549"/>
              <a:gd name="connsiteY1130" fmla="*/ 868351 h 6622120"/>
              <a:gd name="connsiteX1131" fmla="*/ 2144165 w 6167549"/>
              <a:gd name="connsiteY1131" fmla="*/ 868351 h 6622120"/>
              <a:gd name="connsiteX1132" fmla="*/ 2144165 w 6167549"/>
              <a:gd name="connsiteY1132" fmla="*/ 934317 h 6622120"/>
              <a:gd name="connsiteX1133" fmla="*/ 2078198 w 6167549"/>
              <a:gd name="connsiteY1133" fmla="*/ 934317 h 6622120"/>
              <a:gd name="connsiteX1134" fmla="*/ 2078198 w 6167549"/>
              <a:gd name="connsiteY1134" fmla="*/ 868351 h 6622120"/>
              <a:gd name="connsiteX1135" fmla="*/ 1268373 w 6167549"/>
              <a:gd name="connsiteY1135" fmla="*/ 1678140 h 6622120"/>
              <a:gd name="connsiteX1136" fmla="*/ 1334334 w 6167549"/>
              <a:gd name="connsiteY1136" fmla="*/ 1678145 h 6622120"/>
              <a:gd name="connsiteX1137" fmla="*/ 1334339 w 6167549"/>
              <a:gd name="connsiteY1137" fmla="*/ 1744106 h 6622120"/>
              <a:gd name="connsiteX1138" fmla="*/ 1268372 w 6167549"/>
              <a:gd name="connsiteY1138" fmla="*/ 1744106 h 6622120"/>
              <a:gd name="connsiteX1139" fmla="*/ 1268373 w 6167549"/>
              <a:gd name="connsiteY1139" fmla="*/ 1678140 h 6622120"/>
              <a:gd name="connsiteX1140" fmla="*/ 1132871 w 6167549"/>
              <a:gd name="connsiteY1140" fmla="*/ 1813640 h 6622120"/>
              <a:gd name="connsiteX1141" fmla="*/ 1198838 w 6167549"/>
              <a:gd name="connsiteY1141" fmla="*/ 1813640 h 6622120"/>
              <a:gd name="connsiteX1142" fmla="*/ 1198837 w 6167549"/>
              <a:gd name="connsiteY1142" fmla="*/ 1879606 h 6622120"/>
              <a:gd name="connsiteX1143" fmla="*/ 1132871 w 6167549"/>
              <a:gd name="connsiteY1143" fmla="*/ 1879606 h 6622120"/>
              <a:gd name="connsiteX1144" fmla="*/ 1132871 w 6167549"/>
              <a:gd name="connsiteY1144" fmla="*/ 1813640 h 6622120"/>
              <a:gd name="connsiteX1145" fmla="*/ 1403866 w 6167549"/>
              <a:gd name="connsiteY1145" fmla="*/ 1542645 h 6622120"/>
              <a:gd name="connsiteX1146" fmla="*/ 1469832 w 6167549"/>
              <a:gd name="connsiteY1146" fmla="*/ 1542645 h 6622120"/>
              <a:gd name="connsiteX1147" fmla="*/ 1469832 w 6167549"/>
              <a:gd name="connsiteY1147" fmla="*/ 1608611 h 6622120"/>
              <a:gd name="connsiteX1148" fmla="*/ 1403866 w 6167549"/>
              <a:gd name="connsiteY1148" fmla="*/ 1608611 h 6622120"/>
              <a:gd name="connsiteX1149" fmla="*/ 1403866 w 6167549"/>
              <a:gd name="connsiteY1149" fmla="*/ 1542645 h 6622120"/>
              <a:gd name="connsiteX1150" fmla="*/ 1940916 w 6167549"/>
              <a:gd name="connsiteY1150" fmla="*/ 1003849 h 6622120"/>
              <a:gd name="connsiteX1151" fmla="*/ 2006882 w 6167549"/>
              <a:gd name="connsiteY1151" fmla="*/ 1003849 h 6622120"/>
              <a:gd name="connsiteX1152" fmla="*/ 2006882 w 6167549"/>
              <a:gd name="connsiteY1152" fmla="*/ 1069815 h 6622120"/>
              <a:gd name="connsiteX1153" fmla="*/ 1940916 w 6167549"/>
              <a:gd name="connsiteY1153" fmla="*/ 1069815 h 6622120"/>
              <a:gd name="connsiteX1154" fmla="*/ 1940916 w 6167549"/>
              <a:gd name="connsiteY1154" fmla="*/ 1003849 h 6622120"/>
              <a:gd name="connsiteX1155" fmla="*/ 995583 w 6167549"/>
              <a:gd name="connsiteY1155" fmla="*/ 1949141 h 6622120"/>
              <a:gd name="connsiteX1156" fmla="*/ 1061549 w 6167549"/>
              <a:gd name="connsiteY1156" fmla="*/ 1949141 h 6622120"/>
              <a:gd name="connsiteX1157" fmla="*/ 1061549 w 6167549"/>
              <a:gd name="connsiteY1157" fmla="*/ 2015107 h 6622120"/>
              <a:gd name="connsiteX1158" fmla="*/ 995582 w 6167549"/>
              <a:gd name="connsiteY1158" fmla="*/ 2015108 h 6622120"/>
              <a:gd name="connsiteX1159" fmla="*/ 995583 w 6167549"/>
              <a:gd name="connsiteY1159" fmla="*/ 1949141 h 6622120"/>
              <a:gd name="connsiteX1160" fmla="*/ 863836 w 6167549"/>
              <a:gd name="connsiteY1160" fmla="*/ 2079763 h 6622120"/>
              <a:gd name="connsiteX1161" fmla="*/ 929802 w 6167549"/>
              <a:gd name="connsiteY1161" fmla="*/ 2079763 h 6622120"/>
              <a:gd name="connsiteX1162" fmla="*/ 929802 w 6167549"/>
              <a:gd name="connsiteY1162" fmla="*/ 2145730 h 6622120"/>
              <a:gd name="connsiteX1163" fmla="*/ 863836 w 6167549"/>
              <a:gd name="connsiteY1163" fmla="*/ 2145729 h 6622120"/>
              <a:gd name="connsiteX1164" fmla="*/ 863836 w 6167549"/>
              <a:gd name="connsiteY1164" fmla="*/ 2079763 h 6622120"/>
              <a:gd name="connsiteX1165" fmla="*/ 1532232 w 6167549"/>
              <a:gd name="connsiteY1165" fmla="*/ 1127232 h 6622120"/>
              <a:gd name="connsiteX1166" fmla="*/ 1598198 w 6167549"/>
              <a:gd name="connsiteY1166" fmla="*/ 1127231 h 6622120"/>
              <a:gd name="connsiteX1167" fmla="*/ 1598198 w 6167549"/>
              <a:gd name="connsiteY1167" fmla="*/ 1193198 h 6622120"/>
              <a:gd name="connsiteX1168" fmla="*/ 1532232 w 6167549"/>
              <a:gd name="connsiteY1168" fmla="*/ 1193198 h 6622120"/>
              <a:gd name="connsiteX1169" fmla="*/ 1532232 w 6167549"/>
              <a:gd name="connsiteY1169" fmla="*/ 1127232 h 6622120"/>
              <a:gd name="connsiteX1170" fmla="*/ 1667731 w 6167549"/>
              <a:gd name="connsiteY1170" fmla="*/ 991731 h 6622120"/>
              <a:gd name="connsiteX1171" fmla="*/ 1733698 w 6167549"/>
              <a:gd name="connsiteY1171" fmla="*/ 991731 h 6622120"/>
              <a:gd name="connsiteX1172" fmla="*/ 1733698 w 6167549"/>
              <a:gd name="connsiteY1172" fmla="*/ 1057697 h 6622120"/>
              <a:gd name="connsiteX1173" fmla="*/ 1667731 w 6167549"/>
              <a:gd name="connsiteY1173" fmla="*/ 1057697 h 6622120"/>
              <a:gd name="connsiteX1174" fmla="*/ 1667731 w 6167549"/>
              <a:gd name="connsiteY1174" fmla="*/ 991731 h 6622120"/>
              <a:gd name="connsiteX1175" fmla="*/ 1803231 w 6167549"/>
              <a:gd name="connsiteY1175" fmla="*/ 856231 h 6622120"/>
              <a:gd name="connsiteX1176" fmla="*/ 1869198 w 6167549"/>
              <a:gd name="connsiteY1176" fmla="*/ 856231 h 6622120"/>
              <a:gd name="connsiteX1177" fmla="*/ 1869198 w 6167549"/>
              <a:gd name="connsiteY1177" fmla="*/ 922197 h 6622120"/>
              <a:gd name="connsiteX1178" fmla="*/ 1803231 w 6167549"/>
              <a:gd name="connsiteY1178" fmla="*/ 922197 h 6622120"/>
              <a:gd name="connsiteX1179" fmla="*/ 1803231 w 6167549"/>
              <a:gd name="connsiteY1179" fmla="*/ 856231 h 6622120"/>
              <a:gd name="connsiteX1180" fmla="*/ 2069319 w 6167549"/>
              <a:gd name="connsiteY1180" fmla="*/ 588434 h 6622120"/>
              <a:gd name="connsiteX1181" fmla="*/ 2135285 w 6167549"/>
              <a:gd name="connsiteY1181" fmla="*/ 588434 h 6622120"/>
              <a:gd name="connsiteX1182" fmla="*/ 2135285 w 6167549"/>
              <a:gd name="connsiteY1182" fmla="*/ 654400 h 6622120"/>
              <a:gd name="connsiteX1183" fmla="*/ 2069319 w 6167549"/>
              <a:gd name="connsiteY1183" fmla="*/ 654400 h 6622120"/>
              <a:gd name="connsiteX1184" fmla="*/ 2069319 w 6167549"/>
              <a:gd name="connsiteY1184" fmla="*/ 588434 h 6622120"/>
              <a:gd name="connsiteX1185" fmla="*/ 1933819 w 6167549"/>
              <a:gd name="connsiteY1185" fmla="*/ 723928 h 6622120"/>
              <a:gd name="connsiteX1186" fmla="*/ 1999785 w 6167549"/>
              <a:gd name="connsiteY1186" fmla="*/ 723928 h 6622120"/>
              <a:gd name="connsiteX1187" fmla="*/ 1999785 w 6167549"/>
              <a:gd name="connsiteY1187" fmla="*/ 789895 h 6622120"/>
              <a:gd name="connsiteX1188" fmla="*/ 1933819 w 6167549"/>
              <a:gd name="connsiteY1188" fmla="*/ 789895 h 6622120"/>
              <a:gd name="connsiteX1189" fmla="*/ 1933819 w 6167549"/>
              <a:gd name="connsiteY1189" fmla="*/ 723928 h 6622120"/>
              <a:gd name="connsiteX1190" fmla="*/ 2204789 w 6167549"/>
              <a:gd name="connsiteY1190" fmla="*/ 452936 h 6622120"/>
              <a:gd name="connsiteX1191" fmla="*/ 2270755 w 6167549"/>
              <a:gd name="connsiteY1191" fmla="*/ 452935 h 6622120"/>
              <a:gd name="connsiteX1192" fmla="*/ 2270755 w 6167549"/>
              <a:gd name="connsiteY1192" fmla="*/ 518902 h 6622120"/>
              <a:gd name="connsiteX1193" fmla="*/ 2204789 w 6167549"/>
              <a:gd name="connsiteY1193" fmla="*/ 518902 h 6622120"/>
              <a:gd name="connsiteX1194" fmla="*/ 2204789 w 6167549"/>
              <a:gd name="connsiteY1194" fmla="*/ 452936 h 6622120"/>
              <a:gd name="connsiteX1195" fmla="*/ 1259451 w 6167549"/>
              <a:gd name="connsiteY1195" fmla="*/ 1398229 h 6622120"/>
              <a:gd name="connsiteX1196" fmla="*/ 1325417 w 6167549"/>
              <a:gd name="connsiteY1196" fmla="*/ 1398229 h 6622120"/>
              <a:gd name="connsiteX1197" fmla="*/ 1325417 w 6167549"/>
              <a:gd name="connsiteY1197" fmla="*/ 1464195 h 6622120"/>
              <a:gd name="connsiteX1198" fmla="*/ 1259451 w 6167549"/>
              <a:gd name="connsiteY1198" fmla="*/ 1464196 h 6622120"/>
              <a:gd name="connsiteX1199" fmla="*/ 1259451 w 6167549"/>
              <a:gd name="connsiteY1199" fmla="*/ 1398229 h 6622120"/>
              <a:gd name="connsiteX1200" fmla="*/ 1394948 w 6167549"/>
              <a:gd name="connsiteY1200" fmla="*/ 1262731 h 6622120"/>
              <a:gd name="connsiteX1201" fmla="*/ 1460914 w 6167549"/>
              <a:gd name="connsiteY1201" fmla="*/ 1262731 h 6622120"/>
              <a:gd name="connsiteX1202" fmla="*/ 1460914 w 6167549"/>
              <a:gd name="connsiteY1202" fmla="*/ 1328697 h 6622120"/>
              <a:gd name="connsiteX1203" fmla="*/ 1394948 w 6167549"/>
              <a:gd name="connsiteY1203" fmla="*/ 1328697 h 6622120"/>
              <a:gd name="connsiteX1204" fmla="*/ 1394948 w 6167549"/>
              <a:gd name="connsiteY1204" fmla="*/ 1262731 h 6622120"/>
              <a:gd name="connsiteX1205" fmla="*/ 1123954 w 6167549"/>
              <a:gd name="connsiteY1205" fmla="*/ 1533725 h 6622120"/>
              <a:gd name="connsiteX1206" fmla="*/ 1189915 w 6167549"/>
              <a:gd name="connsiteY1206" fmla="*/ 1533730 h 6622120"/>
              <a:gd name="connsiteX1207" fmla="*/ 1189920 w 6167549"/>
              <a:gd name="connsiteY1207" fmla="*/ 1599692 h 6622120"/>
              <a:gd name="connsiteX1208" fmla="*/ 1123954 w 6167549"/>
              <a:gd name="connsiteY1208" fmla="*/ 1599692 h 6622120"/>
              <a:gd name="connsiteX1209" fmla="*/ 1123954 w 6167549"/>
              <a:gd name="connsiteY1209" fmla="*/ 1533725 h 6622120"/>
              <a:gd name="connsiteX1210" fmla="*/ 986671 w 6167549"/>
              <a:gd name="connsiteY1210" fmla="*/ 1669224 h 6622120"/>
              <a:gd name="connsiteX1211" fmla="*/ 1052637 w 6167549"/>
              <a:gd name="connsiteY1211" fmla="*/ 1669223 h 6622120"/>
              <a:gd name="connsiteX1212" fmla="*/ 1052637 w 6167549"/>
              <a:gd name="connsiteY1212" fmla="*/ 1735190 h 6622120"/>
              <a:gd name="connsiteX1213" fmla="*/ 986671 w 6167549"/>
              <a:gd name="connsiteY1213" fmla="*/ 1735190 h 6622120"/>
              <a:gd name="connsiteX1214" fmla="*/ 986671 w 6167549"/>
              <a:gd name="connsiteY1214" fmla="*/ 1669224 h 6622120"/>
              <a:gd name="connsiteX1215" fmla="*/ 851162 w 6167549"/>
              <a:gd name="connsiteY1215" fmla="*/ 1804726 h 6622120"/>
              <a:gd name="connsiteX1216" fmla="*/ 917128 w 6167549"/>
              <a:gd name="connsiteY1216" fmla="*/ 1804726 h 6622120"/>
              <a:gd name="connsiteX1217" fmla="*/ 917128 w 6167549"/>
              <a:gd name="connsiteY1217" fmla="*/ 1870692 h 6622120"/>
              <a:gd name="connsiteX1218" fmla="*/ 851162 w 6167549"/>
              <a:gd name="connsiteY1218" fmla="*/ 1870692 h 6622120"/>
              <a:gd name="connsiteX1219" fmla="*/ 851162 w 6167549"/>
              <a:gd name="connsiteY1219" fmla="*/ 1804726 h 6622120"/>
              <a:gd name="connsiteX1220" fmla="*/ 719416 w 6167549"/>
              <a:gd name="connsiteY1220" fmla="*/ 1935348 h 6622120"/>
              <a:gd name="connsiteX1221" fmla="*/ 785383 w 6167549"/>
              <a:gd name="connsiteY1221" fmla="*/ 1935348 h 6622120"/>
              <a:gd name="connsiteX1222" fmla="*/ 785383 w 6167549"/>
              <a:gd name="connsiteY1222" fmla="*/ 2001314 h 6622120"/>
              <a:gd name="connsiteX1223" fmla="*/ 719416 w 6167549"/>
              <a:gd name="connsiteY1223" fmla="*/ 2001314 h 6622120"/>
              <a:gd name="connsiteX1224" fmla="*/ 719416 w 6167549"/>
              <a:gd name="connsiteY1224" fmla="*/ 1935348 h 6622120"/>
              <a:gd name="connsiteX1225" fmla="*/ 582134 w 6167549"/>
              <a:gd name="connsiteY1225" fmla="*/ 2070846 h 6622120"/>
              <a:gd name="connsiteX1226" fmla="*/ 648100 w 6167549"/>
              <a:gd name="connsiteY1226" fmla="*/ 2070846 h 6622120"/>
              <a:gd name="connsiteX1227" fmla="*/ 648100 w 6167549"/>
              <a:gd name="connsiteY1227" fmla="*/ 2136812 h 6622120"/>
              <a:gd name="connsiteX1228" fmla="*/ 582134 w 6167549"/>
              <a:gd name="connsiteY1228" fmla="*/ 2136812 h 6622120"/>
              <a:gd name="connsiteX1229" fmla="*/ 582134 w 6167549"/>
              <a:gd name="connsiteY1229" fmla="*/ 2070846 h 6622120"/>
              <a:gd name="connsiteX1230" fmla="*/ 1796093 w 6167549"/>
              <a:gd name="connsiteY1230" fmla="*/ 576316 h 6622120"/>
              <a:gd name="connsiteX1231" fmla="*/ 1862059 w 6167549"/>
              <a:gd name="connsiteY1231" fmla="*/ 576316 h 6622120"/>
              <a:gd name="connsiteX1232" fmla="*/ 1862059 w 6167549"/>
              <a:gd name="connsiteY1232" fmla="*/ 642282 h 6622120"/>
              <a:gd name="connsiteX1233" fmla="*/ 1796093 w 6167549"/>
              <a:gd name="connsiteY1233" fmla="*/ 642282 h 6622120"/>
              <a:gd name="connsiteX1234" fmla="*/ 1796093 w 6167549"/>
              <a:gd name="connsiteY1234" fmla="*/ 576316 h 6622120"/>
              <a:gd name="connsiteX1235" fmla="*/ 1658811 w 6167549"/>
              <a:gd name="connsiteY1235" fmla="*/ 711819 h 6622120"/>
              <a:gd name="connsiteX1236" fmla="*/ 1724778 w 6167549"/>
              <a:gd name="connsiteY1236" fmla="*/ 711819 h 6622120"/>
              <a:gd name="connsiteX1237" fmla="*/ 1724778 w 6167549"/>
              <a:gd name="connsiteY1237" fmla="*/ 777785 h 6622120"/>
              <a:gd name="connsiteX1238" fmla="*/ 1658811 w 6167549"/>
              <a:gd name="connsiteY1238" fmla="*/ 777785 h 6622120"/>
              <a:gd name="connsiteX1239" fmla="*/ 1658811 w 6167549"/>
              <a:gd name="connsiteY1239" fmla="*/ 711819 h 6622120"/>
              <a:gd name="connsiteX1240" fmla="*/ 1387811 w 6167549"/>
              <a:gd name="connsiteY1240" fmla="*/ 981035 h 6622120"/>
              <a:gd name="connsiteX1241" fmla="*/ 1453778 w 6167549"/>
              <a:gd name="connsiteY1241" fmla="*/ 981035 h 6622120"/>
              <a:gd name="connsiteX1242" fmla="*/ 1453778 w 6167549"/>
              <a:gd name="connsiteY1242" fmla="*/ 1047001 h 6622120"/>
              <a:gd name="connsiteX1243" fmla="*/ 1387811 w 6167549"/>
              <a:gd name="connsiteY1243" fmla="*/ 1047001 h 6622120"/>
              <a:gd name="connsiteX1244" fmla="*/ 1387811 w 6167549"/>
              <a:gd name="connsiteY1244" fmla="*/ 981035 h 6622120"/>
              <a:gd name="connsiteX1245" fmla="*/ 1523309 w 6167549"/>
              <a:gd name="connsiteY1245" fmla="*/ 845536 h 6622120"/>
              <a:gd name="connsiteX1246" fmla="*/ 1589275 w 6167549"/>
              <a:gd name="connsiteY1246" fmla="*/ 845536 h 6622120"/>
              <a:gd name="connsiteX1247" fmla="*/ 1589275 w 6167549"/>
              <a:gd name="connsiteY1247" fmla="*/ 911502 h 6622120"/>
              <a:gd name="connsiteX1248" fmla="*/ 1523308 w 6167549"/>
              <a:gd name="connsiteY1248" fmla="*/ 911502 h 6622120"/>
              <a:gd name="connsiteX1249" fmla="*/ 1523309 w 6167549"/>
              <a:gd name="connsiteY1249" fmla="*/ 845536 h 6622120"/>
              <a:gd name="connsiteX1250" fmla="*/ 1924925 w 6167549"/>
              <a:gd name="connsiteY1250" fmla="*/ 442225 h 6622120"/>
              <a:gd name="connsiteX1251" fmla="*/ 1990892 w 6167549"/>
              <a:gd name="connsiteY1251" fmla="*/ 442225 h 6622120"/>
              <a:gd name="connsiteX1252" fmla="*/ 1990892 w 6167549"/>
              <a:gd name="connsiteY1252" fmla="*/ 508191 h 6622120"/>
              <a:gd name="connsiteX1253" fmla="*/ 1924925 w 6167549"/>
              <a:gd name="connsiteY1253" fmla="*/ 508191 h 6622120"/>
              <a:gd name="connsiteX1254" fmla="*/ 1924925 w 6167549"/>
              <a:gd name="connsiteY1254" fmla="*/ 442225 h 6622120"/>
              <a:gd name="connsiteX1255" fmla="*/ 2060373 w 6167549"/>
              <a:gd name="connsiteY1255" fmla="*/ 306733 h 6622120"/>
              <a:gd name="connsiteX1256" fmla="*/ 2126340 w 6167549"/>
              <a:gd name="connsiteY1256" fmla="*/ 306733 h 6622120"/>
              <a:gd name="connsiteX1257" fmla="*/ 2126339 w 6167549"/>
              <a:gd name="connsiteY1257" fmla="*/ 372700 h 6622120"/>
              <a:gd name="connsiteX1258" fmla="*/ 2060373 w 6167549"/>
              <a:gd name="connsiteY1258" fmla="*/ 372700 h 6622120"/>
              <a:gd name="connsiteX1259" fmla="*/ 2060373 w 6167549"/>
              <a:gd name="connsiteY1259" fmla="*/ 306733 h 6622120"/>
              <a:gd name="connsiteX1260" fmla="*/ 979533 w 6167549"/>
              <a:gd name="connsiteY1260" fmla="*/ 1387531 h 6622120"/>
              <a:gd name="connsiteX1261" fmla="*/ 1045494 w 6167549"/>
              <a:gd name="connsiteY1261" fmla="*/ 1387537 h 6622120"/>
              <a:gd name="connsiteX1262" fmla="*/ 1045499 w 6167549"/>
              <a:gd name="connsiteY1262" fmla="*/ 1453498 h 6622120"/>
              <a:gd name="connsiteX1263" fmla="*/ 979533 w 6167549"/>
              <a:gd name="connsiteY1263" fmla="*/ 1453498 h 6622120"/>
              <a:gd name="connsiteX1264" fmla="*/ 979533 w 6167549"/>
              <a:gd name="connsiteY1264" fmla="*/ 1387531 h 6622120"/>
              <a:gd name="connsiteX1265" fmla="*/ 1115027 w 6167549"/>
              <a:gd name="connsiteY1265" fmla="*/ 1252036 h 6622120"/>
              <a:gd name="connsiteX1266" fmla="*/ 1180993 w 6167549"/>
              <a:gd name="connsiteY1266" fmla="*/ 1252036 h 6622120"/>
              <a:gd name="connsiteX1267" fmla="*/ 1180993 w 6167549"/>
              <a:gd name="connsiteY1267" fmla="*/ 1318002 h 6622120"/>
              <a:gd name="connsiteX1268" fmla="*/ 1115027 w 6167549"/>
              <a:gd name="connsiteY1268" fmla="*/ 1318002 h 6622120"/>
              <a:gd name="connsiteX1269" fmla="*/ 1115027 w 6167549"/>
              <a:gd name="connsiteY1269" fmla="*/ 1252036 h 6622120"/>
              <a:gd name="connsiteX1270" fmla="*/ 1250527 w 6167549"/>
              <a:gd name="connsiteY1270" fmla="*/ 1116533 h 6622120"/>
              <a:gd name="connsiteX1271" fmla="*/ 1316493 w 6167549"/>
              <a:gd name="connsiteY1271" fmla="*/ 1116533 h 6622120"/>
              <a:gd name="connsiteX1272" fmla="*/ 1316493 w 6167549"/>
              <a:gd name="connsiteY1272" fmla="*/ 1182500 h 6622120"/>
              <a:gd name="connsiteX1273" fmla="*/ 1250527 w 6167549"/>
              <a:gd name="connsiteY1273" fmla="*/ 1182500 h 6622120"/>
              <a:gd name="connsiteX1274" fmla="*/ 1250527 w 6167549"/>
              <a:gd name="connsiteY1274" fmla="*/ 1116533 h 6622120"/>
              <a:gd name="connsiteX1275" fmla="*/ 842250 w 6167549"/>
              <a:gd name="connsiteY1275" fmla="*/ 1523032 h 6622120"/>
              <a:gd name="connsiteX1276" fmla="*/ 908217 w 6167549"/>
              <a:gd name="connsiteY1276" fmla="*/ 1523032 h 6622120"/>
              <a:gd name="connsiteX1277" fmla="*/ 908217 w 6167549"/>
              <a:gd name="connsiteY1277" fmla="*/ 1588998 h 6622120"/>
              <a:gd name="connsiteX1278" fmla="*/ 842250 w 6167549"/>
              <a:gd name="connsiteY1278" fmla="*/ 1588998 h 6622120"/>
              <a:gd name="connsiteX1279" fmla="*/ 842250 w 6167549"/>
              <a:gd name="connsiteY1279" fmla="*/ 1523032 h 6622120"/>
              <a:gd name="connsiteX1280" fmla="*/ 706742 w 6167549"/>
              <a:gd name="connsiteY1280" fmla="*/ 1658530 h 6622120"/>
              <a:gd name="connsiteX1281" fmla="*/ 772708 w 6167549"/>
              <a:gd name="connsiteY1281" fmla="*/ 1658530 h 6622120"/>
              <a:gd name="connsiteX1282" fmla="*/ 772708 w 6167549"/>
              <a:gd name="connsiteY1282" fmla="*/ 1724496 h 6622120"/>
              <a:gd name="connsiteX1283" fmla="*/ 706741 w 6167549"/>
              <a:gd name="connsiteY1283" fmla="*/ 1724496 h 6622120"/>
              <a:gd name="connsiteX1284" fmla="*/ 706742 w 6167549"/>
              <a:gd name="connsiteY1284" fmla="*/ 1658530 h 6622120"/>
              <a:gd name="connsiteX1285" fmla="*/ 574994 w 6167549"/>
              <a:gd name="connsiteY1285" fmla="*/ 1789154 h 6622120"/>
              <a:gd name="connsiteX1286" fmla="*/ 640960 w 6167549"/>
              <a:gd name="connsiteY1286" fmla="*/ 1789154 h 6622120"/>
              <a:gd name="connsiteX1287" fmla="*/ 640961 w 6167549"/>
              <a:gd name="connsiteY1287" fmla="*/ 1855120 h 6622120"/>
              <a:gd name="connsiteX1288" fmla="*/ 574994 w 6167549"/>
              <a:gd name="connsiteY1288" fmla="*/ 1855120 h 6622120"/>
              <a:gd name="connsiteX1289" fmla="*/ 574994 w 6167549"/>
              <a:gd name="connsiteY1289" fmla="*/ 1789154 h 6622120"/>
              <a:gd name="connsiteX1290" fmla="*/ 437712 w 6167549"/>
              <a:gd name="connsiteY1290" fmla="*/ 1924654 h 6622120"/>
              <a:gd name="connsiteX1291" fmla="*/ 503679 w 6167549"/>
              <a:gd name="connsiteY1291" fmla="*/ 1924654 h 6622120"/>
              <a:gd name="connsiteX1292" fmla="*/ 503679 w 6167549"/>
              <a:gd name="connsiteY1292" fmla="*/ 1990620 h 6622120"/>
              <a:gd name="connsiteX1293" fmla="*/ 437712 w 6167549"/>
              <a:gd name="connsiteY1293" fmla="*/ 1990620 h 6622120"/>
              <a:gd name="connsiteX1294" fmla="*/ 437712 w 6167549"/>
              <a:gd name="connsiteY1294" fmla="*/ 1924654 h 6622120"/>
              <a:gd name="connsiteX1295" fmla="*/ 302204 w 6167549"/>
              <a:gd name="connsiteY1295" fmla="*/ 2060151 h 6622120"/>
              <a:gd name="connsiteX1296" fmla="*/ 368170 w 6167549"/>
              <a:gd name="connsiteY1296" fmla="*/ 2060151 h 6622120"/>
              <a:gd name="connsiteX1297" fmla="*/ 368170 w 6167549"/>
              <a:gd name="connsiteY1297" fmla="*/ 2126117 h 6622120"/>
              <a:gd name="connsiteX1298" fmla="*/ 302204 w 6167549"/>
              <a:gd name="connsiteY1298" fmla="*/ 2126117 h 6622120"/>
              <a:gd name="connsiteX1299" fmla="*/ 302204 w 6167549"/>
              <a:gd name="connsiteY1299" fmla="*/ 2060151 h 6622120"/>
              <a:gd name="connsiteX1300" fmla="*/ 1787172 w 6167549"/>
              <a:gd name="connsiteY1300" fmla="*/ 294623 h 6622120"/>
              <a:gd name="connsiteX1301" fmla="*/ 1853138 w 6167549"/>
              <a:gd name="connsiteY1301" fmla="*/ 294623 h 6622120"/>
              <a:gd name="connsiteX1302" fmla="*/ 1853138 w 6167549"/>
              <a:gd name="connsiteY1302" fmla="*/ 360589 h 6622120"/>
              <a:gd name="connsiteX1303" fmla="*/ 1787172 w 6167549"/>
              <a:gd name="connsiteY1303" fmla="*/ 360589 h 6622120"/>
              <a:gd name="connsiteX1304" fmla="*/ 1787172 w 6167549"/>
              <a:gd name="connsiteY1304" fmla="*/ 294623 h 6622120"/>
              <a:gd name="connsiteX1305" fmla="*/ 1649889 w 6167549"/>
              <a:gd name="connsiteY1305" fmla="*/ 430124 h 6622120"/>
              <a:gd name="connsiteX1306" fmla="*/ 1715856 w 6167549"/>
              <a:gd name="connsiteY1306" fmla="*/ 430123 h 6622120"/>
              <a:gd name="connsiteX1307" fmla="*/ 1715855 w 6167549"/>
              <a:gd name="connsiteY1307" fmla="*/ 496090 h 6622120"/>
              <a:gd name="connsiteX1308" fmla="*/ 1649889 w 6167549"/>
              <a:gd name="connsiteY1308" fmla="*/ 496090 h 6622120"/>
              <a:gd name="connsiteX1309" fmla="*/ 1649889 w 6167549"/>
              <a:gd name="connsiteY1309" fmla="*/ 430124 h 6622120"/>
              <a:gd name="connsiteX1310" fmla="*/ 1514389 w 6167549"/>
              <a:gd name="connsiteY1310" fmla="*/ 565624 h 6622120"/>
              <a:gd name="connsiteX1311" fmla="*/ 1580355 w 6167549"/>
              <a:gd name="connsiteY1311" fmla="*/ 565624 h 6622120"/>
              <a:gd name="connsiteX1312" fmla="*/ 1580355 w 6167549"/>
              <a:gd name="connsiteY1312" fmla="*/ 631591 h 6622120"/>
              <a:gd name="connsiteX1313" fmla="*/ 1514389 w 6167549"/>
              <a:gd name="connsiteY1313" fmla="*/ 631591 h 6622120"/>
              <a:gd name="connsiteX1314" fmla="*/ 1514389 w 6167549"/>
              <a:gd name="connsiteY1314" fmla="*/ 565624 h 6622120"/>
              <a:gd name="connsiteX1315" fmla="*/ 1243389 w 6167549"/>
              <a:gd name="connsiteY1315" fmla="*/ 836623 h 6622120"/>
              <a:gd name="connsiteX1316" fmla="*/ 1309355 w 6167549"/>
              <a:gd name="connsiteY1316" fmla="*/ 836623 h 6622120"/>
              <a:gd name="connsiteX1317" fmla="*/ 1309355 w 6167549"/>
              <a:gd name="connsiteY1317" fmla="*/ 902589 h 6622120"/>
              <a:gd name="connsiteX1318" fmla="*/ 1243389 w 6167549"/>
              <a:gd name="connsiteY1318" fmla="*/ 902589 h 6622120"/>
              <a:gd name="connsiteX1319" fmla="*/ 1243389 w 6167549"/>
              <a:gd name="connsiteY1319" fmla="*/ 836623 h 6622120"/>
              <a:gd name="connsiteX1320" fmla="*/ 1378889 w 6167549"/>
              <a:gd name="connsiteY1320" fmla="*/ 701122 h 6622120"/>
              <a:gd name="connsiteX1321" fmla="*/ 1444856 w 6167549"/>
              <a:gd name="connsiteY1321" fmla="*/ 701122 h 6622120"/>
              <a:gd name="connsiteX1322" fmla="*/ 1444856 w 6167549"/>
              <a:gd name="connsiteY1322" fmla="*/ 767089 h 6622120"/>
              <a:gd name="connsiteX1323" fmla="*/ 1378889 w 6167549"/>
              <a:gd name="connsiteY1323" fmla="*/ 767089 h 6622120"/>
              <a:gd name="connsiteX1324" fmla="*/ 1378889 w 6167549"/>
              <a:gd name="connsiteY1324" fmla="*/ 701122 h 6622120"/>
              <a:gd name="connsiteX1325" fmla="*/ 1106108 w 6167549"/>
              <a:gd name="connsiteY1325" fmla="*/ 972125 h 6622120"/>
              <a:gd name="connsiteX1326" fmla="*/ 1172075 w 6167549"/>
              <a:gd name="connsiteY1326" fmla="*/ 972125 h 6622120"/>
              <a:gd name="connsiteX1327" fmla="*/ 1172074 w 6167549"/>
              <a:gd name="connsiteY1327" fmla="*/ 1038091 h 6622120"/>
              <a:gd name="connsiteX1328" fmla="*/ 1106108 w 6167549"/>
              <a:gd name="connsiteY1328" fmla="*/ 1038091 h 6622120"/>
              <a:gd name="connsiteX1329" fmla="*/ 1106108 w 6167549"/>
              <a:gd name="connsiteY1329" fmla="*/ 972125 h 6622120"/>
              <a:gd name="connsiteX1330" fmla="*/ 835114 w 6167549"/>
              <a:gd name="connsiteY1330" fmla="*/ 1243118 h 6622120"/>
              <a:gd name="connsiteX1331" fmla="*/ 901075 w 6167549"/>
              <a:gd name="connsiteY1331" fmla="*/ 1243124 h 6622120"/>
              <a:gd name="connsiteX1332" fmla="*/ 901080 w 6167549"/>
              <a:gd name="connsiteY1332" fmla="*/ 1309084 h 6622120"/>
              <a:gd name="connsiteX1333" fmla="*/ 835114 w 6167549"/>
              <a:gd name="connsiteY1333" fmla="*/ 1309084 h 6622120"/>
              <a:gd name="connsiteX1334" fmla="*/ 835114 w 6167549"/>
              <a:gd name="connsiteY1334" fmla="*/ 1243118 h 6622120"/>
              <a:gd name="connsiteX1335" fmla="*/ 970605 w 6167549"/>
              <a:gd name="connsiteY1335" fmla="*/ 1107623 h 6622120"/>
              <a:gd name="connsiteX1336" fmla="*/ 1036572 w 6167549"/>
              <a:gd name="connsiteY1336" fmla="*/ 1107623 h 6622120"/>
              <a:gd name="connsiteX1337" fmla="*/ 1036572 w 6167549"/>
              <a:gd name="connsiteY1337" fmla="*/ 1173589 h 6622120"/>
              <a:gd name="connsiteX1338" fmla="*/ 970605 w 6167549"/>
              <a:gd name="connsiteY1338" fmla="*/ 1173589 h 6622120"/>
              <a:gd name="connsiteX1339" fmla="*/ 970605 w 6167549"/>
              <a:gd name="connsiteY1339" fmla="*/ 1107623 h 6622120"/>
              <a:gd name="connsiteX1340" fmla="*/ 1915935 w 6167549"/>
              <a:gd name="connsiteY1340" fmla="*/ 162279 h 6622120"/>
              <a:gd name="connsiteX1341" fmla="*/ 1981902 w 6167549"/>
              <a:gd name="connsiteY1341" fmla="*/ 162279 h 6622120"/>
              <a:gd name="connsiteX1342" fmla="*/ 1981902 w 6167549"/>
              <a:gd name="connsiteY1342" fmla="*/ 228245 h 6622120"/>
              <a:gd name="connsiteX1343" fmla="*/ 1915935 w 6167549"/>
              <a:gd name="connsiteY1343" fmla="*/ 228245 h 6622120"/>
              <a:gd name="connsiteX1344" fmla="*/ 1915935 w 6167549"/>
              <a:gd name="connsiteY1344" fmla="*/ 162279 h 6622120"/>
              <a:gd name="connsiteX1345" fmla="*/ 697829 w 6167549"/>
              <a:gd name="connsiteY1345" fmla="*/ 1378619 h 6622120"/>
              <a:gd name="connsiteX1346" fmla="*/ 763796 w 6167549"/>
              <a:gd name="connsiteY1346" fmla="*/ 1378619 h 6622120"/>
              <a:gd name="connsiteX1347" fmla="*/ 763796 w 6167549"/>
              <a:gd name="connsiteY1347" fmla="*/ 1444586 h 6622120"/>
              <a:gd name="connsiteX1348" fmla="*/ 697829 w 6167549"/>
              <a:gd name="connsiteY1348" fmla="*/ 1444586 h 6622120"/>
              <a:gd name="connsiteX1349" fmla="*/ 697829 w 6167549"/>
              <a:gd name="connsiteY1349" fmla="*/ 1378619 h 6622120"/>
              <a:gd name="connsiteX1350" fmla="*/ 562321 w 6167549"/>
              <a:gd name="connsiteY1350" fmla="*/ 1514119 h 6622120"/>
              <a:gd name="connsiteX1351" fmla="*/ 628290 w 6167549"/>
              <a:gd name="connsiteY1351" fmla="*/ 1514118 h 6622120"/>
              <a:gd name="connsiteX1352" fmla="*/ 628290 w 6167549"/>
              <a:gd name="connsiteY1352" fmla="*/ 1580085 h 6622120"/>
              <a:gd name="connsiteX1353" fmla="*/ 562321 w 6167549"/>
              <a:gd name="connsiteY1353" fmla="*/ 1580085 h 6622120"/>
              <a:gd name="connsiteX1354" fmla="*/ 562321 w 6167549"/>
              <a:gd name="connsiteY1354" fmla="*/ 1514119 h 6622120"/>
              <a:gd name="connsiteX1355" fmla="*/ 430574 w 6167549"/>
              <a:gd name="connsiteY1355" fmla="*/ 1644739 h 6622120"/>
              <a:gd name="connsiteX1356" fmla="*/ 496541 w 6167549"/>
              <a:gd name="connsiteY1356" fmla="*/ 1644740 h 6622120"/>
              <a:gd name="connsiteX1357" fmla="*/ 496541 w 6167549"/>
              <a:gd name="connsiteY1357" fmla="*/ 1710706 h 6622120"/>
              <a:gd name="connsiteX1358" fmla="*/ 430574 w 6167549"/>
              <a:gd name="connsiteY1358" fmla="*/ 1710706 h 6622120"/>
              <a:gd name="connsiteX1359" fmla="*/ 430574 w 6167549"/>
              <a:gd name="connsiteY1359" fmla="*/ 1644739 h 6622120"/>
              <a:gd name="connsiteX1360" fmla="*/ 293290 w 6167549"/>
              <a:gd name="connsiteY1360" fmla="*/ 1780240 h 6622120"/>
              <a:gd name="connsiteX1361" fmla="*/ 359257 w 6167549"/>
              <a:gd name="connsiteY1361" fmla="*/ 1780240 h 6622120"/>
              <a:gd name="connsiteX1362" fmla="*/ 359257 w 6167549"/>
              <a:gd name="connsiteY1362" fmla="*/ 1846207 h 6622120"/>
              <a:gd name="connsiteX1363" fmla="*/ 293290 w 6167549"/>
              <a:gd name="connsiteY1363" fmla="*/ 1846207 h 6622120"/>
              <a:gd name="connsiteX1364" fmla="*/ 293290 w 6167549"/>
              <a:gd name="connsiteY1364" fmla="*/ 1780240 h 6622120"/>
              <a:gd name="connsiteX1365" fmla="*/ 157783 w 6167549"/>
              <a:gd name="connsiteY1365" fmla="*/ 1915739 h 6622120"/>
              <a:gd name="connsiteX1366" fmla="*/ 223751 w 6167549"/>
              <a:gd name="connsiteY1366" fmla="*/ 1915739 h 6622120"/>
              <a:gd name="connsiteX1367" fmla="*/ 223751 w 6167549"/>
              <a:gd name="connsiteY1367" fmla="*/ 1981705 h 6622120"/>
              <a:gd name="connsiteX1368" fmla="*/ 157783 w 6167549"/>
              <a:gd name="connsiteY1368" fmla="*/ 1981705 h 6622120"/>
              <a:gd name="connsiteX1369" fmla="*/ 157783 w 6167549"/>
              <a:gd name="connsiteY1369" fmla="*/ 1915739 h 6622120"/>
              <a:gd name="connsiteX1370" fmla="*/ 1642756 w 6167549"/>
              <a:gd name="connsiteY1370" fmla="*/ 150210 h 6622120"/>
              <a:gd name="connsiteX1371" fmla="*/ 1708723 w 6167549"/>
              <a:gd name="connsiteY1371" fmla="*/ 150210 h 6622120"/>
              <a:gd name="connsiteX1372" fmla="*/ 1708723 w 6167549"/>
              <a:gd name="connsiteY1372" fmla="*/ 216176 h 6622120"/>
              <a:gd name="connsiteX1373" fmla="*/ 1642756 w 6167549"/>
              <a:gd name="connsiteY1373" fmla="*/ 216176 h 6622120"/>
              <a:gd name="connsiteX1374" fmla="*/ 1642756 w 6167549"/>
              <a:gd name="connsiteY1374" fmla="*/ 150210 h 6622120"/>
              <a:gd name="connsiteX1375" fmla="*/ 1778256 w 6167549"/>
              <a:gd name="connsiteY1375" fmla="*/ 14709 h 6622120"/>
              <a:gd name="connsiteX1376" fmla="*/ 1844222 w 6167549"/>
              <a:gd name="connsiteY1376" fmla="*/ 14709 h 6622120"/>
              <a:gd name="connsiteX1377" fmla="*/ 1844222 w 6167549"/>
              <a:gd name="connsiteY1377" fmla="*/ 80675 h 6622120"/>
              <a:gd name="connsiteX1378" fmla="*/ 1778256 w 6167549"/>
              <a:gd name="connsiteY1378" fmla="*/ 80676 h 6622120"/>
              <a:gd name="connsiteX1379" fmla="*/ 1778256 w 6167549"/>
              <a:gd name="connsiteY1379" fmla="*/ 14709 h 6622120"/>
              <a:gd name="connsiteX1380" fmla="*/ 1369975 w 6167549"/>
              <a:gd name="connsiteY1380" fmla="*/ 421210 h 6622120"/>
              <a:gd name="connsiteX1381" fmla="*/ 1435941 w 6167549"/>
              <a:gd name="connsiteY1381" fmla="*/ 421209 h 6622120"/>
              <a:gd name="connsiteX1382" fmla="*/ 1435941 w 6167549"/>
              <a:gd name="connsiteY1382" fmla="*/ 487176 h 6622120"/>
              <a:gd name="connsiteX1383" fmla="*/ 1369975 w 6167549"/>
              <a:gd name="connsiteY1383" fmla="*/ 487176 h 6622120"/>
              <a:gd name="connsiteX1384" fmla="*/ 1369975 w 6167549"/>
              <a:gd name="connsiteY1384" fmla="*/ 421210 h 6622120"/>
              <a:gd name="connsiteX1385" fmla="*/ 1505472 w 6167549"/>
              <a:gd name="connsiteY1385" fmla="*/ 285710 h 6622120"/>
              <a:gd name="connsiteX1386" fmla="*/ 1571438 w 6167549"/>
              <a:gd name="connsiteY1386" fmla="*/ 285710 h 6622120"/>
              <a:gd name="connsiteX1387" fmla="*/ 1571438 w 6167549"/>
              <a:gd name="connsiteY1387" fmla="*/ 351676 h 6622120"/>
              <a:gd name="connsiteX1388" fmla="*/ 1505472 w 6167549"/>
              <a:gd name="connsiteY1388" fmla="*/ 351676 h 6622120"/>
              <a:gd name="connsiteX1389" fmla="*/ 1505472 w 6167549"/>
              <a:gd name="connsiteY1389" fmla="*/ 285710 h 6622120"/>
              <a:gd name="connsiteX1390" fmla="*/ 1234472 w 6167549"/>
              <a:gd name="connsiteY1390" fmla="*/ 554928 h 6622120"/>
              <a:gd name="connsiteX1391" fmla="*/ 1300439 w 6167549"/>
              <a:gd name="connsiteY1391" fmla="*/ 554928 h 6622120"/>
              <a:gd name="connsiteX1392" fmla="*/ 1300439 w 6167549"/>
              <a:gd name="connsiteY1392" fmla="*/ 620894 h 6622120"/>
              <a:gd name="connsiteX1393" fmla="*/ 1234472 w 6167549"/>
              <a:gd name="connsiteY1393" fmla="*/ 620894 h 6622120"/>
              <a:gd name="connsiteX1394" fmla="*/ 1234472 w 6167549"/>
              <a:gd name="connsiteY1394" fmla="*/ 554928 h 6622120"/>
              <a:gd name="connsiteX1395" fmla="*/ 961691 w 6167549"/>
              <a:gd name="connsiteY1395" fmla="*/ 825929 h 6622120"/>
              <a:gd name="connsiteX1396" fmla="*/ 1027657 w 6167549"/>
              <a:gd name="connsiteY1396" fmla="*/ 825929 h 6622120"/>
              <a:gd name="connsiteX1397" fmla="*/ 1027657 w 6167549"/>
              <a:gd name="connsiteY1397" fmla="*/ 891895 h 6622120"/>
              <a:gd name="connsiteX1398" fmla="*/ 961691 w 6167549"/>
              <a:gd name="connsiteY1398" fmla="*/ 891895 h 6622120"/>
              <a:gd name="connsiteX1399" fmla="*/ 961691 w 6167549"/>
              <a:gd name="connsiteY1399" fmla="*/ 825929 h 6622120"/>
              <a:gd name="connsiteX1400" fmla="*/ 1097192 w 6167549"/>
              <a:gd name="connsiteY1400" fmla="*/ 690428 h 6622120"/>
              <a:gd name="connsiteX1401" fmla="*/ 1163158 w 6167549"/>
              <a:gd name="connsiteY1401" fmla="*/ 690428 h 6622120"/>
              <a:gd name="connsiteX1402" fmla="*/ 1163158 w 6167549"/>
              <a:gd name="connsiteY1402" fmla="*/ 756394 h 6622120"/>
              <a:gd name="connsiteX1403" fmla="*/ 1097192 w 6167549"/>
              <a:gd name="connsiteY1403" fmla="*/ 756394 h 6622120"/>
              <a:gd name="connsiteX1404" fmla="*/ 1097192 w 6167549"/>
              <a:gd name="connsiteY1404" fmla="*/ 690428 h 6622120"/>
              <a:gd name="connsiteX1405" fmla="*/ 826191 w 6167549"/>
              <a:gd name="connsiteY1405" fmla="*/ 961428 h 6622120"/>
              <a:gd name="connsiteX1406" fmla="*/ 892157 w 6167549"/>
              <a:gd name="connsiteY1406" fmla="*/ 961428 h 6622120"/>
              <a:gd name="connsiteX1407" fmla="*/ 892157 w 6167549"/>
              <a:gd name="connsiteY1407" fmla="*/ 1027394 h 6622120"/>
              <a:gd name="connsiteX1408" fmla="*/ 826190 w 6167549"/>
              <a:gd name="connsiteY1408" fmla="*/ 1027394 h 6622120"/>
              <a:gd name="connsiteX1409" fmla="*/ 826191 w 6167549"/>
              <a:gd name="connsiteY1409" fmla="*/ 961428 h 6622120"/>
              <a:gd name="connsiteX1410" fmla="*/ 688914 w 6167549"/>
              <a:gd name="connsiteY1410" fmla="*/ 1096923 h 6622120"/>
              <a:gd name="connsiteX1411" fmla="*/ 754874 w 6167549"/>
              <a:gd name="connsiteY1411" fmla="*/ 1096929 h 6622120"/>
              <a:gd name="connsiteX1412" fmla="*/ 754880 w 6167549"/>
              <a:gd name="connsiteY1412" fmla="*/ 1162889 h 6622120"/>
              <a:gd name="connsiteX1413" fmla="*/ 688914 w 6167549"/>
              <a:gd name="connsiteY1413" fmla="*/ 1162889 h 6622120"/>
              <a:gd name="connsiteX1414" fmla="*/ 688914 w 6167549"/>
              <a:gd name="connsiteY1414" fmla="*/ 1096923 h 6622120"/>
              <a:gd name="connsiteX1415" fmla="*/ 553411 w 6167549"/>
              <a:gd name="connsiteY1415" fmla="*/ 1232424 h 6622120"/>
              <a:gd name="connsiteX1416" fmla="*/ 619380 w 6167549"/>
              <a:gd name="connsiteY1416" fmla="*/ 1232423 h 6622120"/>
              <a:gd name="connsiteX1417" fmla="*/ 619380 w 6167549"/>
              <a:gd name="connsiteY1417" fmla="*/ 1298390 h 6622120"/>
              <a:gd name="connsiteX1418" fmla="*/ 553411 w 6167549"/>
              <a:gd name="connsiteY1418" fmla="*/ 1298390 h 6622120"/>
              <a:gd name="connsiteX1419" fmla="*/ 553411 w 6167549"/>
              <a:gd name="connsiteY1419" fmla="*/ 1232424 h 6622120"/>
              <a:gd name="connsiteX1420" fmla="*/ 417910 w 6167549"/>
              <a:gd name="connsiteY1420" fmla="*/ 1367923 h 6622120"/>
              <a:gd name="connsiteX1421" fmla="*/ 483877 w 6167549"/>
              <a:gd name="connsiteY1421" fmla="*/ 1367923 h 6622120"/>
              <a:gd name="connsiteX1422" fmla="*/ 483876 w 6167549"/>
              <a:gd name="connsiteY1422" fmla="*/ 1433889 h 6622120"/>
              <a:gd name="connsiteX1423" fmla="*/ 417910 w 6167549"/>
              <a:gd name="connsiteY1423" fmla="*/ 1433889 h 6622120"/>
              <a:gd name="connsiteX1424" fmla="*/ 417910 w 6167549"/>
              <a:gd name="connsiteY1424" fmla="*/ 1367923 h 6622120"/>
              <a:gd name="connsiteX1425" fmla="*/ 284373 w 6167549"/>
              <a:gd name="connsiteY1425" fmla="*/ 1498544 h 6622120"/>
              <a:gd name="connsiteX1426" fmla="*/ 350340 w 6167549"/>
              <a:gd name="connsiteY1426" fmla="*/ 1498544 h 6622120"/>
              <a:gd name="connsiteX1427" fmla="*/ 350340 w 6167549"/>
              <a:gd name="connsiteY1427" fmla="*/ 1564510 h 6622120"/>
              <a:gd name="connsiteX1428" fmla="*/ 284373 w 6167549"/>
              <a:gd name="connsiteY1428" fmla="*/ 1564510 h 6622120"/>
              <a:gd name="connsiteX1429" fmla="*/ 284373 w 6167549"/>
              <a:gd name="connsiteY1429" fmla="*/ 1498544 h 6622120"/>
              <a:gd name="connsiteX1430" fmla="*/ 148872 w 6167549"/>
              <a:gd name="connsiteY1430" fmla="*/ 1634044 h 6622120"/>
              <a:gd name="connsiteX1431" fmla="*/ 214840 w 6167549"/>
              <a:gd name="connsiteY1431" fmla="*/ 1634044 h 6622120"/>
              <a:gd name="connsiteX1432" fmla="*/ 214840 w 6167549"/>
              <a:gd name="connsiteY1432" fmla="*/ 1700010 h 6622120"/>
              <a:gd name="connsiteX1433" fmla="*/ 148872 w 6167549"/>
              <a:gd name="connsiteY1433" fmla="*/ 1700010 h 6622120"/>
              <a:gd name="connsiteX1434" fmla="*/ 148872 w 6167549"/>
              <a:gd name="connsiteY1434" fmla="*/ 1634044 h 6622120"/>
              <a:gd name="connsiteX1435" fmla="*/ 13371 w 6167549"/>
              <a:gd name="connsiteY1435" fmla="*/ 1769543 h 6622120"/>
              <a:gd name="connsiteX1436" fmla="*/ 79337 w 6167549"/>
              <a:gd name="connsiteY1436" fmla="*/ 1769543 h 6622120"/>
              <a:gd name="connsiteX1437" fmla="*/ 79337 w 6167549"/>
              <a:gd name="connsiteY1437" fmla="*/ 1835509 h 6622120"/>
              <a:gd name="connsiteX1438" fmla="*/ 13371 w 6167549"/>
              <a:gd name="connsiteY1438" fmla="*/ 1835509 h 6622120"/>
              <a:gd name="connsiteX1439" fmla="*/ 13371 w 6167549"/>
              <a:gd name="connsiteY1439" fmla="*/ 1769543 h 6622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Lst>
            <a:rect l="l" t="t" r="r" b="b"/>
            <a:pathLst>
              <a:path w="6167549" h="6622120">
                <a:moveTo>
                  <a:pt x="5590958" y="5734657"/>
                </a:moveTo>
                <a:cubicBezTo>
                  <a:pt x="5608787" y="5715044"/>
                  <a:pt x="5637312" y="5716828"/>
                  <a:pt x="5656925" y="5734657"/>
                </a:cubicBezTo>
                <a:cubicBezTo>
                  <a:pt x="5674754" y="5752486"/>
                  <a:pt x="5674754" y="5782794"/>
                  <a:pt x="5656925" y="5800623"/>
                </a:cubicBezTo>
                <a:cubicBezTo>
                  <a:pt x="5639096" y="5818452"/>
                  <a:pt x="5608787" y="5818452"/>
                  <a:pt x="5590958" y="5800623"/>
                </a:cubicBezTo>
                <a:cubicBezTo>
                  <a:pt x="5573129" y="5782794"/>
                  <a:pt x="5573129" y="5752486"/>
                  <a:pt x="5590958" y="5734657"/>
                </a:cubicBezTo>
                <a:close/>
                <a:moveTo>
                  <a:pt x="5182690" y="6141156"/>
                </a:moveTo>
                <a:cubicBezTo>
                  <a:pt x="5200519" y="6121543"/>
                  <a:pt x="5229045" y="6121543"/>
                  <a:pt x="5248656" y="6141156"/>
                </a:cubicBezTo>
                <a:cubicBezTo>
                  <a:pt x="5266485" y="6158985"/>
                  <a:pt x="5266486" y="6189294"/>
                  <a:pt x="5248656" y="6207123"/>
                </a:cubicBezTo>
                <a:cubicBezTo>
                  <a:pt x="5230827" y="6224952"/>
                  <a:pt x="5200519" y="6224951"/>
                  <a:pt x="5182690" y="6207122"/>
                </a:cubicBezTo>
                <a:cubicBezTo>
                  <a:pt x="5164861" y="6189294"/>
                  <a:pt x="5164861" y="6158985"/>
                  <a:pt x="5182690" y="6141156"/>
                </a:cubicBezTo>
                <a:close/>
                <a:moveTo>
                  <a:pt x="5453676" y="5870158"/>
                </a:moveTo>
                <a:cubicBezTo>
                  <a:pt x="5471505" y="5850545"/>
                  <a:pt x="5501813" y="5850545"/>
                  <a:pt x="5519642" y="5870158"/>
                </a:cubicBezTo>
                <a:cubicBezTo>
                  <a:pt x="5537471" y="5887987"/>
                  <a:pt x="5537471" y="5918295"/>
                  <a:pt x="5519643" y="5936124"/>
                </a:cubicBezTo>
                <a:cubicBezTo>
                  <a:pt x="5501814" y="5953953"/>
                  <a:pt x="5471505" y="5953953"/>
                  <a:pt x="5453676" y="5936124"/>
                </a:cubicBezTo>
                <a:cubicBezTo>
                  <a:pt x="5435847" y="5918295"/>
                  <a:pt x="5435847" y="5887987"/>
                  <a:pt x="5453676" y="5870158"/>
                </a:cubicBezTo>
                <a:close/>
                <a:moveTo>
                  <a:pt x="5318176" y="6005658"/>
                </a:moveTo>
                <a:cubicBezTo>
                  <a:pt x="5336005" y="5986045"/>
                  <a:pt x="5366313" y="5986044"/>
                  <a:pt x="5384142" y="6005657"/>
                </a:cubicBezTo>
                <a:cubicBezTo>
                  <a:pt x="5401971" y="6023486"/>
                  <a:pt x="5401971" y="6053795"/>
                  <a:pt x="5384142" y="6071624"/>
                </a:cubicBezTo>
                <a:cubicBezTo>
                  <a:pt x="5366313" y="6089453"/>
                  <a:pt x="5336005" y="6089453"/>
                  <a:pt x="5318176" y="6071624"/>
                </a:cubicBezTo>
                <a:cubicBezTo>
                  <a:pt x="5300347" y="6053795"/>
                  <a:pt x="5300347" y="6023487"/>
                  <a:pt x="5318176" y="6005658"/>
                </a:cubicBezTo>
                <a:close/>
                <a:moveTo>
                  <a:pt x="5855287" y="5466865"/>
                </a:moveTo>
                <a:cubicBezTo>
                  <a:pt x="5873116" y="5449036"/>
                  <a:pt x="5903424" y="5449036"/>
                  <a:pt x="5921253" y="5466865"/>
                </a:cubicBezTo>
                <a:cubicBezTo>
                  <a:pt x="5939082" y="5484694"/>
                  <a:pt x="5939082" y="5515002"/>
                  <a:pt x="5921253" y="5532831"/>
                </a:cubicBezTo>
                <a:cubicBezTo>
                  <a:pt x="5903424" y="5550660"/>
                  <a:pt x="5873116" y="5550660"/>
                  <a:pt x="5855287" y="5532831"/>
                </a:cubicBezTo>
                <a:cubicBezTo>
                  <a:pt x="5837458" y="5515002"/>
                  <a:pt x="5837458" y="5484694"/>
                  <a:pt x="5855287" y="5466865"/>
                </a:cubicBezTo>
                <a:close/>
                <a:moveTo>
                  <a:pt x="5719787" y="5602362"/>
                </a:moveTo>
                <a:cubicBezTo>
                  <a:pt x="5737616" y="5584533"/>
                  <a:pt x="5767924" y="5584533"/>
                  <a:pt x="5785753" y="5602362"/>
                </a:cubicBezTo>
                <a:cubicBezTo>
                  <a:pt x="5803582" y="5620191"/>
                  <a:pt x="5803582" y="5650499"/>
                  <a:pt x="5785753" y="5668328"/>
                </a:cubicBezTo>
                <a:cubicBezTo>
                  <a:pt x="5767924" y="5686157"/>
                  <a:pt x="5737616" y="5686158"/>
                  <a:pt x="5719787" y="5668329"/>
                </a:cubicBezTo>
                <a:cubicBezTo>
                  <a:pt x="5701958" y="5650500"/>
                  <a:pt x="5701958" y="5620191"/>
                  <a:pt x="5719787" y="5602362"/>
                </a:cubicBezTo>
                <a:close/>
                <a:moveTo>
                  <a:pt x="4778165" y="6542783"/>
                </a:moveTo>
                <a:cubicBezTo>
                  <a:pt x="4795994" y="6523170"/>
                  <a:pt x="4824520" y="6523170"/>
                  <a:pt x="4844131" y="6542782"/>
                </a:cubicBezTo>
                <a:cubicBezTo>
                  <a:pt x="4861960" y="6560611"/>
                  <a:pt x="4861960" y="6590920"/>
                  <a:pt x="4844131" y="6608749"/>
                </a:cubicBezTo>
                <a:cubicBezTo>
                  <a:pt x="4826302" y="6626578"/>
                  <a:pt x="4795993" y="6626578"/>
                  <a:pt x="4778164" y="6608749"/>
                </a:cubicBezTo>
                <a:cubicBezTo>
                  <a:pt x="4760335" y="6590920"/>
                  <a:pt x="4760336" y="6560612"/>
                  <a:pt x="4778165" y="6542783"/>
                </a:cubicBezTo>
                <a:close/>
                <a:moveTo>
                  <a:pt x="5049157" y="6271777"/>
                </a:moveTo>
                <a:cubicBezTo>
                  <a:pt x="5066986" y="6252164"/>
                  <a:pt x="5097294" y="6252164"/>
                  <a:pt x="5115123" y="6271777"/>
                </a:cubicBezTo>
                <a:cubicBezTo>
                  <a:pt x="5132952" y="6289606"/>
                  <a:pt x="5132952" y="6319915"/>
                  <a:pt x="5115124" y="6337744"/>
                </a:cubicBezTo>
                <a:cubicBezTo>
                  <a:pt x="5097295" y="6355573"/>
                  <a:pt x="5066986" y="6355572"/>
                  <a:pt x="5049157" y="6337743"/>
                </a:cubicBezTo>
                <a:cubicBezTo>
                  <a:pt x="5031328" y="6319914"/>
                  <a:pt x="5031328" y="6289606"/>
                  <a:pt x="5049157" y="6271777"/>
                </a:cubicBezTo>
                <a:close/>
                <a:moveTo>
                  <a:pt x="4913651" y="6407284"/>
                </a:moveTo>
                <a:cubicBezTo>
                  <a:pt x="4931479" y="6387671"/>
                  <a:pt x="4961788" y="6387671"/>
                  <a:pt x="4979617" y="6407284"/>
                </a:cubicBezTo>
                <a:cubicBezTo>
                  <a:pt x="4997446" y="6425113"/>
                  <a:pt x="4997446" y="6455421"/>
                  <a:pt x="4979617" y="6473250"/>
                </a:cubicBezTo>
                <a:cubicBezTo>
                  <a:pt x="4961788" y="6491079"/>
                  <a:pt x="4931479" y="6491079"/>
                  <a:pt x="4913650" y="6473250"/>
                </a:cubicBezTo>
                <a:cubicBezTo>
                  <a:pt x="4895821" y="6455421"/>
                  <a:pt x="4895822" y="6425113"/>
                  <a:pt x="4913651" y="6407284"/>
                </a:cubicBezTo>
                <a:close/>
                <a:moveTo>
                  <a:pt x="5582077" y="5452960"/>
                </a:moveTo>
                <a:cubicBezTo>
                  <a:pt x="5599906" y="5435131"/>
                  <a:pt x="5630214" y="5435131"/>
                  <a:pt x="5648043" y="5452960"/>
                </a:cubicBezTo>
                <a:cubicBezTo>
                  <a:pt x="5665872" y="5470789"/>
                  <a:pt x="5665872" y="5501097"/>
                  <a:pt x="5648044" y="5518926"/>
                </a:cubicBezTo>
                <a:cubicBezTo>
                  <a:pt x="5630215" y="5536755"/>
                  <a:pt x="5599906" y="5536755"/>
                  <a:pt x="5582077" y="5518926"/>
                </a:cubicBezTo>
                <a:cubicBezTo>
                  <a:pt x="5564248" y="5501097"/>
                  <a:pt x="5564248" y="5470789"/>
                  <a:pt x="5582077" y="5452960"/>
                </a:cubicBezTo>
                <a:close/>
                <a:moveTo>
                  <a:pt x="5444792" y="5588461"/>
                </a:moveTo>
                <a:cubicBezTo>
                  <a:pt x="5464403" y="5570632"/>
                  <a:pt x="5492929" y="5570632"/>
                  <a:pt x="5510758" y="5588461"/>
                </a:cubicBezTo>
                <a:cubicBezTo>
                  <a:pt x="5528587" y="5606290"/>
                  <a:pt x="5528587" y="5636598"/>
                  <a:pt x="5510758" y="5654427"/>
                </a:cubicBezTo>
                <a:cubicBezTo>
                  <a:pt x="5492929" y="5672256"/>
                  <a:pt x="5462620" y="5672256"/>
                  <a:pt x="5444791" y="5654427"/>
                </a:cubicBezTo>
                <a:cubicBezTo>
                  <a:pt x="5426963" y="5636598"/>
                  <a:pt x="5426963" y="5606290"/>
                  <a:pt x="5444792" y="5588461"/>
                </a:cubicBezTo>
                <a:close/>
                <a:moveTo>
                  <a:pt x="5173793" y="5859460"/>
                </a:moveTo>
                <a:cubicBezTo>
                  <a:pt x="5191622" y="5841631"/>
                  <a:pt x="5221930" y="5841630"/>
                  <a:pt x="5239759" y="5859459"/>
                </a:cubicBezTo>
                <a:cubicBezTo>
                  <a:pt x="5257588" y="5877288"/>
                  <a:pt x="5257588" y="5907597"/>
                  <a:pt x="5239759" y="5925426"/>
                </a:cubicBezTo>
                <a:cubicBezTo>
                  <a:pt x="5221930" y="5943255"/>
                  <a:pt x="5191622" y="5943255"/>
                  <a:pt x="5173793" y="5925426"/>
                </a:cubicBezTo>
                <a:cubicBezTo>
                  <a:pt x="5155964" y="5907597"/>
                  <a:pt x="5155964" y="5877289"/>
                  <a:pt x="5173793" y="5859460"/>
                </a:cubicBezTo>
                <a:close/>
                <a:moveTo>
                  <a:pt x="5309290" y="5723960"/>
                </a:moveTo>
                <a:cubicBezTo>
                  <a:pt x="5327119" y="5706132"/>
                  <a:pt x="5357429" y="5706132"/>
                  <a:pt x="5375258" y="5723961"/>
                </a:cubicBezTo>
                <a:cubicBezTo>
                  <a:pt x="5393087" y="5741790"/>
                  <a:pt x="5393087" y="5772098"/>
                  <a:pt x="5375259" y="5789926"/>
                </a:cubicBezTo>
                <a:cubicBezTo>
                  <a:pt x="5357430" y="5807755"/>
                  <a:pt x="5327119" y="5807756"/>
                  <a:pt x="5309290" y="5789926"/>
                </a:cubicBezTo>
                <a:cubicBezTo>
                  <a:pt x="5291463" y="5772097"/>
                  <a:pt x="5291463" y="5741789"/>
                  <a:pt x="5309290" y="5723960"/>
                </a:cubicBezTo>
                <a:close/>
                <a:moveTo>
                  <a:pt x="5710857" y="5320663"/>
                </a:moveTo>
                <a:cubicBezTo>
                  <a:pt x="5728685" y="5302834"/>
                  <a:pt x="5758994" y="5302834"/>
                  <a:pt x="5776823" y="5320663"/>
                </a:cubicBezTo>
                <a:cubicBezTo>
                  <a:pt x="5794652" y="5338492"/>
                  <a:pt x="5794652" y="5368800"/>
                  <a:pt x="5776823" y="5386629"/>
                </a:cubicBezTo>
                <a:cubicBezTo>
                  <a:pt x="5758994" y="5404458"/>
                  <a:pt x="5728686" y="5404458"/>
                  <a:pt x="5710857" y="5386629"/>
                </a:cubicBezTo>
                <a:cubicBezTo>
                  <a:pt x="5693028" y="5368800"/>
                  <a:pt x="5693028" y="5338492"/>
                  <a:pt x="5710857" y="5320663"/>
                </a:cubicBezTo>
                <a:close/>
                <a:moveTo>
                  <a:pt x="5036499" y="5994958"/>
                </a:moveTo>
                <a:cubicBezTo>
                  <a:pt x="5056110" y="5977129"/>
                  <a:pt x="5084637" y="5977129"/>
                  <a:pt x="5102466" y="5994958"/>
                </a:cubicBezTo>
                <a:cubicBezTo>
                  <a:pt x="5120295" y="6012787"/>
                  <a:pt x="5120295" y="6043096"/>
                  <a:pt x="5102466" y="6060925"/>
                </a:cubicBezTo>
                <a:cubicBezTo>
                  <a:pt x="5084637" y="6078754"/>
                  <a:pt x="5054328" y="6078753"/>
                  <a:pt x="5036499" y="6060924"/>
                </a:cubicBezTo>
                <a:cubicBezTo>
                  <a:pt x="5018670" y="6043096"/>
                  <a:pt x="5018671" y="6012787"/>
                  <a:pt x="5036499" y="5994958"/>
                </a:cubicBezTo>
                <a:close/>
                <a:moveTo>
                  <a:pt x="4769267" y="6261086"/>
                </a:moveTo>
                <a:cubicBezTo>
                  <a:pt x="4787096" y="6243257"/>
                  <a:pt x="4817404" y="6243257"/>
                  <a:pt x="4835233" y="6261086"/>
                </a:cubicBezTo>
                <a:cubicBezTo>
                  <a:pt x="4853062" y="6278915"/>
                  <a:pt x="4853063" y="6309223"/>
                  <a:pt x="4835234" y="6327052"/>
                </a:cubicBezTo>
                <a:cubicBezTo>
                  <a:pt x="4817405" y="6344881"/>
                  <a:pt x="4787096" y="6344881"/>
                  <a:pt x="4769267" y="6327052"/>
                </a:cubicBezTo>
                <a:cubicBezTo>
                  <a:pt x="4751438" y="6309223"/>
                  <a:pt x="4751438" y="6278915"/>
                  <a:pt x="4769267" y="6261086"/>
                </a:cubicBezTo>
                <a:close/>
                <a:moveTo>
                  <a:pt x="4904765" y="6125587"/>
                </a:moveTo>
                <a:cubicBezTo>
                  <a:pt x="4922594" y="6107758"/>
                  <a:pt x="4952904" y="6107758"/>
                  <a:pt x="4970733" y="6125587"/>
                </a:cubicBezTo>
                <a:cubicBezTo>
                  <a:pt x="4988562" y="6143416"/>
                  <a:pt x="4988562" y="6173724"/>
                  <a:pt x="4970733" y="6191553"/>
                </a:cubicBezTo>
                <a:cubicBezTo>
                  <a:pt x="4952904" y="6209382"/>
                  <a:pt x="4922594" y="6209382"/>
                  <a:pt x="4904764" y="6191553"/>
                </a:cubicBezTo>
                <a:cubicBezTo>
                  <a:pt x="4886937" y="6173724"/>
                  <a:pt x="4886938" y="6143416"/>
                  <a:pt x="4904765" y="6125587"/>
                </a:cubicBezTo>
                <a:close/>
                <a:moveTo>
                  <a:pt x="4631974" y="6396585"/>
                </a:moveTo>
                <a:cubicBezTo>
                  <a:pt x="4651585" y="6378756"/>
                  <a:pt x="4680111" y="6378756"/>
                  <a:pt x="4697940" y="6396585"/>
                </a:cubicBezTo>
                <a:cubicBezTo>
                  <a:pt x="4715769" y="6414413"/>
                  <a:pt x="4715769" y="6444722"/>
                  <a:pt x="4697940" y="6462551"/>
                </a:cubicBezTo>
                <a:cubicBezTo>
                  <a:pt x="4680111" y="6480380"/>
                  <a:pt x="4649803" y="6480380"/>
                  <a:pt x="4631974" y="6462551"/>
                </a:cubicBezTo>
                <a:cubicBezTo>
                  <a:pt x="4614145" y="6444722"/>
                  <a:pt x="4614145" y="6414414"/>
                  <a:pt x="4631974" y="6396585"/>
                </a:cubicBezTo>
                <a:close/>
                <a:moveTo>
                  <a:pt x="5294268" y="5434836"/>
                </a:moveTo>
                <a:cubicBezTo>
                  <a:pt x="5312098" y="5415223"/>
                  <a:pt x="5340622" y="5417007"/>
                  <a:pt x="5360235" y="5434836"/>
                </a:cubicBezTo>
                <a:cubicBezTo>
                  <a:pt x="5378064" y="5452665"/>
                  <a:pt x="5378064" y="5482973"/>
                  <a:pt x="5360235" y="5500802"/>
                </a:cubicBezTo>
                <a:cubicBezTo>
                  <a:pt x="5342406" y="5518631"/>
                  <a:pt x="5312097" y="5518631"/>
                  <a:pt x="5294268" y="5500802"/>
                </a:cubicBezTo>
                <a:cubicBezTo>
                  <a:pt x="5276439" y="5482973"/>
                  <a:pt x="5276439" y="5452665"/>
                  <a:pt x="5294268" y="5434836"/>
                </a:cubicBezTo>
                <a:close/>
                <a:moveTo>
                  <a:pt x="4886005" y="5841330"/>
                </a:moveTo>
                <a:cubicBezTo>
                  <a:pt x="4903834" y="5821717"/>
                  <a:pt x="4932360" y="5821717"/>
                  <a:pt x="4951971" y="5841330"/>
                </a:cubicBezTo>
                <a:cubicBezTo>
                  <a:pt x="4969800" y="5859159"/>
                  <a:pt x="4969800" y="5889468"/>
                  <a:pt x="4951971" y="5907297"/>
                </a:cubicBezTo>
                <a:cubicBezTo>
                  <a:pt x="4934143" y="5925126"/>
                  <a:pt x="4903834" y="5925126"/>
                  <a:pt x="4886005" y="5907297"/>
                </a:cubicBezTo>
                <a:cubicBezTo>
                  <a:pt x="4868176" y="5889468"/>
                  <a:pt x="4868176" y="5859159"/>
                  <a:pt x="4886005" y="5841330"/>
                </a:cubicBezTo>
                <a:close/>
                <a:moveTo>
                  <a:pt x="5156992" y="5570330"/>
                </a:moveTo>
                <a:cubicBezTo>
                  <a:pt x="5174815" y="5550724"/>
                  <a:pt x="5205123" y="5550724"/>
                  <a:pt x="5222952" y="5570337"/>
                </a:cubicBezTo>
                <a:cubicBezTo>
                  <a:pt x="5240781" y="5588166"/>
                  <a:pt x="5240781" y="5618474"/>
                  <a:pt x="5222959" y="5636297"/>
                </a:cubicBezTo>
                <a:cubicBezTo>
                  <a:pt x="5205130" y="5654126"/>
                  <a:pt x="5174821" y="5654126"/>
                  <a:pt x="5156992" y="5636297"/>
                </a:cubicBezTo>
                <a:cubicBezTo>
                  <a:pt x="5139163" y="5618468"/>
                  <a:pt x="5139163" y="5588159"/>
                  <a:pt x="5156992" y="5570330"/>
                </a:cubicBezTo>
                <a:close/>
                <a:moveTo>
                  <a:pt x="5021492" y="5705831"/>
                </a:moveTo>
                <a:cubicBezTo>
                  <a:pt x="5039320" y="5686219"/>
                  <a:pt x="5069629" y="5686218"/>
                  <a:pt x="5087458" y="5705831"/>
                </a:cubicBezTo>
                <a:cubicBezTo>
                  <a:pt x="5105287" y="5723660"/>
                  <a:pt x="5105287" y="5753969"/>
                  <a:pt x="5087458" y="5771797"/>
                </a:cubicBezTo>
                <a:cubicBezTo>
                  <a:pt x="5069629" y="5789627"/>
                  <a:pt x="5039321" y="5789626"/>
                  <a:pt x="5021492" y="5771797"/>
                </a:cubicBezTo>
                <a:cubicBezTo>
                  <a:pt x="5003663" y="5753968"/>
                  <a:pt x="5003662" y="5723660"/>
                  <a:pt x="5021492" y="5705831"/>
                </a:cubicBezTo>
                <a:close/>
                <a:moveTo>
                  <a:pt x="5423097" y="5302541"/>
                </a:moveTo>
                <a:cubicBezTo>
                  <a:pt x="5440926" y="5284712"/>
                  <a:pt x="5471234" y="5284712"/>
                  <a:pt x="5489063" y="5302541"/>
                </a:cubicBezTo>
                <a:cubicBezTo>
                  <a:pt x="5506892" y="5320370"/>
                  <a:pt x="5506892" y="5350678"/>
                  <a:pt x="5489063" y="5368507"/>
                </a:cubicBezTo>
                <a:cubicBezTo>
                  <a:pt x="5471234" y="5386336"/>
                  <a:pt x="5440926" y="5386337"/>
                  <a:pt x="5423097" y="5368508"/>
                </a:cubicBezTo>
                <a:cubicBezTo>
                  <a:pt x="5405268" y="5350679"/>
                  <a:pt x="5405268" y="5320370"/>
                  <a:pt x="5423097" y="5302541"/>
                </a:cubicBezTo>
                <a:close/>
                <a:moveTo>
                  <a:pt x="4481476" y="6242961"/>
                </a:moveTo>
                <a:cubicBezTo>
                  <a:pt x="4499305" y="6223348"/>
                  <a:pt x="4527831" y="6223348"/>
                  <a:pt x="4547442" y="6242960"/>
                </a:cubicBezTo>
                <a:cubicBezTo>
                  <a:pt x="4565271" y="6260789"/>
                  <a:pt x="4565271" y="6291098"/>
                  <a:pt x="4547442" y="6308927"/>
                </a:cubicBezTo>
                <a:cubicBezTo>
                  <a:pt x="4529613" y="6326756"/>
                  <a:pt x="4499305" y="6326756"/>
                  <a:pt x="4481476" y="6308927"/>
                </a:cubicBezTo>
                <a:cubicBezTo>
                  <a:pt x="4463647" y="6291098"/>
                  <a:pt x="4463647" y="6260790"/>
                  <a:pt x="4481476" y="6242961"/>
                </a:cubicBezTo>
                <a:close/>
                <a:moveTo>
                  <a:pt x="4752461" y="5971962"/>
                </a:moveTo>
                <a:cubicBezTo>
                  <a:pt x="4770290" y="5952349"/>
                  <a:pt x="4800598" y="5952349"/>
                  <a:pt x="4818428" y="5971962"/>
                </a:cubicBezTo>
                <a:cubicBezTo>
                  <a:pt x="4836257" y="5989791"/>
                  <a:pt x="4836257" y="6020099"/>
                  <a:pt x="4818428" y="6037928"/>
                </a:cubicBezTo>
                <a:cubicBezTo>
                  <a:pt x="4800599" y="6055757"/>
                  <a:pt x="4770290" y="6055757"/>
                  <a:pt x="4752461" y="6037928"/>
                </a:cubicBezTo>
                <a:cubicBezTo>
                  <a:pt x="4734632" y="6020099"/>
                  <a:pt x="4734632" y="5989791"/>
                  <a:pt x="4752461" y="5971962"/>
                </a:cubicBezTo>
                <a:close/>
                <a:moveTo>
                  <a:pt x="4616961" y="6107462"/>
                </a:moveTo>
                <a:cubicBezTo>
                  <a:pt x="4634790" y="6087849"/>
                  <a:pt x="4665099" y="6087849"/>
                  <a:pt x="4682928" y="6107462"/>
                </a:cubicBezTo>
                <a:cubicBezTo>
                  <a:pt x="4700757" y="6125291"/>
                  <a:pt x="4700757" y="6155599"/>
                  <a:pt x="4682928" y="6173428"/>
                </a:cubicBezTo>
                <a:cubicBezTo>
                  <a:pt x="4665099" y="6191257"/>
                  <a:pt x="4634790" y="6191257"/>
                  <a:pt x="4616961" y="6173428"/>
                </a:cubicBezTo>
                <a:cubicBezTo>
                  <a:pt x="4599132" y="6155599"/>
                  <a:pt x="4599132" y="6125291"/>
                  <a:pt x="4616961" y="6107462"/>
                </a:cubicBezTo>
                <a:close/>
                <a:moveTo>
                  <a:pt x="5148102" y="5288640"/>
                </a:moveTo>
                <a:cubicBezTo>
                  <a:pt x="5167713" y="5270811"/>
                  <a:pt x="5196239" y="5270811"/>
                  <a:pt x="5214068" y="5288640"/>
                </a:cubicBezTo>
                <a:cubicBezTo>
                  <a:pt x="5231897" y="5306469"/>
                  <a:pt x="5231897" y="5336777"/>
                  <a:pt x="5214068" y="5354606"/>
                </a:cubicBezTo>
                <a:cubicBezTo>
                  <a:pt x="5196239" y="5372435"/>
                  <a:pt x="5165930" y="5372435"/>
                  <a:pt x="5148102" y="5354606"/>
                </a:cubicBezTo>
                <a:cubicBezTo>
                  <a:pt x="5130273" y="5336777"/>
                  <a:pt x="5130273" y="5306469"/>
                  <a:pt x="5148102" y="5288640"/>
                </a:cubicBezTo>
                <a:close/>
                <a:moveTo>
                  <a:pt x="4877108" y="5559633"/>
                </a:moveTo>
                <a:cubicBezTo>
                  <a:pt x="4894937" y="5541805"/>
                  <a:pt x="4925245" y="5541804"/>
                  <a:pt x="4943074" y="5559633"/>
                </a:cubicBezTo>
                <a:cubicBezTo>
                  <a:pt x="4960903" y="5577462"/>
                  <a:pt x="4960903" y="5607771"/>
                  <a:pt x="4943074" y="5625600"/>
                </a:cubicBezTo>
                <a:cubicBezTo>
                  <a:pt x="4925245" y="5643429"/>
                  <a:pt x="4894937" y="5643428"/>
                  <a:pt x="4877108" y="5625599"/>
                </a:cubicBezTo>
                <a:cubicBezTo>
                  <a:pt x="4859279" y="5607770"/>
                  <a:pt x="4859279" y="5577463"/>
                  <a:pt x="4877108" y="5559633"/>
                </a:cubicBezTo>
                <a:close/>
                <a:moveTo>
                  <a:pt x="5012606" y="5424133"/>
                </a:moveTo>
                <a:cubicBezTo>
                  <a:pt x="5030429" y="5406311"/>
                  <a:pt x="5060739" y="5406311"/>
                  <a:pt x="5078568" y="5424140"/>
                </a:cubicBezTo>
                <a:cubicBezTo>
                  <a:pt x="5096397" y="5441969"/>
                  <a:pt x="5096397" y="5472277"/>
                  <a:pt x="5078575" y="5490100"/>
                </a:cubicBezTo>
                <a:cubicBezTo>
                  <a:pt x="5060745" y="5507929"/>
                  <a:pt x="5030435" y="5507929"/>
                  <a:pt x="5012606" y="5490099"/>
                </a:cubicBezTo>
                <a:cubicBezTo>
                  <a:pt x="4994779" y="5472270"/>
                  <a:pt x="4994779" y="5441962"/>
                  <a:pt x="5012606" y="5424133"/>
                </a:cubicBezTo>
                <a:close/>
                <a:moveTo>
                  <a:pt x="4739814" y="5695132"/>
                </a:moveTo>
                <a:cubicBezTo>
                  <a:pt x="4759426" y="5677303"/>
                  <a:pt x="4787952" y="5677303"/>
                  <a:pt x="4805781" y="5695132"/>
                </a:cubicBezTo>
                <a:cubicBezTo>
                  <a:pt x="4823610" y="5712961"/>
                  <a:pt x="4823610" y="5743269"/>
                  <a:pt x="4805781" y="5761099"/>
                </a:cubicBezTo>
                <a:cubicBezTo>
                  <a:pt x="4787952" y="5778928"/>
                  <a:pt x="4757643" y="5778927"/>
                  <a:pt x="4739814" y="5761098"/>
                </a:cubicBezTo>
                <a:cubicBezTo>
                  <a:pt x="4721985" y="5743270"/>
                  <a:pt x="4721985" y="5712961"/>
                  <a:pt x="4739814" y="5695132"/>
                </a:cubicBezTo>
                <a:close/>
                <a:moveTo>
                  <a:pt x="4472578" y="5961264"/>
                </a:moveTo>
                <a:cubicBezTo>
                  <a:pt x="4490407" y="5943435"/>
                  <a:pt x="4520715" y="5943435"/>
                  <a:pt x="4538544" y="5961264"/>
                </a:cubicBezTo>
                <a:cubicBezTo>
                  <a:pt x="4556373" y="5979093"/>
                  <a:pt x="4556373" y="6009401"/>
                  <a:pt x="4538545" y="6027230"/>
                </a:cubicBezTo>
                <a:cubicBezTo>
                  <a:pt x="4520715" y="6045059"/>
                  <a:pt x="4490407" y="6045059"/>
                  <a:pt x="4472578" y="6027230"/>
                </a:cubicBezTo>
                <a:cubicBezTo>
                  <a:pt x="4454749" y="6009401"/>
                  <a:pt x="4454749" y="5979093"/>
                  <a:pt x="4472578" y="5961264"/>
                </a:cubicBezTo>
                <a:close/>
                <a:moveTo>
                  <a:pt x="4608075" y="5825765"/>
                </a:moveTo>
                <a:cubicBezTo>
                  <a:pt x="4625904" y="5807936"/>
                  <a:pt x="4656215" y="5807936"/>
                  <a:pt x="4674044" y="5825765"/>
                </a:cubicBezTo>
                <a:cubicBezTo>
                  <a:pt x="4691873" y="5843594"/>
                  <a:pt x="4691873" y="5873902"/>
                  <a:pt x="4674044" y="5891731"/>
                </a:cubicBezTo>
                <a:cubicBezTo>
                  <a:pt x="4656215" y="5909560"/>
                  <a:pt x="4625905" y="5909560"/>
                  <a:pt x="4608075" y="5891731"/>
                </a:cubicBezTo>
                <a:cubicBezTo>
                  <a:pt x="4590248" y="5873902"/>
                  <a:pt x="4590248" y="5843594"/>
                  <a:pt x="4608075" y="5825765"/>
                </a:cubicBezTo>
                <a:close/>
                <a:moveTo>
                  <a:pt x="4335285" y="6096763"/>
                </a:moveTo>
                <a:cubicBezTo>
                  <a:pt x="4354896" y="6078934"/>
                  <a:pt x="4383422" y="6078934"/>
                  <a:pt x="4401251" y="6096762"/>
                </a:cubicBezTo>
                <a:cubicBezTo>
                  <a:pt x="4419080" y="6114591"/>
                  <a:pt x="4419080" y="6144900"/>
                  <a:pt x="4401251" y="6162729"/>
                </a:cubicBezTo>
                <a:cubicBezTo>
                  <a:pt x="4383422" y="6180558"/>
                  <a:pt x="4353114" y="6180558"/>
                  <a:pt x="4335285" y="6162729"/>
                </a:cubicBezTo>
                <a:cubicBezTo>
                  <a:pt x="4317456" y="6144900"/>
                  <a:pt x="4317456" y="6114592"/>
                  <a:pt x="4335285" y="6096763"/>
                </a:cubicBezTo>
                <a:close/>
                <a:moveTo>
                  <a:pt x="6088212" y="4336317"/>
                </a:moveTo>
                <a:cubicBezTo>
                  <a:pt x="6106041" y="4318488"/>
                  <a:pt x="6136349" y="4318488"/>
                  <a:pt x="6154178" y="4336317"/>
                </a:cubicBezTo>
                <a:cubicBezTo>
                  <a:pt x="6172007" y="4354146"/>
                  <a:pt x="6172007" y="4384454"/>
                  <a:pt x="6154178" y="4402283"/>
                </a:cubicBezTo>
                <a:cubicBezTo>
                  <a:pt x="6134567" y="4421897"/>
                  <a:pt x="6106041" y="4421897"/>
                  <a:pt x="6088212" y="4402284"/>
                </a:cubicBezTo>
                <a:cubicBezTo>
                  <a:pt x="6070383" y="4384455"/>
                  <a:pt x="6070383" y="4354146"/>
                  <a:pt x="6088212" y="4336317"/>
                </a:cubicBezTo>
                <a:close/>
                <a:moveTo>
                  <a:pt x="5950803" y="4198931"/>
                </a:moveTo>
                <a:cubicBezTo>
                  <a:pt x="5968632" y="4181102"/>
                  <a:pt x="5998940" y="4181102"/>
                  <a:pt x="6016769" y="4198931"/>
                </a:cubicBezTo>
                <a:cubicBezTo>
                  <a:pt x="6034598" y="4216760"/>
                  <a:pt x="6034598" y="4247068"/>
                  <a:pt x="6016769" y="4264897"/>
                </a:cubicBezTo>
                <a:cubicBezTo>
                  <a:pt x="5997158" y="4282726"/>
                  <a:pt x="5968632" y="4282726"/>
                  <a:pt x="5950803" y="4264897"/>
                </a:cubicBezTo>
                <a:cubicBezTo>
                  <a:pt x="5932974" y="4247068"/>
                  <a:pt x="5932974" y="4216760"/>
                  <a:pt x="5950803" y="4198931"/>
                </a:cubicBezTo>
                <a:close/>
                <a:moveTo>
                  <a:pt x="4732673" y="5415217"/>
                </a:moveTo>
                <a:cubicBezTo>
                  <a:pt x="4750501" y="5395605"/>
                  <a:pt x="4779026" y="5395604"/>
                  <a:pt x="4798639" y="5415217"/>
                </a:cubicBezTo>
                <a:cubicBezTo>
                  <a:pt x="4816468" y="5433046"/>
                  <a:pt x="4816467" y="5463355"/>
                  <a:pt x="4798639" y="5481184"/>
                </a:cubicBezTo>
                <a:cubicBezTo>
                  <a:pt x="4780809" y="5499013"/>
                  <a:pt x="4750502" y="5499012"/>
                  <a:pt x="4732673" y="5481183"/>
                </a:cubicBezTo>
                <a:cubicBezTo>
                  <a:pt x="4714844" y="5463354"/>
                  <a:pt x="4714843" y="5433047"/>
                  <a:pt x="4732673" y="5415217"/>
                </a:cubicBezTo>
                <a:close/>
                <a:moveTo>
                  <a:pt x="4868171" y="5279716"/>
                </a:moveTo>
                <a:cubicBezTo>
                  <a:pt x="4885993" y="5260109"/>
                  <a:pt x="4916302" y="5260109"/>
                  <a:pt x="4934131" y="5279722"/>
                </a:cubicBezTo>
                <a:cubicBezTo>
                  <a:pt x="4951960" y="5297551"/>
                  <a:pt x="4951960" y="5327860"/>
                  <a:pt x="4934137" y="5345682"/>
                </a:cubicBezTo>
                <a:cubicBezTo>
                  <a:pt x="4916308" y="5363511"/>
                  <a:pt x="4886000" y="5363511"/>
                  <a:pt x="4868171" y="5345682"/>
                </a:cubicBezTo>
                <a:cubicBezTo>
                  <a:pt x="4850342" y="5327853"/>
                  <a:pt x="4850342" y="5297545"/>
                  <a:pt x="4868171" y="5279716"/>
                </a:cubicBezTo>
                <a:close/>
                <a:moveTo>
                  <a:pt x="5003662" y="5144224"/>
                </a:moveTo>
                <a:cubicBezTo>
                  <a:pt x="5021491" y="5124611"/>
                  <a:pt x="5051801" y="5126395"/>
                  <a:pt x="5069630" y="5144224"/>
                </a:cubicBezTo>
                <a:cubicBezTo>
                  <a:pt x="5087459" y="5162053"/>
                  <a:pt x="5087459" y="5192361"/>
                  <a:pt x="5069630" y="5210190"/>
                </a:cubicBezTo>
                <a:cubicBezTo>
                  <a:pt x="5051801" y="5228019"/>
                  <a:pt x="5021491" y="5228019"/>
                  <a:pt x="5003662" y="5210190"/>
                </a:cubicBezTo>
                <a:cubicBezTo>
                  <a:pt x="4985835" y="5192362"/>
                  <a:pt x="4985835" y="5162053"/>
                  <a:pt x="5003662" y="5144224"/>
                </a:cubicBezTo>
                <a:close/>
                <a:moveTo>
                  <a:pt x="4595383" y="5550718"/>
                </a:moveTo>
                <a:cubicBezTo>
                  <a:pt x="4614994" y="5531105"/>
                  <a:pt x="4643520" y="5531105"/>
                  <a:pt x="4661349" y="5550718"/>
                </a:cubicBezTo>
                <a:cubicBezTo>
                  <a:pt x="4679178" y="5568547"/>
                  <a:pt x="4679178" y="5598855"/>
                  <a:pt x="4661349" y="5616684"/>
                </a:cubicBezTo>
                <a:cubicBezTo>
                  <a:pt x="4643520" y="5634513"/>
                  <a:pt x="4613212" y="5634513"/>
                  <a:pt x="4595383" y="5616684"/>
                </a:cubicBezTo>
                <a:cubicBezTo>
                  <a:pt x="4577554" y="5598855"/>
                  <a:pt x="4577554" y="5568547"/>
                  <a:pt x="4595383" y="5550718"/>
                </a:cubicBezTo>
                <a:close/>
                <a:moveTo>
                  <a:pt x="4328142" y="5816848"/>
                </a:moveTo>
                <a:cubicBezTo>
                  <a:pt x="4345971" y="5797235"/>
                  <a:pt x="4374496" y="5797235"/>
                  <a:pt x="4394109" y="5816848"/>
                </a:cubicBezTo>
                <a:cubicBezTo>
                  <a:pt x="4411938" y="5834677"/>
                  <a:pt x="4411938" y="5864985"/>
                  <a:pt x="4394109" y="5882814"/>
                </a:cubicBezTo>
                <a:cubicBezTo>
                  <a:pt x="4376280" y="5900643"/>
                  <a:pt x="4345971" y="5900643"/>
                  <a:pt x="4328142" y="5882814"/>
                </a:cubicBezTo>
                <a:cubicBezTo>
                  <a:pt x="4310313" y="5864985"/>
                  <a:pt x="4310313" y="5834677"/>
                  <a:pt x="4328142" y="5816848"/>
                </a:cubicBezTo>
                <a:close/>
                <a:moveTo>
                  <a:pt x="4463640" y="5681347"/>
                </a:moveTo>
                <a:cubicBezTo>
                  <a:pt x="4481469" y="5661735"/>
                  <a:pt x="4511777" y="5661734"/>
                  <a:pt x="4529606" y="5681347"/>
                </a:cubicBezTo>
                <a:cubicBezTo>
                  <a:pt x="4547435" y="5699176"/>
                  <a:pt x="4547436" y="5729485"/>
                  <a:pt x="4529607" y="5747314"/>
                </a:cubicBezTo>
                <a:cubicBezTo>
                  <a:pt x="4511778" y="5765143"/>
                  <a:pt x="4481469" y="5765143"/>
                  <a:pt x="4463640" y="5747314"/>
                </a:cubicBezTo>
                <a:cubicBezTo>
                  <a:pt x="4445811" y="5729485"/>
                  <a:pt x="4445811" y="5699176"/>
                  <a:pt x="4463640" y="5681347"/>
                </a:cubicBezTo>
                <a:close/>
                <a:moveTo>
                  <a:pt x="4190854" y="5952348"/>
                </a:moveTo>
                <a:cubicBezTo>
                  <a:pt x="4210464" y="5932735"/>
                  <a:pt x="4238991" y="5932735"/>
                  <a:pt x="4256820" y="5952348"/>
                </a:cubicBezTo>
                <a:cubicBezTo>
                  <a:pt x="4274649" y="5970177"/>
                  <a:pt x="4274649" y="6000485"/>
                  <a:pt x="4256820" y="6018314"/>
                </a:cubicBezTo>
                <a:cubicBezTo>
                  <a:pt x="4238991" y="6036143"/>
                  <a:pt x="4208682" y="6036143"/>
                  <a:pt x="4190853" y="6018314"/>
                </a:cubicBezTo>
                <a:cubicBezTo>
                  <a:pt x="4173024" y="6000485"/>
                  <a:pt x="4173025" y="5970177"/>
                  <a:pt x="4190854" y="5952348"/>
                </a:cubicBezTo>
                <a:close/>
                <a:moveTo>
                  <a:pt x="5804600" y="4052735"/>
                </a:moveTo>
                <a:cubicBezTo>
                  <a:pt x="5822429" y="4034906"/>
                  <a:pt x="5852737" y="4034906"/>
                  <a:pt x="5870566" y="4052735"/>
                </a:cubicBezTo>
                <a:cubicBezTo>
                  <a:pt x="5888395" y="4070564"/>
                  <a:pt x="5888395" y="4100872"/>
                  <a:pt x="5870566" y="4118701"/>
                </a:cubicBezTo>
                <a:cubicBezTo>
                  <a:pt x="5852737" y="4138314"/>
                  <a:pt x="5824211" y="4138314"/>
                  <a:pt x="5804600" y="4118701"/>
                </a:cubicBezTo>
                <a:cubicBezTo>
                  <a:pt x="5786771" y="4100872"/>
                  <a:pt x="5786771" y="4070564"/>
                  <a:pt x="5804600" y="4052735"/>
                </a:cubicBezTo>
                <a:close/>
                <a:moveTo>
                  <a:pt x="5669084" y="4188233"/>
                </a:moveTo>
                <a:cubicBezTo>
                  <a:pt x="5686913" y="4170404"/>
                  <a:pt x="5717222" y="4170405"/>
                  <a:pt x="5735051" y="4188234"/>
                </a:cubicBezTo>
                <a:cubicBezTo>
                  <a:pt x="5752880" y="4206063"/>
                  <a:pt x="5752880" y="4236371"/>
                  <a:pt x="5735051" y="4254200"/>
                </a:cubicBezTo>
                <a:cubicBezTo>
                  <a:pt x="5717222" y="4273813"/>
                  <a:pt x="5686914" y="4273813"/>
                  <a:pt x="5669084" y="4254200"/>
                </a:cubicBezTo>
                <a:cubicBezTo>
                  <a:pt x="5651255" y="4236371"/>
                  <a:pt x="5651255" y="4206062"/>
                  <a:pt x="5669084" y="4188233"/>
                </a:cubicBezTo>
                <a:close/>
                <a:moveTo>
                  <a:pt x="4723755" y="5133519"/>
                </a:moveTo>
                <a:cubicBezTo>
                  <a:pt x="4741578" y="5115697"/>
                  <a:pt x="4771886" y="5115697"/>
                  <a:pt x="4789715" y="5133526"/>
                </a:cubicBezTo>
                <a:cubicBezTo>
                  <a:pt x="4807544" y="5151355"/>
                  <a:pt x="4807544" y="5181663"/>
                  <a:pt x="4789722" y="5199485"/>
                </a:cubicBezTo>
                <a:cubicBezTo>
                  <a:pt x="4771893" y="5217315"/>
                  <a:pt x="4741584" y="5217315"/>
                  <a:pt x="4723755" y="5199486"/>
                </a:cubicBezTo>
                <a:cubicBezTo>
                  <a:pt x="4705926" y="5181657"/>
                  <a:pt x="4705926" y="5151348"/>
                  <a:pt x="4723755" y="5133519"/>
                </a:cubicBezTo>
                <a:close/>
                <a:moveTo>
                  <a:pt x="4588254" y="5269019"/>
                </a:moveTo>
                <a:cubicBezTo>
                  <a:pt x="4606082" y="5251191"/>
                  <a:pt x="4634607" y="5251190"/>
                  <a:pt x="4654220" y="5269019"/>
                </a:cubicBezTo>
                <a:cubicBezTo>
                  <a:pt x="4672049" y="5286848"/>
                  <a:pt x="4672049" y="5317157"/>
                  <a:pt x="4654220" y="5334986"/>
                </a:cubicBezTo>
                <a:cubicBezTo>
                  <a:pt x="4636391" y="5352815"/>
                  <a:pt x="4606083" y="5352814"/>
                  <a:pt x="4588254" y="5334985"/>
                </a:cubicBezTo>
                <a:cubicBezTo>
                  <a:pt x="4570425" y="5317156"/>
                  <a:pt x="4570425" y="5286848"/>
                  <a:pt x="4588254" y="5269019"/>
                </a:cubicBezTo>
                <a:close/>
                <a:moveTo>
                  <a:pt x="4450965" y="5404521"/>
                </a:moveTo>
                <a:cubicBezTo>
                  <a:pt x="4468794" y="5386691"/>
                  <a:pt x="4499102" y="5386691"/>
                  <a:pt x="4516931" y="5404520"/>
                </a:cubicBezTo>
                <a:cubicBezTo>
                  <a:pt x="4534760" y="5422349"/>
                  <a:pt x="4534760" y="5452658"/>
                  <a:pt x="4516931" y="5470487"/>
                </a:cubicBezTo>
                <a:cubicBezTo>
                  <a:pt x="4499102" y="5488316"/>
                  <a:pt x="4468794" y="5488316"/>
                  <a:pt x="4450965" y="5470487"/>
                </a:cubicBezTo>
                <a:cubicBezTo>
                  <a:pt x="4433136" y="5452658"/>
                  <a:pt x="4433136" y="5422350"/>
                  <a:pt x="4450965" y="5404521"/>
                </a:cubicBezTo>
                <a:close/>
                <a:moveTo>
                  <a:pt x="4319224" y="5535151"/>
                </a:moveTo>
                <a:cubicBezTo>
                  <a:pt x="4337053" y="5517322"/>
                  <a:pt x="4367362" y="5517322"/>
                  <a:pt x="4385191" y="5535151"/>
                </a:cubicBezTo>
                <a:cubicBezTo>
                  <a:pt x="4403020" y="5552980"/>
                  <a:pt x="4403020" y="5583288"/>
                  <a:pt x="4385191" y="5601117"/>
                </a:cubicBezTo>
                <a:cubicBezTo>
                  <a:pt x="4367362" y="5618946"/>
                  <a:pt x="4337053" y="5618946"/>
                  <a:pt x="4319224" y="5601117"/>
                </a:cubicBezTo>
                <a:cubicBezTo>
                  <a:pt x="4301395" y="5583288"/>
                  <a:pt x="4301395" y="5552980"/>
                  <a:pt x="4319224" y="5535151"/>
                </a:cubicBezTo>
                <a:close/>
                <a:moveTo>
                  <a:pt x="4183724" y="5670650"/>
                </a:moveTo>
                <a:cubicBezTo>
                  <a:pt x="4201553" y="5652821"/>
                  <a:pt x="4230077" y="5652821"/>
                  <a:pt x="4249690" y="5670650"/>
                </a:cubicBezTo>
                <a:cubicBezTo>
                  <a:pt x="4267519" y="5688479"/>
                  <a:pt x="4267519" y="5718788"/>
                  <a:pt x="4249690" y="5736616"/>
                </a:cubicBezTo>
                <a:cubicBezTo>
                  <a:pt x="4231861" y="5754445"/>
                  <a:pt x="4201553" y="5754445"/>
                  <a:pt x="4183724" y="5736616"/>
                </a:cubicBezTo>
                <a:cubicBezTo>
                  <a:pt x="4165895" y="5718787"/>
                  <a:pt x="4165895" y="5688479"/>
                  <a:pt x="4183724" y="5670650"/>
                </a:cubicBezTo>
                <a:close/>
                <a:moveTo>
                  <a:pt x="4046436" y="5806151"/>
                </a:moveTo>
                <a:cubicBezTo>
                  <a:pt x="4064265" y="5788322"/>
                  <a:pt x="4094573" y="5788322"/>
                  <a:pt x="4112402" y="5806151"/>
                </a:cubicBezTo>
                <a:cubicBezTo>
                  <a:pt x="4130231" y="5823980"/>
                  <a:pt x="4130231" y="5854288"/>
                  <a:pt x="4112402" y="5872117"/>
                </a:cubicBezTo>
                <a:cubicBezTo>
                  <a:pt x="4094573" y="5889946"/>
                  <a:pt x="4064264" y="5889946"/>
                  <a:pt x="4046435" y="5872117"/>
                </a:cubicBezTo>
                <a:cubicBezTo>
                  <a:pt x="4028606" y="5854288"/>
                  <a:pt x="4028607" y="5823980"/>
                  <a:pt x="4046436" y="5806151"/>
                </a:cubicBezTo>
                <a:close/>
                <a:moveTo>
                  <a:pt x="5524702" y="4043817"/>
                </a:moveTo>
                <a:cubicBezTo>
                  <a:pt x="5542531" y="4025988"/>
                  <a:pt x="5572840" y="4025989"/>
                  <a:pt x="5590669" y="4043818"/>
                </a:cubicBezTo>
                <a:cubicBezTo>
                  <a:pt x="5608498" y="4061647"/>
                  <a:pt x="5608497" y="4091955"/>
                  <a:pt x="5590669" y="4109784"/>
                </a:cubicBezTo>
                <a:cubicBezTo>
                  <a:pt x="5572840" y="4127613"/>
                  <a:pt x="5542531" y="4127613"/>
                  <a:pt x="5524702" y="4109784"/>
                </a:cubicBezTo>
                <a:cubicBezTo>
                  <a:pt x="5506873" y="4091955"/>
                  <a:pt x="5506873" y="4061646"/>
                  <a:pt x="5524702" y="4043817"/>
                </a:cubicBezTo>
                <a:close/>
                <a:moveTo>
                  <a:pt x="5389202" y="4179312"/>
                </a:moveTo>
                <a:cubicBezTo>
                  <a:pt x="5407031" y="4161483"/>
                  <a:pt x="5437340" y="4161483"/>
                  <a:pt x="5455169" y="4179312"/>
                </a:cubicBezTo>
                <a:cubicBezTo>
                  <a:pt x="5472998" y="4197141"/>
                  <a:pt x="5472997" y="4227449"/>
                  <a:pt x="5455168" y="4245278"/>
                </a:cubicBezTo>
                <a:cubicBezTo>
                  <a:pt x="5437339" y="4263107"/>
                  <a:pt x="5407031" y="4263107"/>
                  <a:pt x="5389202" y="4245278"/>
                </a:cubicBezTo>
                <a:cubicBezTo>
                  <a:pt x="5371373" y="4227449"/>
                  <a:pt x="5371373" y="4197141"/>
                  <a:pt x="5389202" y="4179312"/>
                </a:cubicBezTo>
                <a:close/>
                <a:moveTo>
                  <a:pt x="5660173" y="3908319"/>
                </a:moveTo>
                <a:cubicBezTo>
                  <a:pt x="5678001" y="3890490"/>
                  <a:pt x="5708310" y="3890490"/>
                  <a:pt x="5726139" y="3908319"/>
                </a:cubicBezTo>
                <a:cubicBezTo>
                  <a:pt x="5743968" y="3926148"/>
                  <a:pt x="5743968" y="3956456"/>
                  <a:pt x="5726139" y="3974285"/>
                </a:cubicBezTo>
                <a:cubicBezTo>
                  <a:pt x="5708310" y="3992114"/>
                  <a:pt x="5679784" y="3992114"/>
                  <a:pt x="5660173" y="3974285"/>
                </a:cubicBezTo>
                <a:cubicBezTo>
                  <a:pt x="5642344" y="3956456"/>
                  <a:pt x="5642344" y="3926148"/>
                  <a:pt x="5660173" y="3908319"/>
                </a:cubicBezTo>
                <a:close/>
                <a:moveTo>
                  <a:pt x="4579336" y="4989104"/>
                </a:moveTo>
                <a:cubicBezTo>
                  <a:pt x="4597158" y="4969498"/>
                  <a:pt x="4627466" y="4969498"/>
                  <a:pt x="4645295" y="4989111"/>
                </a:cubicBezTo>
                <a:cubicBezTo>
                  <a:pt x="4663124" y="5006940"/>
                  <a:pt x="4663124" y="5037248"/>
                  <a:pt x="4645302" y="5055070"/>
                </a:cubicBezTo>
                <a:cubicBezTo>
                  <a:pt x="4627473" y="5072899"/>
                  <a:pt x="4597164" y="5072899"/>
                  <a:pt x="4579335" y="5055070"/>
                </a:cubicBezTo>
                <a:cubicBezTo>
                  <a:pt x="4561506" y="5037241"/>
                  <a:pt x="4561507" y="5006933"/>
                  <a:pt x="4579336" y="4989104"/>
                </a:cubicBezTo>
                <a:close/>
                <a:moveTo>
                  <a:pt x="4442053" y="5124602"/>
                </a:moveTo>
                <a:cubicBezTo>
                  <a:pt x="4461663" y="5104990"/>
                  <a:pt x="4490190" y="5104989"/>
                  <a:pt x="4508019" y="5124602"/>
                </a:cubicBezTo>
                <a:cubicBezTo>
                  <a:pt x="4525848" y="5142431"/>
                  <a:pt x="4525848" y="5172740"/>
                  <a:pt x="4508019" y="5190569"/>
                </a:cubicBezTo>
                <a:cubicBezTo>
                  <a:pt x="4490190" y="5208398"/>
                  <a:pt x="4459881" y="5208398"/>
                  <a:pt x="4442052" y="5190569"/>
                </a:cubicBezTo>
                <a:cubicBezTo>
                  <a:pt x="4424223" y="5172740"/>
                  <a:pt x="4424223" y="5142432"/>
                  <a:pt x="4442053" y="5124602"/>
                </a:cubicBezTo>
                <a:close/>
                <a:moveTo>
                  <a:pt x="4306543" y="5260105"/>
                </a:moveTo>
                <a:cubicBezTo>
                  <a:pt x="4324372" y="5240492"/>
                  <a:pt x="4354681" y="5240491"/>
                  <a:pt x="4372509" y="5260105"/>
                </a:cubicBezTo>
                <a:cubicBezTo>
                  <a:pt x="4390338" y="5277934"/>
                  <a:pt x="4390339" y="5308242"/>
                  <a:pt x="4372510" y="5326071"/>
                </a:cubicBezTo>
                <a:cubicBezTo>
                  <a:pt x="4354681" y="5343900"/>
                  <a:pt x="4324372" y="5343900"/>
                  <a:pt x="4306543" y="5326071"/>
                </a:cubicBezTo>
                <a:cubicBezTo>
                  <a:pt x="4288714" y="5308242"/>
                  <a:pt x="4288714" y="5277934"/>
                  <a:pt x="4306543" y="5260105"/>
                </a:cubicBezTo>
                <a:close/>
                <a:moveTo>
                  <a:pt x="4174805" y="5390736"/>
                </a:moveTo>
                <a:cubicBezTo>
                  <a:pt x="4192634" y="5371123"/>
                  <a:pt x="4222942" y="5371123"/>
                  <a:pt x="4240771" y="5390735"/>
                </a:cubicBezTo>
                <a:cubicBezTo>
                  <a:pt x="4258600" y="5408564"/>
                  <a:pt x="4258600" y="5438873"/>
                  <a:pt x="4240771" y="5456702"/>
                </a:cubicBezTo>
                <a:cubicBezTo>
                  <a:pt x="4222942" y="5474531"/>
                  <a:pt x="4192634" y="5474531"/>
                  <a:pt x="4174805" y="5456702"/>
                </a:cubicBezTo>
                <a:cubicBezTo>
                  <a:pt x="4156976" y="5438873"/>
                  <a:pt x="4156976" y="5408565"/>
                  <a:pt x="4174805" y="5390736"/>
                </a:cubicBezTo>
                <a:close/>
                <a:moveTo>
                  <a:pt x="4037522" y="5526233"/>
                </a:moveTo>
                <a:cubicBezTo>
                  <a:pt x="4057133" y="5506620"/>
                  <a:pt x="4085659" y="5506620"/>
                  <a:pt x="4103489" y="5526233"/>
                </a:cubicBezTo>
                <a:cubicBezTo>
                  <a:pt x="4121318" y="5544062"/>
                  <a:pt x="4121318" y="5574371"/>
                  <a:pt x="4103489" y="5592200"/>
                </a:cubicBezTo>
                <a:cubicBezTo>
                  <a:pt x="4085660" y="5610029"/>
                  <a:pt x="4055351" y="5610029"/>
                  <a:pt x="4037522" y="5592200"/>
                </a:cubicBezTo>
                <a:cubicBezTo>
                  <a:pt x="4019693" y="5574371"/>
                  <a:pt x="4019693" y="5544062"/>
                  <a:pt x="4037522" y="5526233"/>
                </a:cubicBezTo>
                <a:close/>
                <a:moveTo>
                  <a:pt x="3902014" y="5661735"/>
                </a:moveTo>
                <a:cubicBezTo>
                  <a:pt x="3919843" y="5642122"/>
                  <a:pt x="3950151" y="5642122"/>
                  <a:pt x="3967980" y="5661735"/>
                </a:cubicBezTo>
                <a:cubicBezTo>
                  <a:pt x="3985809" y="5679564"/>
                  <a:pt x="3985809" y="5709872"/>
                  <a:pt x="3967980" y="5727701"/>
                </a:cubicBezTo>
                <a:cubicBezTo>
                  <a:pt x="3950151" y="5745530"/>
                  <a:pt x="3919843" y="5745530"/>
                  <a:pt x="3902014" y="5727701"/>
                </a:cubicBezTo>
                <a:cubicBezTo>
                  <a:pt x="3884185" y="5709872"/>
                  <a:pt x="3884185" y="5679564"/>
                  <a:pt x="3902014" y="5661735"/>
                </a:cubicBezTo>
                <a:close/>
                <a:moveTo>
                  <a:pt x="5251473" y="4031696"/>
                </a:moveTo>
                <a:cubicBezTo>
                  <a:pt x="5269302" y="4012083"/>
                  <a:pt x="5297826" y="4012083"/>
                  <a:pt x="5317439" y="4031696"/>
                </a:cubicBezTo>
                <a:cubicBezTo>
                  <a:pt x="5335268" y="4049525"/>
                  <a:pt x="5335268" y="4079833"/>
                  <a:pt x="5317439" y="4097662"/>
                </a:cubicBezTo>
                <a:cubicBezTo>
                  <a:pt x="5299610" y="4115491"/>
                  <a:pt x="5269302" y="4115491"/>
                  <a:pt x="5251473" y="4097662"/>
                </a:cubicBezTo>
                <a:cubicBezTo>
                  <a:pt x="5233644" y="4079833"/>
                  <a:pt x="5233644" y="4049525"/>
                  <a:pt x="5251473" y="4031696"/>
                </a:cubicBezTo>
                <a:close/>
                <a:moveTo>
                  <a:pt x="5380309" y="3897608"/>
                </a:moveTo>
                <a:cubicBezTo>
                  <a:pt x="5398138" y="3879779"/>
                  <a:pt x="5428446" y="3879779"/>
                  <a:pt x="5446275" y="3897608"/>
                </a:cubicBezTo>
                <a:cubicBezTo>
                  <a:pt x="5464104" y="3915437"/>
                  <a:pt x="5464104" y="3945746"/>
                  <a:pt x="5446275" y="3963575"/>
                </a:cubicBezTo>
                <a:cubicBezTo>
                  <a:pt x="5428446" y="3983187"/>
                  <a:pt x="5398138" y="3983188"/>
                  <a:pt x="5380309" y="3963575"/>
                </a:cubicBezTo>
                <a:cubicBezTo>
                  <a:pt x="5362480" y="3945746"/>
                  <a:pt x="5362480" y="3915437"/>
                  <a:pt x="5380309" y="3897608"/>
                </a:cubicBezTo>
                <a:close/>
                <a:moveTo>
                  <a:pt x="5515757" y="3762117"/>
                </a:moveTo>
                <a:cubicBezTo>
                  <a:pt x="5533586" y="3744288"/>
                  <a:pt x="5563894" y="3744288"/>
                  <a:pt x="5581723" y="3762117"/>
                </a:cubicBezTo>
                <a:cubicBezTo>
                  <a:pt x="5599552" y="3779946"/>
                  <a:pt x="5599552" y="3810254"/>
                  <a:pt x="5581723" y="3828083"/>
                </a:cubicBezTo>
                <a:cubicBezTo>
                  <a:pt x="5563894" y="3847696"/>
                  <a:pt x="5533586" y="3847696"/>
                  <a:pt x="5515757" y="3828083"/>
                </a:cubicBezTo>
                <a:cubicBezTo>
                  <a:pt x="5497928" y="3810254"/>
                  <a:pt x="5497928" y="3779946"/>
                  <a:pt x="5515757" y="3762117"/>
                </a:cubicBezTo>
                <a:close/>
                <a:moveTo>
                  <a:pt x="4297631" y="4978410"/>
                </a:moveTo>
                <a:cubicBezTo>
                  <a:pt x="4317241" y="4960582"/>
                  <a:pt x="4345768" y="4960581"/>
                  <a:pt x="4363597" y="4978410"/>
                </a:cubicBezTo>
                <a:cubicBezTo>
                  <a:pt x="4381426" y="4996239"/>
                  <a:pt x="4381426" y="5026548"/>
                  <a:pt x="4363597" y="5044377"/>
                </a:cubicBezTo>
                <a:cubicBezTo>
                  <a:pt x="4345768" y="5062206"/>
                  <a:pt x="4315460" y="5062205"/>
                  <a:pt x="4297631" y="5044376"/>
                </a:cubicBezTo>
                <a:cubicBezTo>
                  <a:pt x="4279802" y="5026547"/>
                  <a:pt x="4279802" y="4996239"/>
                  <a:pt x="4297631" y="4978410"/>
                </a:cubicBezTo>
                <a:close/>
                <a:moveTo>
                  <a:pt x="4162122" y="5113908"/>
                </a:moveTo>
                <a:cubicBezTo>
                  <a:pt x="4179951" y="5096079"/>
                  <a:pt x="4210259" y="5096079"/>
                  <a:pt x="4228088" y="5113908"/>
                </a:cubicBezTo>
                <a:cubicBezTo>
                  <a:pt x="4245917" y="5131737"/>
                  <a:pt x="4245917" y="5162045"/>
                  <a:pt x="4228088" y="5179874"/>
                </a:cubicBezTo>
                <a:cubicBezTo>
                  <a:pt x="4210259" y="5197703"/>
                  <a:pt x="4179951" y="5197703"/>
                  <a:pt x="4162122" y="5179874"/>
                </a:cubicBezTo>
                <a:cubicBezTo>
                  <a:pt x="4144293" y="5162045"/>
                  <a:pt x="4144293" y="5131737"/>
                  <a:pt x="4162122" y="5113908"/>
                </a:cubicBezTo>
                <a:close/>
                <a:moveTo>
                  <a:pt x="4030383" y="5244541"/>
                </a:moveTo>
                <a:cubicBezTo>
                  <a:pt x="4048212" y="5226712"/>
                  <a:pt x="4076738" y="5226712"/>
                  <a:pt x="4096349" y="5244541"/>
                </a:cubicBezTo>
                <a:cubicBezTo>
                  <a:pt x="4114178" y="5262370"/>
                  <a:pt x="4114178" y="5292679"/>
                  <a:pt x="4096349" y="5310508"/>
                </a:cubicBezTo>
                <a:cubicBezTo>
                  <a:pt x="4078520" y="5328337"/>
                  <a:pt x="4048212" y="5328336"/>
                  <a:pt x="4030383" y="5310507"/>
                </a:cubicBezTo>
                <a:cubicBezTo>
                  <a:pt x="4012554" y="5292678"/>
                  <a:pt x="4012554" y="5262370"/>
                  <a:pt x="4030383" y="5244541"/>
                </a:cubicBezTo>
                <a:close/>
                <a:moveTo>
                  <a:pt x="3893101" y="5380041"/>
                </a:moveTo>
                <a:cubicBezTo>
                  <a:pt x="3912712" y="5362212"/>
                  <a:pt x="3941238" y="5362212"/>
                  <a:pt x="3959067" y="5380041"/>
                </a:cubicBezTo>
                <a:cubicBezTo>
                  <a:pt x="3976896" y="5397870"/>
                  <a:pt x="3976896" y="5428178"/>
                  <a:pt x="3959067" y="5446008"/>
                </a:cubicBezTo>
                <a:cubicBezTo>
                  <a:pt x="3941238" y="5463836"/>
                  <a:pt x="3910930" y="5463836"/>
                  <a:pt x="3893101" y="5446007"/>
                </a:cubicBezTo>
                <a:cubicBezTo>
                  <a:pt x="3875272" y="5428178"/>
                  <a:pt x="3875272" y="5397870"/>
                  <a:pt x="3893101" y="5380041"/>
                </a:cubicBezTo>
                <a:close/>
                <a:moveTo>
                  <a:pt x="3757592" y="5515538"/>
                </a:moveTo>
                <a:cubicBezTo>
                  <a:pt x="3775421" y="5497709"/>
                  <a:pt x="3805730" y="5497709"/>
                  <a:pt x="3823559" y="5515538"/>
                </a:cubicBezTo>
                <a:cubicBezTo>
                  <a:pt x="3841388" y="5533367"/>
                  <a:pt x="3841388" y="5563676"/>
                  <a:pt x="3823559" y="5581505"/>
                </a:cubicBezTo>
                <a:cubicBezTo>
                  <a:pt x="3805730" y="5599334"/>
                  <a:pt x="3775421" y="5599333"/>
                  <a:pt x="3757592" y="5581504"/>
                </a:cubicBezTo>
                <a:cubicBezTo>
                  <a:pt x="3739763" y="5563675"/>
                  <a:pt x="3739763" y="5533367"/>
                  <a:pt x="3757592" y="5515538"/>
                </a:cubicBezTo>
                <a:close/>
                <a:moveTo>
                  <a:pt x="5242551" y="3750002"/>
                </a:moveTo>
                <a:cubicBezTo>
                  <a:pt x="5260380" y="3732173"/>
                  <a:pt x="5290688" y="3732172"/>
                  <a:pt x="5308517" y="3750001"/>
                </a:cubicBezTo>
                <a:cubicBezTo>
                  <a:pt x="5326346" y="3767830"/>
                  <a:pt x="5326346" y="3798139"/>
                  <a:pt x="5308517" y="3815968"/>
                </a:cubicBezTo>
                <a:cubicBezTo>
                  <a:pt x="5290688" y="3833797"/>
                  <a:pt x="5260379" y="3833797"/>
                  <a:pt x="5242550" y="3815968"/>
                </a:cubicBezTo>
                <a:cubicBezTo>
                  <a:pt x="5224721" y="3798139"/>
                  <a:pt x="5224722" y="3767831"/>
                  <a:pt x="5242551" y="3750002"/>
                </a:cubicBezTo>
                <a:close/>
                <a:moveTo>
                  <a:pt x="5105268" y="3885502"/>
                </a:moveTo>
                <a:cubicBezTo>
                  <a:pt x="5124879" y="3867673"/>
                  <a:pt x="5153405" y="3867673"/>
                  <a:pt x="5171234" y="3885502"/>
                </a:cubicBezTo>
                <a:cubicBezTo>
                  <a:pt x="5189063" y="3903331"/>
                  <a:pt x="5189063" y="3933640"/>
                  <a:pt x="5171234" y="3951469"/>
                </a:cubicBezTo>
                <a:cubicBezTo>
                  <a:pt x="5153405" y="3969298"/>
                  <a:pt x="5123097" y="3969297"/>
                  <a:pt x="5105268" y="3951468"/>
                </a:cubicBezTo>
                <a:cubicBezTo>
                  <a:pt x="5087439" y="3933639"/>
                  <a:pt x="5087439" y="3903331"/>
                  <a:pt x="5105268" y="3885502"/>
                </a:cubicBezTo>
                <a:close/>
                <a:moveTo>
                  <a:pt x="4969767" y="4021003"/>
                </a:moveTo>
                <a:cubicBezTo>
                  <a:pt x="4987596" y="4003174"/>
                  <a:pt x="5017904" y="4003174"/>
                  <a:pt x="5035733" y="4021003"/>
                </a:cubicBezTo>
                <a:cubicBezTo>
                  <a:pt x="5053562" y="4038832"/>
                  <a:pt x="5053563" y="4069140"/>
                  <a:pt x="5035734" y="4086969"/>
                </a:cubicBezTo>
                <a:cubicBezTo>
                  <a:pt x="5017905" y="4104798"/>
                  <a:pt x="4987596" y="4104798"/>
                  <a:pt x="4969767" y="4086969"/>
                </a:cubicBezTo>
                <a:cubicBezTo>
                  <a:pt x="4951938" y="4069140"/>
                  <a:pt x="4951938" y="4038832"/>
                  <a:pt x="4969767" y="4021003"/>
                </a:cubicBezTo>
                <a:close/>
                <a:moveTo>
                  <a:pt x="5371319" y="3617662"/>
                </a:moveTo>
                <a:cubicBezTo>
                  <a:pt x="5389148" y="3599833"/>
                  <a:pt x="5419456" y="3599833"/>
                  <a:pt x="5437285" y="3617662"/>
                </a:cubicBezTo>
                <a:cubicBezTo>
                  <a:pt x="5455114" y="3635491"/>
                  <a:pt x="5455114" y="3665799"/>
                  <a:pt x="5437285" y="3683628"/>
                </a:cubicBezTo>
                <a:cubicBezTo>
                  <a:pt x="5419456" y="3701457"/>
                  <a:pt x="5389148" y="3701457"/>
                  <a:pt x="5371319" y="3683628"/>
                </a:cubicBezTo>
                <a:cubicBezTo>
                  <a:pt x="5353490" y="3665799"/>
                  <a:pt x="5353490" y="3635491"/>
                  <a:pt x="5371319" y="3617662"/>
                </a:cubicBezTo>
                <a:close/>
                <a:moveTo>
                  <a:pt x="4153209" y="4833996"/>
                </a:moveTo>
                <a:cubicBezTo>
                  <a:pt x="4171037" y="4814384"/>
                  <a:pt x="4201346" y="4814383"/>
                  <a:pt x="4219175" y="4833996"/>
                </a:cubicBezTo>
                <a:cubicBezTo>
                  <a:pt x="4237004" y="4851825"/>
                  <a:pt x="4237003" y="4882134"/>
                  <a:pt x="4219175" y="4899962"/>
                </a:cubicBezTo>
                <a:cubicBezTo>
                  <a:pt x="4201346" y="4917792"/>
                  <a:pt x="4171038" y="4917791"/>
                  <a:pt x="4153209" y="4899962"/>
                </a:cubicBezTo>
                <a:cubicBezTo>
                  <a:pt x="4135380" y="4882133"/>
                  <a:pt x="4135380" y="4851825"/>
                  <a:pt x="4153209" y="4833996"/>
                </a:cubicBezTo>
                <a:close/>
                <a:moveTo>
                  <a:pt x="4017700" y="4969495"/>
                </a:moveTo>
                <a:cubicBezTo>
                  <a:pt x="4035530" y="4949882"/>
                  <a:pt x="4065840" y="4949882"/>
                  <a:pt x="4083669" y="4969495"/>
                </a:cubicBezTo>
                <a:cubicBezTo>
                  <a:pt x="4101498" y="4987324"/>
                  <a:pt x="4101498" y="5017633"/>
                  <a:pt x="4083669" y="5035462"/>
                </a:cubicBezTo>
                <a:cubicBezTo>
                  <a:pt x="4065840" y="5053291"/>
                  <a:pt x="4035530" y="5053291"/>
                  <a:pt x="4017701" y="5035462"/>
                </a:cubicBezTo>
                <a:cubicBezTo>
                  <a:pt x="3999873" y="5017633"/>
                  <a:pt x="3999873" y="4987324"/>
                  <a:pt x="4017700" y="4969495"/>
                </a:cubicBezTo>
                <a:close/>
                <a:moveTo>
                  <a:pt x="3885963" y="5100127"/>
                </a:moveTo>
                <a:cubicBezTo>
                  <a:pt x="3903791" y="5080514"/>
                  <a:pt x="3932316" y="5080514"/>
                  <a:pt x="3951929" y="5100126"/>
                </a:cubicBezTo>
                <a:cubicBezTo>
                  <a:pt x="3969758" y="5117955"/>
                  <a:pt x="3969758" y="5148264"/>
                  <a:pt x="3951929" y="5166093"/>
                </a:cubicBezTo>
                <a:cubicBezTo>
                  <a:pt x="3934100" y="5183922"/>
                  <a:pt x="3903791" y="5183922"/>
                  <a:pt x="3885962" y="5166093"/>
                </a:cubicBezTo>
                <a:cubicBezTo>
                  <a:pt x="3868133" y="5148264"/>
                  <a:pt x="3868134" y="5117956"/>
                  <a:pt x="3885963" y="5100127"/>
                </a:cubicBezTo>
                <a:close/>
                <a:moveTo>
                  <a:pt x="3748679" y="5235627"/>
                </a:moveTo>
                <a:cubicBezTo>
                  <a:pt x="3766508" y="5216014"/>
                  <a:pt x="3796816" y="5216014"/>
                  <a:pt x="3814645" y="5235627"/>
                </a:cubicBezTo>
                <a:cubicBezTo>
                  <a:pt x="3832474" y="5253456"/>
                  <a:pt x="3832474" y="5283765"/>
                  <a:pt x="3814645" y="5301594"/>
                </a:cubicBezTo>
                <a:cubicBezTo>
                  <a:pt x="3796816" y="5319423"/>
                  <a:pt x="3766507" y="5319422"/>
                  <a:pt x="3748678" y="5301593"/>
                </a:cubicBezTo>
                <a:cubicBezTo>
                  <a:pt x="3730849" y="5283764"/>
                  <a:pt x="3730850" y="5253456"/>
                  <a:pt x="3748679" y="5235627"/>
                </a:cubicBezTo>
                <a:close/>
                <a:moveTo>
                  <a:pt x="3613171" y="5371126"/>
                </a:moveTo>
                <a:cubicBezTo>
                  <a:pt x="3631000" y="5351513"/>
                  <a:pt x="3661310" y="5351513"/>
                  <a:pt x="3679139" y="5371126"/>
                </a:cubicBezTo>
                <a:cubicBezTo>
                  <a:pt x="3696968" y="5388955"/>
                  <a:pt x="3696968" y="5419263"/>
                  <a:pt x="3679139" y="5437092"/>
                </a:cubicBezTo>
                <a:cubicBezTo>
                  <a:pt x="3661310" y="5454921"/>
                  <a:pt x="3631000" y="5454921"/>
                  <a:pt x="3613171" y="5437092"/>
                </a:cubicBezTo>
                <a:cubicBezTo>
                  <a:pt x="3595344" y="5419263"/>
                  <a:pt x="3595344" y="5388955"/>
                  <a:pt x="3613171" y="5371126"/>
                </a:cubicBezTo>
                <a:close/>
                <a:moveTo>
                  <a:pt x="5098134" y="3605588"/>
                </a:moveTo>
                <a:cubicBezTo>
                  <a:pt x="5115963" y="3585975"/>
                  <a:pt x="5144487" y="3585975"/>
                  <a:pt x="5164100" y="3605588"/>
                </a:cubicBezTo>
                <a:cubicBezTo>
                  <a:pt x="5181929" y="3623416"/>
                  <a:pt x="5181929" y="3653725"/>
                  <a:pt x="5164100" y="3671554"/>
                </a:cubicBezTo>
                <a:cubicBezTo>
                  <a:pt x="5146271" y="3689383"/>
                  <a:pt x="5115963" y="3689383"/>
                  <a:pt x="5098134" y="3671554"/>
                </a:cubicBezTo>
                <a:cubicBezTo>
                  <a:pt x="5080305" y="3653725"/>
                  <a:pt x="5080305" y="3623417"/>
                  <a:pt x="5098134" y="3605588"/>
                </a:cubicBezTo>
                <a:close/>
                <a:moveTo>
                  <a:pt x="5233633" y="3470087"/>
                </a:moveTo>
                <a:cubicBezTo>
                  <a:pt x="5251462" y="3450474"/>
                  <a:pt x="5281770" y="3450474"/>
                  <a:pt x="5299599" y="3470087"/>
                </a:cubicBezTo>
                <a:cubicBezTo>
                  <a:pt x="5317428" y="3487916"/>
                  <a:pt x="5317429" y="3518224"/>
                  <a:pt x="5299600" y="3536053"/>
                </a:cubicBezTo>
                <a:cubicBezTo>
                  <a:pt x="5281771" y="3553882"/>
                  <a:pt x="5251462" y="3553882"/>
                  <a:pt x="5233633" y="3536053"/>
                </a:cubicBezTo>
                <a:cubicBezTo>
                  <a:pt x="5215804" y="3518224"/>
                  <a:pt x="5215804" y="3487916"/>
                  <a:pt x="5233633" y="3470087"/>
                </a:cubicBezTo>
                <a:close/>
                <a:moveTo>
                  <a:pt x="4825353" y="3876587"/>
                </a:moveTo>
                <a:cubicBezTo>
                  <a:pt x="4843182" y="3856974"/>
                  <a:pt x="4873490" y="3856974"/>
                  <a:pt x="4891319" y="3876587"/>
                </a:cubicBezTo>
                <a:cubicBezTo>
                  <a:pt x="4909148" y="3894416"/>
                  <a:pt x="4909148" y="3924724"/>
                  <a:pt x="4891319" y="3942553"/>
                </a:cubicBezTo>
                <a:cubicBezTo>
                  <a:pt x="4873490" y="3960382"/>
                  <a:pt x="4843182" y="3960382"/>
                  <a:pt x="4825353" y="3942553"/>
                </a:cubicBezTo>
                <a:cubicBezTo>
                  <a:pt x="4807524" y="3924724"/>
                  <a:pt x="4807524" y="3894416"/>
                  <a:pt x="4825353" y="3876587"/>
                </a:cubicBezTo>
                <a:close/>
                <a:moveTo>
                  <a:pt x="4960849" y="3741088"/>
                </a:moveTo>
                <a:cubicBezTo>
                  <a:pt x="4980460" y="3721475"/>
                  <a:pt x="5008986" y="3721475"/>
                  <a:pt x="5026815" y="3741088"/>
                </a:cubicBezTo>
                <a:cubicBezTo>
                  <a:pt x="5044644" y="3758917"/>
                  <a:pt x="5044645" y="3789225"/>
                  <a:pt x="5026816" y="3807054"/>
                </a:cubicBezTo>
                <a:cubicBezTo>
                  <a:pt x="5008987" y="3824883"/>
                  <a:pt x="4978678" y="3824883"/>
                  <a:pt x="4960849" y="3807054"/>
                </a:cubicBezTo>
                <a:cubicBezTo>
                  <a:pt x="4943020" y="3789225"/>
                  <a:pt x="4943020" y="3758917"/>
                  <a:pt x="4960849" y="3741088"/>
                </a:cubicBezTo>
                <a:close/>
                <a:moveTo>
                  <a:pt x="4008790" y="4687800"/>
                </a:moveTo>
                <a:cubicBezTo>
                  <a:pt x="4026618" y="4669971"/>
                  <a:pt x="4056929" y="4669971"/>
                  <a:pt x="4074758" y="4687799"/>
                </a:cubicBezTo>
                <a:cubicBezTo>
                  <a:pt x="4092587" y="4705628"/>
                  <a:pt x="4092586" y="4735938"/>
                  <a:pt x="4074758" y="4753766"/>
                </a:cubicBezTo>
                <a:cubicBezTo>
                  <a:pt x="4056929" y="4771595"/>
                  <a:pt x="4026619" y="4771595"/>
                  <a:pt x="4008789" y="4753766"/>
                </a:cubicBezTo>
                <a:cubicBezTo>
                  <a:pt x="3990963" y="4735937"/>
                  <a:pt x="3990963" y="4705629"/>
                  <a:pt x="4008790" y="4687800"/>
                </a:cubicBezTo>
                <a:close/>
                <a:moveTo>
                  <a:pt x="3873288" y="4823299"/>
                </a:moveTo>
                <a:cubicBezTo>
                  <a:pt x="3891117" y="4805470"/>
                  <a:pt x="3921425" y="4805470"/>
                  <a:pt x="3939254" y="4823299"/>
                </a:cubicBezTo>
                <a:cubicBezTo>
                  <a:pt x="3957083" y="4841128"/>
                  <a:pt x="3957083" y="4871436"/>
                  <a:pt x="3939255" y="4889265"/>
                </a:cubicBezTo>
                <a:cubicBezTo>
                  <a:pt x="3921426" y="4907094"/>
                  <a:pt x="3891117" y="4907094"/>
                  <a:pt x="3873288" y="4889265"/>
                </a:cubicBezTo>
                <a:cubicBezTo>
                  <a:pt x="3855459" y="4871436"/>
                  <a:pt x="3855459" y="4841128"/>
                  <a:pt x="3873288" y="4823299"/>
                </a:cubicBezTo>
                <a:close/>
                <a:moveTo>
                  <a:pt x="3739761" y="4953931"/>
                </a:moveTo>
                <a:cubicBezTo>
                  <a:pt x="3759372" y="4936102"/>
                  <a:pt x="3787898" y="4936102"/>
                  <a:pt x="3805727" y="4953931"/>
                </a:cubicBezTo>
                <a:cubicBezTo>
                  <a:pt x="3823556" y="4971760"/>
                  <a:pt x="3823557" y="5002068"/>
                  <a:pt x="3805728" y="5019897"/>
                </a:cubicBezTo>
                <a:cubicBezTo>
                  <a:pt x="3787899" y="5037726"/>
                  <a:pt x="3757590" y="5037726"/>
                  <a:pt x="3739761" y="5019897"/>
                </a:cubicBezTo>
                <a:cubicBezTo>
                  <a:pt x="3721932" y="5002068"/>
                  <a:pt x="3721932" y="4971760"/>
                  <a:pt x="3739761" y="4953931"/>
                </a:cubicBezTo>
                <a:close/>
                <a:moveTo>
                  <a:pt x="3604259" y="5089431"/>
                </a:moveTo>
                <a:cubicBezTo>
                  <a:pt x="3622088" y="5071602"/>
                  <a:pt x="3652399" y="5071602"/>
                  <a:pt x="3670228" y="5089430"/>
                </a:cubicBezTo>
                <a:cubicBezTo>
                  <a:pt x="3688057" y="5107259"/>
                  <a:pt x="3688057" y="5137568"/>
                  <a:pt x="3670228" y="5155397"/>
                </a:cubicBezTo>
                <a:cubicBezTo>
                  <a:pt x="3652399" y="5173226"/>
                  <a:pt x="3622089" y="5173226"/>
                  <a:pt x="3604259" y="5155397"/>
                </a:cubicBezTo>
                <a:cubicBezTo>
                  <a:pt x="3586432" y="5137568"/>
                  <a:pt x="3586432" y="5107260"/>
                  <a:pt x="3604259" y="5089431"/>
                </a:cubicBezTo>
                <a:close/>
                <a:moveTo>
                  <a:pt x="3468759" y="5224929"/>
                </a:moveTo>
                <a:cubicBezTo>
                  <a:pt x="3486588" y="5207100"/>
                  <a:pt x="3516896" y="5207100"/>
                  <a:pt x="3534725" y="5224929"/>
                </a:cubicBezTo>
                <a:cubicBezTo>
                  <a:pt x="3552554" y="5242758"/>
                  <a:pt x="3552554" y="5273067"/>
                  <a:pt x="3534725" y="5290896"/>
                </a:cubicBezTo>
                <a:cubicBezTo>
                  <a:pt x="3516896" y="5308725"/>
                  <a:pt x="3486587" y="5308724"/>
                  <a:pt x="3468758" y="5290895"/>
                </a:cubicBezTo>
                <a:cubicBezTo>
                  <a:pt x="3450929" y="5273066"/>
                  <a:pt x="3450930" y="5242758"/>
                  <a:pt x="3468759" y="5224929"/>
                </a:cubicBezTo>
                <a:close/>
                <a:moveTo>
                  <a:pt x="5085937" y="3339385"/>
                </a:moveTo>
                <a:cubicBezTo>
                  <a:pt x="5103766" y="3321556"/>
                  <a:pt x="5134074" y="3321556"/>
                  <a:pt x="5151903" y="3339385"/>
                </a:cubicBezTo>
                <a:cubicBezTo>
                  <a:pt x="5169732" y="3357214"/>
                  <a:pt x="5169732" y="3387522"/>
                  <a:pt x="5151903" y="3405351"/>
                </a:cubicBezTo>
                <a:cubicBezTo>
                  <a:pt x="5134074" y="3423180"/>
                  <a:pt x="5103766" y="3423180"/>
                  <a:pt x="5085937" y="3405351"/>
                </a:cubicBezTo>
                <a:cubicBezTo>
                  <a:pt x="5068108" y="3387522"/>
                  <a:pt x="5068108" y="3357214"/>
                  <a:pt x="5085937" y="3339385"/>
                </a:cubicBezTo>
                <a:close/>
                <a:moveTo>
                  <a:pt x="4950430" y="3474886"/>
                </a:moveTo>
                <a:cubicBezTo>
                  <a:pt x="4968259" y="3457057"/>
                  <a:pt x="4998569" y="3457057"/>
                  <a:pt x="5016399" y="3474886"/>
                </a:cubicBezTo>
                <a:cubicBezTo>
                  <a:pt x="5034226" y="3492715"/>
                  <a:pt x="5034226" y="3523023"/>
                  <a:pt x="5016399" y="3540852"/>
                </a:cubicBezTo>
                <a:cubicBezTo>
                  <a:pt x="4998570" y="3558681"/>
                  <a:pt x="4968260" y="3558681"/>
                  <a:pt x="4950431" y="3540852"/>
                </a:cubicBezTo>
                <a:cubicBezTo>
                  <a:pt x="4932602" y="3523023"/>
                  <a:pt x="4932601" y="3492715"/>
                  <a:pt x="4950430" y="3474886"/>
                </a:cubicBezTo>
                <a:close/>
                <a:moveTo>
                  <a:pt x="3861089" y="4557095"/>
                </a:moveTo>
                <a:cubicBezTo>
                  <a:pt x="3878918" y="4539266"/>
                  <a:pt x="3909226" y="4539267"/>
                  <a:pt x="3927055" y="4557096"/>
                </a:cubicBezTo>
                <a:cubicBezTo>
                  <a:pt x="3944884" y="4574925"/>
                  <a:pt x="3944884" y="4605233"/>
                  <a:pt x="3927055" y="4623062"/>
                </a:cubicBezTo>
                <a:cubicBezTo>
                  <a:pt x="3909226" y="4642675"/>
                  <a:pt x="3880702" y="4642674"/>
                  <a:pt x="3861089" y="4623062"/>
                </a:cubicBezTo>
                <a:cubicBezTo>
                  <a:pt x="3843260" y="4605233"/>
                  <a:pt x="3843259" y="4574925"/>
                  <a:pt x="3861089" y="4557095"/>
                </a:cubicBezTo>
                <a:close/>
                <a:moveTo>
                  <a:pt x="3725587" y="4692597"/>
                </a:moveTo>
                <a:cubicBezTo>
                  <a:pt x="3743416" y="4674768"/>
                  <a:pt x="3773725" y="4674768"/>
                  <a:pt x="3791554" y="4692597"/>
                </a:cubicBezTo>
                <a:cubicBezTo>
                  <a:pt x="3809383" y="4710426"/>
                  <a:pt x="3809383" y="4740734"/>
                  <a:pt x="3791553" y="4758563"/>
                </a:cubicBezTo>
                <a:cubicBezTo>
                  <a:pt x="3773725" y="4778176"/>
                  <a:pt x="3743417" y="4778176"/>
                  <a:pt x="3725588" y="4758563"/>
                </a:cubicBezTo>
                <a:cubicBezTo>
                  <a:pt x="3707759" y="4740734"/>
                  <a:pt x="3707758" y="4710426"/>
                  <a:pt x="3725587" y="4692597"/>
                </a:cubicBezTo>
                <a:close/>
                <a:moveTo>
                  <a:pt x="3593842" y="4823226"/>
                </a:moveTo>
                <a:cubicBezTo>
                  <a:pt x="3611671" y="4805397"/>
                  <a:pt x="3641979" y="4805398"/>
                  <a:pt x="3659808" y="4823227"/>
                </a:cubicBezTo>
                <a:cubicBezTo>
                  <a:pt x="3677637" y="4841056"/>
                  <a:pt x="3677637" y="4871364"/>
                  <a:pt x="3659808" y="4889193"/>
                </a:cubicBezTo>
                <a:cubicBezTo>
                  <a:pt x="3640197" y="4908806"/>
                  <a:pt x="3611671" y="4908806"/>
                  <a:pt x="3593842" y="4889193"/>
                </a:cubicBezTo>
                <a:cubicBezTo>
                  <a:pt x="3576013" y="4871364"/>
                  <a:pt x="3576013" y="4841055"/>
                  <a:pt x="3593842" y="4823226"/>
                </a:cubicBezTo>
                <a:close/>
                <a:moveTo>
                  <a:pt x="3456558" y="4958727"/>
                </a:moveTo>
                <a:cubicBezTo>
                  <a:pt x="3474387" y="4940898"/>
                  <a:pt x="3504695" y="4940898"/>
                  <a:pt x="3522524" y="4958727"/>
                </a:cubicBezTo>
                <a:cubicBezTo>
                  <a:pt x="3540353" y="4976556"/>
                  <a:pt x="3540353" y="5006865"/>
                  <a:pt x="3522524" y="5024693"/>
                </a:cubicBezTo>
                <a:cubicBezTo>
                  <a:pt x="3504695" y="5044306"/>
                  <a:pt x="3476171" y="5044306"/>
                  <a:pt x="3456558" y="5024694"/>
                </a:cubicBezTo>
                <a:cubicBezTo>
                  <a:pt x="3438729" y="5006865"/>
                  <a:pt x="3438729" y="4976556"/>
                  <a:pt x="3456558" y="4958727"/>
                </a:cubicBezTo>
                <a:close/>
                <a:moveTo>
                  <a:pt x="3321057" y="5094228"/>
                </a:moveTo>
                <a:cubicBezTo>
                  <a:pt x="3338886" y="5076399"/>
                  <a:pt x="3369195" y="5076399"/>
                  <a:pt x="3387024" y="5094228"/>
                </a:cubicBezTo>
                <a:cubicBezTo>
                  <a:pt x="3404853" y="5112057"/>
                  <a:pt x="3404853" y="5142365"/>
                  <a:pt x="3387024" y="5160194"/>
                </a:cubicBezTo>
                <a:cubicBezTo>
                  <a:pt x="3369195" y="5179807"/>
                  <a:pt x="3338887" y="5179807"/>
                  <a:pt x="3321057" y="5160194"/>
                </a:cubicBezTo>
                <a:cubicBezTo>
                  <a:pt x="3303228" y="5142365"/>
                  <a:pt x="3303228" y="5112057"/>
                  <a:pt x="3321057" y="5094228"/>
                </a:cubicBezTo>
                <a:close/>
                <a:moveTo>
                  <a:pt x="4941517" y="3193189"/>
                </a:moveTo>
                <a:cubicBezTo>
                  <a:pt x="4959346" y="3175360"/>
                  <a:pt x="4989656" y="3175360"/>
                  <a:pt x="5007485" y="3193189"/>
                </a:cubicBezTo>
                <a:cubicBezTo>
                  <a:pt x="5025312" y="3211018"/>
                  <a:pt x="5025312" y="3241326"/>
                  <a:pt x="5007485" y="3259155"/>
                </a:cubicBezTo>
                <a:cubicBezTo>
                  <a:pt x="4989656" y="3278768"/>
                  <a:pt x="4959346" y="3278768"/>
                  <a:pt x="4941517" y="3259155"/>
                </a:cubicBezTo>
                <a:cubicBezTo>
                  <a:pt x="4923688" y="3241326"/>
                  <a:pt x="4923688" y="3211018"/>
                  <a:pt x="4941517" y="3193189"/>
                </a:cubicBezTo>
                <a:close/>
                <a:moveTo>
                  <a:pt x="3587952" y="4545022"/>
                </a:moveTo>
                <a:cubicBezTo>
                  <a:pt x="3605781" y="4527193"/>
                  <a:pt x="3636089" y="4527192"/>
                  <a:pt x="3653918" y="4545021"/>
                </a:cubicBezTo>
                <a:cubicBezTo>
                  <a:pt x="3671747" y="4562850"/>
                  <a:pt x="3671747" y="4593159"/>
                  <a:pt x="3653918" y="4610988"/>
                </a:cubicBezTo>
                <a:cubicBezTo>
                  <a:pt x="3636089" y="4628817"/>
                  <a:pt x="3605780" y="4628817"/>
                  <a:pt x="3587951" y="4610988"/>
                </a:cubicBezTo>
                <a:cubicBezTo>
                  <a:pt x="3570122" y="4593159"/>
                  <a:pt x="3570122" y="4562851"/>
                  <a:pt x="3587952" y="4545022"/>
                </a:cubicBezTo>
                <a:close/>
                <a:moveTo>
                  <a:pt x="3853954" y="4277181"/>
                </a:moveTo>
                <a:cubicBezTo>
                  <a:pt x="3871783" y="4259351"/>
                  <a:pt x="3902084" y="4259359"/>
                  <a:pt x="3919913" y="4277188"/>
                </a:cubicBezTo>
                <a:cubicBezTo>
                  <a:pt x="3937742" y="4295017"/>
                  <a:pt x="3937749" y="4325318"/>
                  <a:pt x="3919920" y="4343147"/>
                </a:cubicBezTo>
                <a:cubicBezTo>
                  <a:pt x="3900309" y="4360976"/>
                  <a:pt x="3871783" y="4360976"/>
                  <a:pt x="3853954" y="4343147"/>
                </a:cubicBezTo>
                <a:cubicBezTo>
                  <a:pt x="3836125" y="4325318"/>
                  <a:pt x="3836125" y="4295009"/>
                  <a:pt x="3853954" y="4277181"/>
                </a:cubicBezTo>
                <a:close/>
                <a:moveTo>
                  <a:pt x="3183421" y="4946653"/>
                </a:moveTo>
                <a:cubicBezTo>
                  <a:pt x="3201250" y="4928824"/>
                  <a:pt x="3231559" y="4928824"/>
                  <a:pt x="3249388" y="4946653"/>
                </a:cubicBezTo>
                <a:cubicBezTo>
                  <a:pt x="3267217" y="4964482"/>
                  <a:pt x="3267217" y="4994790"/>
                  <a:pt x="3249388" y="5012619"/>
                </a:cubicBezTo>
                <a:cubicBezTo>
                  <a:pt x="3231559" y="5030448"/>
                  <a:pt x="3201250" y="5030448"/>
                  <a:pt x="3183421" y="5012619"/>
                </a:cubicBezTo>
                <a:cubicBezTo>
                  <a:pt x="3165592" y="4994790"/>
                  <a:pt x="3165592" y="4964482"/>
                  <a:pt x="3183421" y="4946653"/>
                </a:cubicBezTo>
                <a:close/>
                <a:moveTo>
                  <a:pt x="3716671" y="4412681"/>
                </a:moveTo>
                <a:cubicBezTo>
                  <a:pt x="3734500" y="4394852"/>
                  <a:pt x="3764808" y="4394853"/>
                  <a:pt x="3782637" y="4412682"/>
                </a:cubicBezTo>
                <a:cubicBezTo>
                  <a:pt x="3800466" y="4430511"/>
                  <a:pt x="3800466" y="4460819"/>
                  <a:pt x="3782638" y="4478647"/>
                </a:cubicBezTo>
                <a:cubicBezTo>
                  <a:pt x="3764808" y="4496477"/>
                  <a:pt x="3734501" y="4496476"/>
                  <a:pt x="3716672" y="4478647"/>
                </a:cubicBezTo>
                <a:cubicBezTo>
                  <a:pt x="3698843" y="4460818"/>
                  <a:pt x="3698842" y="4430510"/>
                  <a:pt x="3716671" y="4412681"/>
                </a:cubicBezTo>
                <a:close/>
                <a:moveTo>
                  <a:pt x="3449422" y="4678813"/>
                </a:moveTo>
                <a:cubicBezTo>
                  <a:pt x="3467251" y="4660984"/>
                  <a:pt x="3497560" y="4660984"/>
                  <a:pt x="3515389" y="4678813"/>
                </a:cubicBezTo>
                <a:cubicBezTo>
                  <a:pt x="3533218" y="4696642"/>
                  <a:pt x="3533218" y="4726950"/>
                  <a:pt x="3515389" y="4744779"/>
                </a:cubicBezTo>
                <a:cubicBezTo>
                  <a:pt x="3495778" y="4762608"/>
                  <a:pt x="3467252" y="4762608"/>
                  <a:pt x="3449423" y="4744779"/>
                </a:cubicBezTo>
                <a:cubicBezTo>
                  <a:pt x="3431594" y="4726950"/>
                  <a:pt x="3431593" y="4696642"/>
                  <a:pt x="3449422" y="4678813"/>
                </a:cubicBezTo>
                <a:close/>
                <a:moveTo>
                  <a:pt x="3312140" y="4814313"/>
                </a:moveTo>
                <a:cubicBezTo>
                  <a:pt x="3329969" y="4796484"/>
                  <a:pt x="3360278" y="4796484"/>
                  <a:pt x="3378107" y="4814313"/>
                </a:cubicBezTo>
                <a:cubicBezTo>
                  <a:pt x="3395936" y="4832142"/>
                  <a:pt x="3395936" y="4862450"/>
                  <a:pt x="3378107" y="4880279"/>
                </a:cubicBezTo>
                <a:cubicBezTo>
                  <a:pt x="3360278" y="4898108"/>
                  <a:pt x="3329970" y="4898108"/>
                  <a:pt x="3312141" y="4880279"/>
                </a:cubicBezTo>
                <a:cubicBezTo>
                  <a:pt x="3294312" y="4862450"/>
                  <a:pt x="3294311" y="4832142"/>
                  <a:pt x="3312140" y="4814313"/>
                </a:cubicBezTo>
                <a:close/>
                <a:moveTo>
                  <a:pt x="4797101" y="3048777"/>
                </a:moveTo>
                <a:cubicBezTo>
                  <a:pt x="4814930" y="3030948"/>
                  <a:pt x="4845238" y="3030948"/>
                  <a:pt x="4863067" y="3048777"/>
                </a:cubicBezTo>
                <a:cubicBezTo>
                  <a:pt x="4880896" y="3066606"/>
                  <a:pt x="4880896" y="3096914"/>
                  <a:pt x="4863067" y="3114743"/>
                </a:cubicBezTo>
                <a:cubicBezTo>
                  <a:pt x="4845238" y="3132572"/>
                  <a:pt x="4814930" y="3132572"/>
                  <a:pt x="4797101" y="3114743"/>
                </a:cubicBezTo>
                <a:cubicBezTo>
                  <a:pt x="4779272" y="3096914"/>
                  <a:pt x="4779272" y="3066606"/>
                  <a:pt x="4797101" y="3048777"/>
                </a:cubicBezTo>
                <a:close/>
                <a:moveTo>
                  <a:pt x="3443512" y="4400568"/>
                </a:moveTo>
                <a:cubicBezTo>
                  <a:pt x="3461341" y="4380956"/>
                  <a:pt x="3491649" y="4380956"/>
                  <a:pt x="3509478" y="4400568"/>
                </a:cubicBezTo>
                <a:cubicBezTo>
                  <a:pt x="3527307" y="4418397"/>
                  <a:pt x="3527307" y="4448706"/>
                  <a:pt x="3509479" y="4466535"/>
                </a:cubicBezTo>
                <a:cubicBezTo>
                  <a:pt x="3491649" y="4484364"/>
                  <a:pt x="3461341" y="4484363"/>
                  <a:pt x="3443512" y="4466534"/>
                </a:cubicBezTo>
                <a:cubicBezTo>
                  <a:pt x="3425683" y="4448705"/>
                  <a:pt x="3425683" y="4418398"/>
                  <a:pt x="3443512" y="4400568"/>
                </a:cubicBezTo>
                <a:close/>
                <a:moveTo>
                  <a:pt x="3578961" y="4265074"/>
                </a:moveTo>
                <a:cubicBezTo>
                  <a:pt x="3596790" y="4245462"/>
                  <a:pt x="3627098" y="4245461"/>
                  <a:pt x="3644927" y="4265074"/>
                </a:cubicBezTo>
                <a:cubicBezTo>
                  <a:pt x="3662756" y="4282903"/>
                  <a:pt x="3662756" y="4313212"/>
                  <a:pt x="3644928" y="4331040"/>
                </a:cubicBezTo>
                <a:cubicBezTo>
                  <a:pt x="3627098" y="4348870"/>
                  <a:pt x="3596790" y="4348869"/>
                  <a:pt x="3578961" y="4331040"/>
                </a:cubicBezTo>
                <a:cubicBezTo>
                  <a:pt x="3561132" y="4313211"/>
                  <a:pt x="3561132" y="4282904"/>
                  <a:pt x="3578961" y="4265074"/>
                </a:cubicBezTo>
                <a:close/>
                <a:moveTo>
                  <a:pt x="3038982" y="4802199"/>
                </a:moveTo>
                <a:cubicBezTo>
                  <a:pt x="3056811" y="4782586"/>
                  <a:pt x="3087119" y="4782586"/>
                  <a:pt x="3104948" y="4802199"/>
                </a:cubicBezTo>
                <a:cubicBezTo>
                  <a:pt x="3122777" y="4820028"/>
                  <a:pt x="3122777" y="4850337"/>
                  <a:pt x="3104949" y="4868166"/>
                </a:cubicBezTo>
                <a:cubicBezTo>
                  <a:pt x="3087119" y="4885995"/>
                  <a:pt x="3056811" y="4885994"/>
                  <a:pt x="3038982" y="4868165"/>
                </a:cubicBezTo>
                <a:cubicBezTo>
                  <a:pt x="3021153" y="4850336"/>
                  <a:pt x="3021153" y="4820028"/>
                  <a:pt x="3038982" y="4802199"/>
                </a:cubicBezTo>
                <a:close/>
                <a:moveTo>
                  <a:pt x="3174430" y="4666706"/>
                </a:moveTo>
                <a:cubicBezTo>
                  <a:pt x="3192259" y="4647093"/>
                  <a:pt x="3222568" y="4647093"/>
                  <a:pt x="3240397" y="4666706"/>
                </a:cubicBezTo>
                <a:cubicBezTo>
                  <a:pt x="3258226" y="4684535"/>
                  <a:pt x="3258226" y="4714843"/>
                  <a:pt x="3240397" y="4732672"/>
                </a:cubicBezTo>
                <a:cubicBezTo>
                  <a:pt x="3222568" y="4750501"/>
                  <a:pt x="3192259" y="4750501"/>
                  <a:pt x="3174430" y="4732672"/>
                </a:cubicBezTo>
                <a:cubicBezTo>
                  <a:pt x="3156601" y="4714843"/>
                  <a:pt x="3156601" y="4684535"/>
                  <a:pt x="3174430" y="4666706"/>
                </a:cubicBezTo>
                <a:close/>
                <a:moveTo>
                  <a:pt x="3845034" y="3995493"/>
                </a:moveTo>
                <a:cubicBezTo>
                  <a:pt x="3862863" y="3977664"/>
                  <a:pt x="3893172" y="3977664"/>
                  <a:pt x="3911001" y="3995493"/>
                </a:cubicBezTo>
                <a:cubicBezTo>
                  <a:pt x="3928830" y="4013322"/>
                  <a:pt x="3928830" y="4043630"/>
                  <a:pt x="3911001" y="4061459"/>
                </a:cubicBezTo>
                <a:cubicBezTo>
                  <a:pt x="3893172" y="4081072"/>
                  <a:pt x="3862864" y="4081073"/>
                  <a:pt x="3845035" y="4061460"/>
                </a:cubicBezTo>
                <a:cubicBezTo>
                  <a:pt x="3827206" y="4043631"/>
                  <a:pt x="3827205" y="4013322"/>
                  <a:pt x="3845034" y="3995493"/>
                </a:cubicBezTo>
                <a:close/>
                <a:moveTo>
                  <a:pt x="3707759" y="4130986"/>
                </a:moveTo>
                <a:cubicBezTo>
                  <a:pt x="3725588" y="4113157"/>
                  <a:pt x="3755889" y="4113165"/>
                  <a:pt x="3773718" y="4130994"/>
                </a:cubicBezTo>
                <a:cubicBezTo>
                  <a:pt x="3791547" y="4148823"/>
                  <a:pt x="3791555" y="4179123"/>
                  <a:pt x="3773726" y="4196953"/>
                </a:cubicBezTo>
                <a:cubicBezTo>
                  <a:pt x="3755897" y="4216565"/>
                  <a:pt x="3727372" y="4216565"/>
                  <a:pt x="3707760" y="4196953"/>
                </a:cubicBezTo>
                <a:cubicBezTo>
                  <a:pt x="3689931" y="4179124"/>
                  <a:pt x="3689931" y="4148815"/>
                  <a:pt x="3707759" y="4130986"/>
                </a:cubicBezTo>
                <a:close/>
                <a:moveTo>
                  <a:pt x="3303228" y="4532618"/>
                </a:moveTo>
                <a:cubicBezTo>
                  <a:pt x="3321057" y="4514789"/>
                  <a:pt x="3351365" y="4514790"/>
                  <a:pt x="3369194" y="4532619"/>
                </a:cubicBezTo>
                <a:cubicBezTo>
                  <a:pt x="3387023" y="4550448"/>
                  <a:pt x="3387023" y="4580756"/>
                  <a:pt x="3369194" y="4598585"/>
                </a:cubicBezTo>
                <a:cubicBezTo>
                  <a:pt x="3351365" y="4618198"/>
                  <a:pt x="3322841" y="4618198"/>
                  <a:pt x="3303228" y="4598585"/>
                </a:cubicBezTo>
                <a:cubicBezTo>
                  <a:pt x="3285399" y="4580756"/>
                  <a:pt x="3285399" y="4550447"/>
                  <a:pt x="3303228" y="4532618"/>
                </a:cubicBezTo>
                <a:close/>
                <a:moveTo>
                  <a:pt x="4652693" y="2902581"/>
                </a:moveTo>
                <a:cubicBezTo>
                  <a:pt x="4670522" y="2884752"/>
                  <a:pt x="4700831" y="2884752"/>
                  <a:pt x="4718660" y="2902581"/>
                </a:cubicBezTo>
                <a:cubicBezTo>
                  <a:pt x="4736489" y="2920410"/>
                  <a:pt x="4736488" y="2950718"/>
                  <a:pt x="4718659" y="2968547"/>
                </a:cubicBezTo>
                <a:cubicBezTo>
                  <a:pt x="4700831" y="2988160"/>
                  <a:pt x="4670522" y="2988160"/>
                  <a:pt x="4652693" y="2968547"/>
                </a:cubicBezTo>
                <a:cubicBezTo>
                  <a:pt x="4634864" y="2950718"/>
                  <a:pt x="4634864" y="2920410"/>
                  <a:pt x="4652693" y="2902581"/>
                </a:cubicBezTo>
                <a:close/>
                <a:moveTo>
                  <a:pt x="3570071" y="3983369"/>
                </a:moveTo>
                <a:cubicBezTo>
                  <a:pt x="3587892" y="3965548"/>
                  <a:pt x="3618200" y="3965548"/>
                  <a:pt x="3636029" y="3983377"/>
                </a:cubicBezTo>
                <a:cubicBezTo>
                  <a:pt x="3653858" y="4001206"/>
                  <a:pt x="3653858" y="4031515"/>
                  <a:pt x="3636037" y="4049335"/>
                </a:cubicBezTo>
                <a:cubicBezTo>
                  <a:pt x="3618208" y="4067164"/>
                  <a:pt x="3587900" y="4067164"/>
                  <a:pt x="3570071" y="4049335"/>
                </a:cubicBezTo>
                <a:cubicBezTo>
                  <a:pt x="3552242" y="4031506"/>
                  <a:pt x="3552242" y="4001198"/>
                  <a:pt x="3570071" y="3983369"/>
                </a:cubicBezTo>
                <a:close/>
                <a:moveTo>
                  <a:pt x="3434569" y="4118865"/>
                </a:moveTo>
                <a:cubicBezTo>
                  <a:pt x="3452397" y="4101037"/>
                  <a:pt x="3482706" y="4101036"/>
                  <a:pt x="3500535" y="4118865"/>
                </a:cubicBezTo>
                <a:cubicBezTo>
                  <a:pt x="3518364" y="4136694"/>
                  <a:pt x="3518364" y="4167003"/>
                  <a:pt x="3500536" y="4184831"/>
                </a:cubicBezTo>
                <a:cubicBezTo>
                  <a:pt x="3482706" y="4202661"/>
                  <a:pt x="3452398" y="4202660"/>
                  <a:pt x="3434569" y="4184831"/>
                </a:cubicBezTo>
                <a:cubicBezTo>
                  <a:pt x="3416740" y="4167002"/>
                  <a:pt x="3416740" y="4136694"/>
                  <a:pt x="3434569" y="4118865"/>
                </a:cubicBezTo>
                <a:close/>
                <a:moveTo>
                  <a:pt x="3299030" y="4254367"/>
                </a:moveTo>
                <a:cubicBezTo>
                  <a:pt x="3316859" y="4236538"/>
                  <a:pt x="3345386" y="4236538"/>
                  <a:pt x="3364996" y="4254367"/>
                </a:cubicBezTo>
                <a:cubicBezTo>
                  <a:pt x="3382825" y="4272196"/>
                  <a:pt x="3382826" y="4302504"/>
                  <a:pt x="3364997" y="4320333"/>
                </a:cubicBezTo>
                <a:cubicBezTo>
                  <a:pt x="3347168" y="4338162"/>
                  <a:pt x="3316860" y="4338162"/>
                  <a:pt x="3299031" y="4320333"/>
                </a:cubicBezTo>
                <a:cubicBezTo>
                  <a:pt x="3281202" y="4302504"/>
                  <a:pt x="3281201" y="4272196"/>
                  <a:pt x="3299030" y="4254367"/>
                </a:cubicBezTo>
                <a:close/>
                <a:moveTo>
                  <a:pt x="3700628" y="3851079"/>
                </a:moveTo>
                <a:cubicBezTo>
                  <a:pt x="3718457" y="3833250"/>
                  <a:pt x="3748766" y="3833250"/>
                  <a:pt x="3766595" y="3851079"/>
                </a:cubicBezTo>
                <a:cubicBezTo>
                  <a:pt x="3784424" y="3868908"/>
                  <a:pt x="3784424" y="3899216"/>
                  <a:pt x="3766595" y="3917045"/>
                </a:cubicBezTo>
                <a:cubicBezTo>
                  <a:pt x="3746984" y="3934874"/>
                  <a:pt x="3718457" y="3934874"/>
                  <a:pt x="3700628" y="3917045"/>
                </a:cubicBezTo>
                <a:cubicBezTo>
                  <a:pt x="3682799" y="3899216"/>
                  <a:pt x="3682799" y="3868908"/>
                  <a:pt x="3700628" y="3851079"/>
                </a:cubicBezTo>
                <a:close/>
                <a:moveTo>
                  <a:pt x="3836126" y="3715578"/>
                </a:moveTo>
                <a:cubicBezTo>
                  <a:pt x="3853955" y="3697749"/>
                  <a:pt x="3884264" y="3697749"/>
                  <a:pt x="3902093" y="3715578"/>
                </a:cubicBezTo>
                <a:cubicBezTo>
                  <a:pt x="3919922" y="3733407"/>
                  <a:pt x="3919922" y="3763717"/>
                  <a:pt x="3902093" y="3781544"/>
                </a:cubicBezTo>
                <a:cubicBezTo>
                  <a:pt x="3884264" y="3799373"/>
                  <a:pt x="3853955" y="3799373"/>
                  <a:pt x="3836126" y="3781544"/>
                </a:cubicBezTo>
                <a:cubicBezTo>
                  <a:pt x="3818297" y="3763717"/>
                  <a:pt x="3818297" y="3733407"/>
                  <a:pt x="3836126" y="3715578"/>
                </a:cubicBezTo>
                <a:close/>
                <a:moveTo>
                  <a:pt x="3165539" y="4385001"/>
                </a:moveTo>
                <a:cubicBezTo>
                  <a:pt x="3183368" y="4367172"/>
                  <a:pt x="3213676" y="4367172"/>
                  <a:pt x="3231505" y="4385001"/>
                </a:cubicBezTo>
                <a:cubicBezTo>
                  <a:pt x="3249334" y="4402830"/>
                  <a:pt x="3249335" y="4433139"/>
                  <a:pt x="3231506" y="4450968"/>
                </a:cubicBezTo>
                <a:cubicBezTo>
                  <a:pt x="3213677" y="4468797"/>
                  <a:pt x="3183368" y="4468797"/>
                  <a:pt x="3165539" y="4450968"/>
                </a:cubicBezTo>
                <a:cubicBezTo>
                  <a:pt x="3147710" y="4433139"/>
                  <a:pt x="3147710" y="4402830"/>
                  <a:pt x="3165539" y="4385001"/>
                </a:cubicBezTo>
                <a:close/>
                <a:moveTo>
                  <a:pt x="3030038" y="4520496"/>
                </a:moveTo>
                <a:cubicBezTo>
                  <a:pt x="3047867" y="4502667"/>
                  <a:pt x="3078176" y="4502667"/>
                  <a:pt x="3096005" y="4520496"/>
                </a:cubicBezTo>
                <a:cubicBezTo>
                  <a:pt x="3113834" y="4538325"/>
                  <a:pt x="3113834" y="4568634"/>
                  <a:pt x="3096005" y="4586463"/>
                </a:cubicBezTo>
                <a:cubicBezTo>
                  <a:pt x="3078176" y="4604292"/>
                  <a:pt x="3047867" y="4604292"/>
                  <a:pt x="3030038" y="4586463"/>
                </a:cubicBezTo>
                <a:cubicBezTo>
                  <a:pt x="3012209" y="4568634"/>
                  <a:pt x="3012209" y="4538325"/>
                  <a:pt x="3030038" y="4520496"/>
                </a:cubicBezTo>
                <a:close/>
                <a:moveTo>
                  <a:pt x="2894500" y="4655998"/>
                </a:moveTo>
                <a:cubicBezTo>
                  <a:pt x="2912329" y="4638169"/>
                  <a:pt x="2940856" y="4638169"/>
                  <a:pt x="2960467" y="4655998"/>
                </a:cubicBezTo>
                <a:cubicBezTo>
                  <a:pt x="2978296" y="4673827"/>
                  <a:pt x="2978296" y="4704135"/>
                  <a:pt x="2960467" y="4721964"/>
                </a:cubicBezTo>
                <a:cubicBezTo>
                  <a:pt x="2942638" y="4739793"/>
                  <a:pt x="2912329" y="4739793"/>
                  <a:pt x="2894500" y="4721964"/>
                </a:cubicBezTo>
                <a:cubicBezTo>
                  <a:pt x="2876671" y="4704135"/>
                  <a:pt x="2876671" y="4673827"/>
                  <a:pt x="2894500" y="4655998"/>
                </a:cubicBezTo>
                <a:close/>
                <a:moveTo>
                  <a:pt x="4508284" y="2758165"/>
                </a:moveTo>
                <a:cubicBezTo>
                  <a:pt x="4526113" y="2740336"/>
                  <a:pt x="4556422" y="2740336"/>
                  <a:pt x="4574251" y="2758165"/>
                </a:cubicBezTo>
                <a:cubicBezTo>
                  <a:pt x="4592080" y="2775994"/>
                  <a:pt x="4592080" y="2806302"/>
                  <a:pt x="4574251" y="2824131"/>
                </a:cubicBezTo>
                <a:cubicBezTo>
                  <a:pt x="4556422" y="2841960"/>
                  <a:pt x="4526113" y="2841960"/>
                  <a:pt x="4508284" y="2824131"/>
                </a:cubicBezTo>
                <a:cubicBezTo>
                  <a:pt x="4490455" y="2806302"/>
                  <a:pt x="4490455" y="2775994"/>
                  <a:pt x="4508284" y="2758165"/>
                </a:cubicBezTo>
                <a:close/>
                <a:moveTo>
                  <a:pt x="3562890" y="3703457"/>
                </a:moveTo>
                <a:cubicBezTo>
                  <a:pt x="3580719" y="3683844"/>
                  <a:pt x="3609243" y="3685628"/>
                  <a:pt x="3628856" y="3703457"/>
                </a:cubicBezTo>
                <a:cubicBezTo>
                  <a:pt x="3646685" y="3721286"/>
                  <a:pt x="3646685" y="3751595"/>
                  <a:pt x="3628856" y="3769424"/>
                </a:cubicBezTo>
                <a:cubicBezTo>
                  <a:pt x="3611027" y="3787253"/>
                  <a:pt x="3580719" y="3787253"/>
                  <a:pt x="3562890" y="3769424"/>
                </a:cubicBezTo>
                <a:cubicBezTo>
                  <a:pt x="3545061" y="3751595"/>
                  <a:pt x="3545061" y="3721286"/>
                  <a:pt x="3562890" y="3703457"/>
                </a:cubicBezTo>
                <a:close/>
                <a:moveTo>
                  <a:pt x="3154628" y="4109950"/>
                </a:moveTo>
                <a:cubicBezTo>
                  <a:pt x="3172457" y="4090337"/>
                  <a:pt x="3200983" y="4090338"/>
                  <a:pt x="3220594" y="4109950"/>
                </a:cubicBezTo>
                <a:cubicBezTo>
                  <a:pt x="3238423" y="4127779"/>
                  <a:pt x="3238423" y="4158087"/>
                  <a:pt x="3220594" y="4175916"/>
                </a:cubicBezTo>
                <a:cubicBezTo>
                  <a:pt x="3202765" y="4193745"/>
                  <a:pt x="3172457" y="4193746"/>
                  <a:pt x="3154628" y="4175917"/>
                </a:cubicBezTo>
                <a:cubicBezTo>
                  <a:pt x="3136799" y="4158088"/>
                  <a:pt x="3136799" y="4127779"/>
                  <a:pt x="3154628" y="4109950"/>
                </a:cubicBezTo>
                <a:close/>
                <a:moveTo>
                  <a:pt x="3425615" y="3838950"/>
                </a:moveTo>
                <a:cubicBezTo>
                  <a:pt x="3443436" y="3819345"/>
                  <a:pt x="3473745" y="3819345"/>
                  <a:pt x="3491573" y="3838958"/>
                </a:cubicBezTo>
                <a:cubicBezTo>
                  <a:pt x="3509402" y="3856787"/>
                  <a:pt x="3509402" y="3887096"/>
                  <a:pt x="3491582" y="3904916"/>
                </a:cubicBezTo>
                <a:cubicBezTo>
                  <a:pt x="3473753" y="3922745"/>
                  <a:pt x="3443444" y="3922745"/>
                  <a:pt x="3425615" y="3904917"/>
                </a:cubicBezTo>
                <a:cubicBezTo>
                  <a:pt x="3407786" y="3887088"/>
                  <a:pt x="3407786" y="3856779"/>
                  <a:pt x="3425615" y="3838950"/>
                </a:cubicBezTo>
                <a:close/>
                <a:moveTo>
                  <a:pt x="3290115" y="3974451"/>
                </a:moveTo>
                <a:cubicBezTo>
                  <a:pt x="3307943" y="3954839"/>
                  <a:pt x="3338252" y="3954838"/>
                  <a:pt x="3356080" y="3974451"/>
                </a:cubicBezTo>
                <a:cubicBezTo>
                  <a:pt x="3373909" y="3992280"/>
                  <a:pt x="3373909" y="4022589"/>
                  <a:pt x="3356081" y="4040417"/>
                </a:cubicBezTo>
                <a:cubicBezTo>
                  <a:pt x="3338251" y="4058247"/>
                  <a:pt x="3307944" y="4058246"/>
                  <a:pt x="3290115" y="4040417"/>
                </a:cubicBezTo>
                <a:cubicBezTo>
                  <a:pt x="3272286" y="4022588"/>
                  <a:pt x="3272285" y="3992280"/>
                  <a:pt x="3290115" y="3974451"/>
                </a:cubicBezTo>
                <a:close/>
                <a:moveTo>
                  <a:pt x="3691718" y="3571163"/>
                </a:moveTo>
                <a:cubicBezTo>
                  <a:pt x="3709547" y="3553334"/>
                  <a:pt x="3739856" y="3553334"/>
                  <a:pt x="3757685" y="3571163"/>
                </a:cubicBezTo>
                <a:cubicBezTo>
                  <a:pt x="3775514" y="3588992"/>
                  <a:pt x="3775514" y="3619300"/>
                  <a:pt x="3757685" y="3637129"/>
                </a:cubicBezTo>
                <a:cubicBezTo>
                  <a:pt x="3739856" y="3654958"/>
                  <a:pt x="3709547" y="3654958"/>
                  <a:pt x="3691718" y="3637129"/>
                </a:cubicBezTo>
                <a:cubicBezTo>
                  <a:pt x="3673889" y="3619300"/>
                  <a:pt x="3673889" y="3588992"/>
                  <a:pt x="3691718" y="3571163"/>
                </a:cubicBezTo>
                <a:close/>
                <a:moveTo>
                  <a:pt x="2750098" y="4511581"/>
                </a:moveTo>
                <a:cubicBezTo>
                  <a:pt x="2767927" y="4491968"/>
                  <a:pt x="2796453" y="4491968"/>
                  <a:pt x="2816064" y="4511581"/>
                </a:cubicBezTo>
                <a:cubicBezTo>
                  <a:pt x="2833893" y="4529410"/>
                  <a:pt x="2833893" y="4559718"/>
                  <a:pt x="2816064" y="4577547"/>
                </a:cubicBezTo>
                <a:cubicBezTo>
                  <a:pt x="2798235" y="4595376"/>
                  <a:pt x="2767927" y="4595376"/>
                  <a:pt x="2750098" y="4577547"/>
                </a:cubicBezTo>
                <a:cubicBezTo>
                  <a:pt x="2732269" y="4559718"/>
                  <a:pt x="2732269" y="4529410"/>
                  <a:pt x="2750098" y="4511581"/>
                </a:cubicBezTo>
                <a:close/>
                <a:moveTo>
                  <a:pt x="3021084" y="4240583"/>
                </a:moveTo>
                <a:cubicBezTo>
                  <a:pt x="3038913" y="4220970"/>
                  <a:pt x="3069221" y="4220970"/>
                  <a:pt x="3087050" y="4240583"/>
                </a:cubicBezTo>
                <a:cubicBezTo>
                  <a:pt x="3104879" y="4258412"/>
                  <a:pt x="3104879" y="4288720"/>
                  <a:pt x="3087050" y="4306549"/>
                </a:cubicBezTo>
                <a:cubicBezTo>
                  <a:pt x="3069221" y="4324378"/>
                  <a:pt x="3038913" y="4324378"/>
                  <a:pt x="3021084" y="4306549"/>
                </a:cubicBezTo>
                <a:cubicBezTo>
                  <a:pt x="3003255" y="4288720"/>
                  <a:pt x="3003255" y="4258412"/>
                  <a:pt x="3021084" y="4240583"/>
                </a:cubicBezTo>
                <a:close/>
                <a:moveTo>
                  <a:pt x="2885584" y="4376083"/>
                </a:moveTo>
                <a:cubicBezTo>
                  <a:pt x="2903413" y="4356470"/>
                  <a:pt x="2933721" y="4356470"/>
                  <a:pt x="2951550" y="4376083"/>
                </a:cubicBezTo>
                <a:cubicBezTo>
                  <a:pt x="2969379" y="4393912"/>
                  <a:pt x="2969379" y="4424220"/>
                  <a:pt x="2951550" y="4442049"/>
                </a:cubicBezTo>
                <a:cubicBezTo>
                  <a:pt x="2933721" y="4459878"/>
                  <a:pt x="2903413" y="4459878"/>
                  <a:pt x="2885584" y="4442049"/>
                </a:cubicBezTo>
                <a:cubicBezTo>
                  <a:pt x="2867755" y="4424220"/>
                  <a:pt x="2867755" y="4393911"/>
                  <a:pt x="2885584" y="4376083"/>
                </a:cubicBezTo>
                <a:close/>
                <a:moveTo>
                  <a:pt x="4363861" y="2611967"/>
                </a:moveTo>
                <a:cubicBezTo>
                  <a:pt x="4381690" y="2594138"/>
                  <a:pt x="4411999" y="2594138"/>
                  <a:pt x="4429828" y="2611967"/>
                </a:cubicBezTo>
                <a:cubicBezTo>
                  <a:pt x="4447657" y="2629796"/>
                  <a:pt x="4447657" y="2660104"/>
                  <a:pt x="4429828" y="2677933"/>
                </a:cubicBezTo>
                <a:cubicBezTo>
                  <a:pt x="4410217" y="2697546"/>
                  <a:pt x="4381690" y="2697546"/>
                  <a:pt x="4363861" y="2677933"/>
                </a:cubicBezTo>
                <a:cubicBezTo>
                  <a:pt x="4346032" y="2660104"/>
                  <a:pt x="4346032" y="2629796"/>
                  <a:pt x="4363861" y="2611967"/>
                </a:cubicBezTo>
                <a:close/>
                <a:moveTo>
                  <a:pt x="3145731" y="3828253"/>
                </a:moveTo>
                <a:cubicBezTo>
                  <a:pt x="3163559" y="3810425"/>
                  <a:pt x="3193868" y="3810424"/>
                  <a:pt x="3211697" y="3828253"/>
                </a:cubicBezTo>
                <a:cubicBezTo>
                  <a:pt x="3229526" y="3846082"/>
                  <a:pt x="3229526" y="3876391"/>
                  <a:pt x="3211698" y="3894219"/>
                </a:cubicBezTo>
                <a:cubicBezTo>
                  <a:pt x="3193868" y="3912048"/>
                  <a:pt x="3163560" y="3912048"/>
                  <a:pt x="3145731" y="3894219"/>
                </a:cubicBezTo>
                <a:cubicBezTo>
                  <a:pt x="3127902" y="3876390"/>
                  <a:pt x="3127902" y="3846082"/>
                  <a:pt x="3145731" y="3828253"/>
                </a:cubicBezTo>
                <a:close/>
                <a:moveTo>
                  <a:pt x="3281229" y="3692753"/>
                </a:moveTo>
                <a:cubicBezTo>
                  <a:pt x="3299050" y="3674932"/>
                  <a:pt x="3329360" y="3674932"/>
                  <a:pt x="3347189" y="3692761"/>
                </a:cubicBezTo>
                <a:cubicBezTo>
                  <a:pt x="3365018" y="3710590"/>
                  <a:pt x="3365018" y="3740898"/>
                  <a:pt x="3347197" y="3758719"/>
                </a:cubicBezTo>
                <a:cubicBezTo>
                  <a:pt x="3329369" y="3776548"/>
                  <a:pt x="3299058" y="3776548"/>
                  <a:pt x="3281229" y="3758719"/>
                </a:cubicBezTo>
                <a:cubicBezTo>
                  <a:pt x="3263402" y="3740890"/>
                  <a:pt x="3263402" y="3710582"/>
                  <a:pt x="3281229" y="3692753"/>
                </a:cubicBezTo>
                <a:close/>
                <a:moveTo>
                  <a:pt x="3008437" y="3963752"/>
                </a:moveTo>
                <a:cubicBezTo>
                  <a:pt x="3028048" y="3945923"/>
                  <a:pt x="3056575" y="3945923"/>
                  <a:pt x="3074404" y="3963752"/>
                </a:cubicBezTo>
                <a:cubicBezTo>
                  <a:pt x="3092233" y="3981581"/>
                  <a:pt x="3092233" y="4011889"/>
                  <a:pt x="3074404" y="4029718"/>
                </a:cubicBezTo>
                <a:cubicBezTo>
                  <a:pt x="3056575" y="4047547"/>
                  <a:pt x="3026266" y="4047547"/>
                  <a:pt x="3008437" y="4029718"/>
                </a:cubicBezTo>
                <a:cubicBezTo>
                  <a:pt x="2990608" y="4011889"/>
                  <a:pt x="2990608" y="3981581"/>
                  <a:pt x="3008437" y="3963752"/>
                </a:cubicBezTo>
                <a:close/>
                <a:moveTo>
                  <a:pt x="2741200" y="4229885"/>
                </a:moveTo>
                <a:cubicBezTo>
                  <a:pt x="2759029" y="4212055"/>
                  <a:pt x="2789338" y="4212056"/>
                  <a:pt x="2807167" y="4229885"/>
                </a:cubicBezTo>
                <a:cubicBezTo>
                  <a:pt x="2824996" y="4247714"/>
                  <a:pt x="2824996" y="4278022"/>
                  <a:pt x="2807167" y="4295851"/>
                </a:cubicBezTo>
                <a:cubicBezTo>
                  <a:pt x="2789338" y="4313680"/>
                  <a:pt x="2759029" y="4313680"/>
                  <a:pt x="2741200" y="4295851"/>
                </a:cubicBezTo>
                <a:cubicBezTo>
                  <a:pt x="2723371" y="4278022"/>
                  <a:pt x="2723371" y="4247713"/>
                  <a:pt x="2741200" y="4229885"/>
                </a:cubicBezTo>
                <a:close/>
                <a:moveTo>
                  <a:pt x="2876698" y="4094385"/>
                </a:moveTo>
                <a:cubicBezTo>
                  <a:pt x="2894527" y="4076556"/>
                  <a:pt x="2924837" y="4076556"/>
                  <a:pt x="2942666" y="4094385"/>
                </a:cubicBezTo>
                <a:cubicBezTo>
                  <a:pt x="2960495" y="4112214"/>
                  <a:pt x="2960495" y="4142523"/>
                  <a:pt x="2942666" y="4160352"/>
                </a:cubicBezTo>
                <a:cubicBezTo>
                  <a:pt x="2924837" y="4178181"/>
                  <a:pt x="2894527" y="4178181"/>
                  <a:pt x="2876698" y="4160352"/>
                </a:cubicBezTo>
                <a:cubicBezTo>
                  <a:pt x="2858871" y="4142523"/>
                  <a:pt x="2858871" y="4112214"/>
                  <a:pt x="2876698" y="4094385"/>
                </a:cubicBezTo>
                <a:close/>
                <a:moveTo>
                  <a:pt x="2603907" y="4365383"/>
                </a:moveTo>
                <a:cubicBezTo>
                  <a:pt x="2623518" y="4347554"/>
                  <a:pt x="2652045" y="4347554"/>
                  <a:pt x="2669874" y="4365383"/>
                </a:cubicBezTo>
                <a:cubicBezTo>
                  <a:pt x="2687703" y="4383212"/>
                  <a:pt x="2687703" y="4413520"/>
                  <a:pt x="2669874" y="4431349"/>
                </a:cubicBezTo>
                <a:cubicBezTo>
                  <a:pt x="2652045" y="4449178"/>
                  <a:pt x="2621736" y="4449178"/>
                  <a:pt x="2603907" y="4431349"/>
                </a:cubicBezTo>
                <a:cubicBezTo>
                  <a:pt x="2586078" y="4413520"/>
                  <a:pt x="2586078" y="4383212"/>
                  <a:pt x="2603907" y="4365383"/>
                </a:cubicBezTo>
                <a:close/>
                <a:moveTo>
                  <a:pt x="4219424" y="2467552"/>
                </a:moveTo>
                <a:cubicBezTo>
                  <a:pt x="4237253" y="2449723"/>
                  <a:pt x="4267562" y="2449723"/>
                  <a:pt x="4285391" y="2467552"/>
                </a:cubicBezTo>
                <a:cubicBezTo>
                  <a:pt x="4303220" y="2485381"/>
                  <a:pt x="4303220" y="2515690"/>
                  <a:pt x="4285391" y="2533519"/>
                </a:cubicBezTo>
                <a:cubicBezTo>
                  <a:pt x="4265780" y="2551348"/>
                  <a:pt x="4237253" y="2551348"/>
                  <a:pt x="4219424" y="2533519"/>
                </a:cubicBezTo>
                <a:cubicBezTo>
                  <a:pt x="4201595" y="2515690"/>
                  <a:pt x="4201595" y="2485381"/>
                  <a:pt x="4219424" y="2467552"/>
                </a:cubicBezTo>
                <a:close/>
                <a:moveTo>
                  <a:pt x="4082133" y="2603052"/>
                </a:moveTo>
                <a:cubicBezTo>
                  <a:pt x="4099962" y="2585223"/>
                  <a:pt x="4130270" y="2585223"/>
                  <a:pt x="4148099" y="2603052"/>
                </a:cubicBezTo>
                <a:cubicBezTo>
                  <a:pt x="4165928" y="2620881"/>
                  <a:pt x="4165928" y="2651189"/>
                  <a:pt x="4148099" y="2669018"/>
                </a:cubicBezTo>
                <a:cubicBezTo>
                  <a:pt x="4130270" y="2686847"/>
                  <a:pt x="4099962" y="2686847"/>
                  <a:pt x="4082133" y="2669018"/>
                </a:cubicBezTo>
                <a:cubicBezTo>
                  <a:pt x="4064304" y="2651189"/>
                  <a:pt x="4064304" y="2620881"/>
                  <a:pt x="4082133" y="2603052"/>
                </a:cubicBezTo>
                <a:close/>
                <a:moveTo>
                  <a:pt x="2864006" y="3819338"/>
                </a:moveTo>
                <a:cubicBezTo>
                  <a:pt x="2883616" y="3799725"/>
                  <a:pt x="2912143" y="3799725"/>
                  <a:pt x="2929972" y="3819338"/>
                </a:cubicBezTo>
                <a:cubicBezTo>
                  <a:pt x="2947801" y="3837167"/>
                  <a:pt x="2947801" y="3867475"/>
                  <a:pt x="2929972" y="3885304"/>
                </a:cubicBezTo>
                <a:cubicBezTo>
                  <a:pt x="2912143" y="3903133"/>
                  <a:pt x="2881835" y="3903133"/>
                  <a:pt x="2864006" y="3885304"/>
                </a:cubicBezTo>
                <a:cubicBezTo>
                  <a:pt x="2846177" y="3867475"/>
                  <a:pt x="2846177" y="3837166"/>
                  <a:pt x="2864006" y="3819338"/>
                </a:cubicBezTo>
                <a:close/>
                <a:moveTo>
                  <a:pt x="2596765" y="4085469"/>
                </a:moveTo>
                <a:cubicBezTo>
                  <a:pt x="2614594" y="4065856"/>
                  <a:pt x="2643118" y="4065856"/>
                  <a:pt x="2662731" y="4085468"/>
                </a:cubicBezTo>
                <a:cubicBezTo>
                  <a:pt x="2680560" y="4103297"/>
                  <a:pt x="2680560" y="4133606"/>
                  <a:pt x="2662731" y="4151435"/>
                </a:cubicBezTo>
                <a:cubicBezTo>
                  <a:pt x="2644902" y="4169264"/>
                  <a:pt x="2614594" y="4169264"/>
                  <a:pt x="2596765" y="4151435"/>
                </a:cubicBezTo>
                <a:cubicBezTo>
                  <a:pt x="2578936" y="4133606"/>
                  <a:pt x="2578936" y="4103297"/>
                  <a:pt x="2596765" y="4085469"/>
                </a:cubicBezTo>
                <a:close/>
                <a:moveTo>
                  <a:pt x="2732262" y="3949968"/>
                </a:moveTo>
                <a:cubicBezTo>
                  <a:pt x="2750092" y="3930355"/>
                  <a:pt x="2780400" y="3930355"/>
                  <a:pt x="2798229" y="3949968"/>
                </a:cubicBezTo>
                <a:cubicBezTo>
                  <a:pt x="2816058" y="3967797"/>
                  <a:pt x="2816058" y="3998105"/>
                  <a:pt x="2798229" y="4015934"/>
                </a:cubicBezTo>
                <a:cubicBezTo>
                  <a:pt x="2780400" y="4033763"/>
                  <a:pt x="2750091" y="4033763"/>
                  <a:pt x="2732263" y="4015934"/>
                </a:cubicBezTo>
                <a:cubicBezTo>
                  <a:pt x="2714434" y="3998105"/>
                  <a:pt x="2714433" y="3967797"/>
                  <a:pt x="2732262" y="3949968"/>
                </a:cubicBezTo>
                <a:close/>
                <a:moveTo>
                  <a:pt x="2459476" y="4220968"/>
                </a:moveTo>
                <a:cubicBezTo>
                  <a:pt x="2479087" y="4201356"/>
                  <a:pt x="2507613" y="4201356"/>
                  <a:pt x="2525442" y="4220968"/>
                </a:cubicBezTo>
                <a:cubicBezTo>
                  <a:pt x="2543271" y="4238797"/>
                  <a:pt x="2543271" y="4269106"/>
                  <a:pt x="2525442" y="4286935"/>
                </a:cubicBezTo>
                <a:cubicBezTo>
                  <a:pt x="2507613" y="4304764"/>
                  <a:pt x="2477305" y="4304764"/>
                  <a:pt x="2459476" y="4286935"/>
                </a:cubicBezTo>
                <a:cubicBezTo>
                  <a:pt x="2441647" y="4269106"/>
                  <a:pt x="2441647" y="4238797"/>
                  <a:pt x="2459476" y="4220968"/>
                </a:cubicBezTo>
                <a:close/>
                <a:moveTo>
                  <a:pt x="4073230" y="2321365"/>
                </a:moveTo>
                <a:cubicBezTo>
                  <a:pt x="4091059" y="2303536"/>
                  <a:pt x="4121368" y="2303536"/>
                  <a:pt x="4139196" y="2321365"/>
                </a:cubicBezTo>
                <a:cubicBezTo>
                  <a:pt x="4157023" y="2339192"/>
                  <a:pt x="4157022" y="2369499"/>
                  <a:pt x="4139193" y="2387328"/>
                </a:cubicBezTo>
                <a:cubicBezTo>
                  <a:pt x="4121364" y="2406941"/>
                  <a:pt x="4092838" y="2406941"/>
                  <a:pt x="4073230" y="2387331"/>
                </a:cubicBezTo>
                <a:cubicBezTo>
                  <a:pt x="4055401" y="2369503"/>
                  <a:pt x="4055401" y="2339194"/>
                  <a:pt x="4073230" y="2321365"/>
                </a:cubicBezTo>
                <a:close/>
                <a:moveTo>
                  <a:pt x="3937714" y="2456864"/>
                </a:moveTo>
                <a:cubicBezTo>
                  <a:pt x="3955543" y="2439035"/>
                  <a:pt x="3985851" y="2439034"/>
                  <a:pt x="4003682" y="2456864"/>
                </a:cubicBezTo>
                <a:cubicBezTo>
                  <a:pt x="4021507" y="2474690"/>
                  <a:pt x="4021506" y="2504997"/>
                  <a:pt x="4003677" y="2522826"/>
                </a:cubicBezTo>
                <a:cubicBezTo>
                  <a:pt x="3985848" y="2542439"/>
                  <a:pt x="3955542" y="2542441"/>
                  <a:pt x="3937715" y="2522831"/>
                </a:cubicBezTo>
                <a:cubicBezTo>
                  <a:pt x="3919885" y="2505000"/>
                  <a:pt x="3919885" y="2474693"/>
                  <a:pt x="3937714" y="2456864"/>
                </a:cubicBezTo>
                <a:close/>
                <a:moveTo>
                  <a:pt x="3802212" y="2592364"/>
                </a:moveTo>
                <a:cubicBezTo>
                  <a:pt x="3820041" y="2574535"/>
                  <a:pt x="3850350" y="2574535"/>
                  <a:pt x="3868178" y="2592364"/>
                </a:cubicBezTo>
                <a:cubicBezTo>
                  <a:pt x="3886005" y="2610191"/>
                  <a:pt x="3886004" y="2640498"/>
                  <a:pt x="3868175" y="2658327"/>
                </a:cubicBezTo>
                <a:cubicBezTo>
                  <a:pt x="3850347" y="2677940"/>
                  <a:pt x="3820039" y="2677941"/>
                  <a:pt x="3802212" y="2658330"/>
                </a:cubicBezTo>
                <a:cubicBezTo>
                  <a:pt x="3784383" y="2640502"/>
                  <a:pt x="3784383" y="2610193"/>
                  <a:pt x="3802212" y="2592364"/>
                </a:cubicBezTo>
                <a:close/>
                <a:moveTo>
                  <a:pt x="2587851" y="3803775"/>
                </a:moveTo>
                <a:cubicBezTo>
                  <a:pt x="2605680" y="3785946"/>
                  <a:pt x="2635987" y="3785946"/>
                  <a:pt x="2653817" y="3803776"/>
                </a:cubicBezTo>
                <a:cubicBezTo>
                  <a:pt x="2671644" y="3821603"/>
                  <a:pt x="2671644" y="3851911"/>
                  <a:pt x="2653815" y="3869740"/>
                </a:cubicBezTo>
                <a:cubicBezTo>
                  <a:pt x="2635986" y="3887569"/>
                  <a:pt x="2605678" y="3887569"/>
                  <a:pt x="2587851" y="3869742"/>
                </a:cubicBezTo>
                <a:cubicBezTo>
                  <a:pt x="2570021" y="3851912"/>
                  <a:pt x="2570022" y="3821604"/>
                  <a:pt x="2587851" y="3803775"/>
                </a:cubicBezTo>
                <a:close/>
                <a:moveTo>
                  <a:pt x="2452350" y="3939275"/>
                </a:moveTo>
                <a:cubicBezTo>
                  <a:pt x="2470179" y="3921446"/>
                  <a:pt x="2498703" y="3921445"/>
                  <a:pt x="2518316" y="3939274"/>
                </a:cubicBezTo>
                <a:cubicBezTo>
                  <a:pt x="2536145" y="3957103"/>
                  <a:pt x="2536144" y="3987411"/>
                  <a:pt x="2518315" y="4005240"/>
                </a:cubicBezTo>
                <a:cubicBezTo>
                  <a:pt x="2500486" y="4023069"/>
                  <a:pt x="2470178" y="4023069"/>
                  <a:pt x="2452350" y="4005241"/>
                </a:cubicBezTo>
                <a:cubicBezTo>
                  <a:pt x="2434521" y="3987412"/>
                  <a:pt x="2434521" y="3957104"/>
                  <a:pt x="2452350" y="3939275"/>
                </a:cubicBezTo>
                <a:close/>
                <a:moveTo>
                  <a:pt x="2315062" y="4074775"/>
                </a:moveTo>
                <a:cubicBezTo>
                  <a:pt x="2332891" y="4056947"/>
                  <a:pt x="2363199" y="4056946"/>
                  <a:pt x="2381028" y="4074775"/>
                </a:cubicBezTo>
                <a:cubicBezTo>
                  <a:pt x="2398856" y="4092603"/>
                  <a:pt x="2398855" y="4122911"/>
                  <a:pt x="2381026" y="4140740"/>
                </a:cubicBezTo>
                <a:cubicBezTo>
                  <a:pt x="2363197" y="4158569"/>
                  <a:pt x="2332890" y="4158569"/>
                  <a:pt x="2315061" y="4140741"/>
                </a:cubicBezTo>
                <a:cubicBezTo>
                  <a:pt x="2297233" y="4122912"/>
                  <a:pt x="2297233" y="4092605"/>
                  <a:pt x="2315062" y="4074775"/>
                </a:cubicBezTo>
                <a:close/>
                <a:moveTo>
                  <a:pt x="3527246" y="2580245"/>
                </a:moveTo>
                <a:cubicBezTo>
                  <a:pt x="3546856" y="2562416"/>
                  <a:pt x="3575382" y="2562415"/>
                  <a:pt x="3593211" y="2580244"/>
                </a:cubicBezTo>
                <a:cubicBezTo>
                  <a:pt x="3611041" y="2598074"/>
                  <a:pt x="3611039" y="2628381"/>
                  <a:pt x="3593210" y="2646210"/>
                </a:cubicBezTo>
                <a:cubicBezTo>
                  <a:pt x="3575381" y="2664039"/>
                  <a:pt x="3545075" y="2664040"/>
                  <a:pt x="3527245" y="2646211"/>
                </a:cubicBezTo>
                <a:cubicBezTo>
                  <a:pt x="3509416" y="2628382"/>
                  <a:pt x="3509417" y="2598074"/>
                  <a:pt x="3527246" y="2580245"/>
                </a:cubicBezTo>
                <a:close/>
                <a:moveTo>
                  <a:pt x="3391746" y="2715745"/>
                </a:moveTo>
                <a:cubicBezTo>
                  <a:pt x="3409575" y="2697916"/>
                  <a:pt x="3439882" y="2697915"/>
                  <a:pt x="3457711" y="2715744"/>
                </a:cubicBezTo>
                <a:cubicBezTo>
                  <a:pt x="3475539" y="2733571"/>
                  <a:pt x="3475539" y="2763881"/>
                  <a:pt x="3457710" y="2781710"/>
                </a:cubicBezTo>
                <a:cubicBezTo>
                  <a:pt x="3439881" y="2799539"/>
                  <a:pt x="3409574" y="2799540"/>
                  <a:pt x="3391745" y="2781711"/>
                </a:cubicBezTo>
                <a:cubicBezTo>
                  <a:pt x="3373916" y="2763882"/>
                  <a:pt x="3373917" y="2733572"/>
                  <a:pt x="3391746" y="2715745"/>
                </a:cubicBezTo>
                <a:close/>
                <a:moveTo>
                  <a:pt x="3793336" y="2312451"/>
                </a:moveTo>
                <a:cubicBezTo>
                  <a:pt x="3811165" y="2294622"/>
                  <a:pt x="3841473" y="2294622"/>
                  <a:pt x="3859302" y="2312451"/>
                </a:cubicBezTo>
                <a:cubicBezTo>
                  <a:pt x="3877131" y="2330280"/>
                  <a:pt x="3877129" y="2360586"/>
                  <a:pt x="3859300" y="2378415"/>
                </a:cubicBezTo>
                <a:cubicBezTo>
                  <a:pt x="3841471" y="2396244"/>
                  <a:pt x="3811164" y="2396246"/>
                  <a:pt x="3793336" y="2378417"/>
                </a:cubicBezTo>
                <a:cubicBezTo>
                  <a:pt x="3775507" y="2360588"/>
                  <a:pt x="3775507" y="2330280"/>
                  <a:pt x="3793336" y="2312451"/>
                </a:cubicBezTo>
                <a:close/>
                <a:moveTo>
                  <a:pt x="3657836" y="2447946"/>
                </a:moveTo>
                <a:cubicBezTo>
                  <a:pt x="3675665" y="2430117"/>
                  <a:pt x="3705973" y="2430116"/>
                  <a:pt x="3723802" y="2447945"/>
                </a:cubicBezTo>
                <a:cubicBezTo>
                  <a:pt x="3741630" y="2465773"/>
                  <a:pt x="3741630" y="2496082"/>
                  <a:pt x="3723801" y="2513911"/>
                </a:cubicBezTo>
                <a:cubicBezTo>
                  <a:pt x="3705972" y="2531740"/>
                  <a:pt x="3675664" y="2531740"/>
                  <a:pt x="3657836" y="2513912"/>
                </a:cubicBezTo>
                <a:cubicBezTo>
                  <a:pt x="3640006" y="2496083"/>
                  <a:pt x="3640007" y="2465775"/>
                  <a:pt x="3657836" y="2447946"/>
                </a:cubicBezTo>
                <a:close/>
                <a:moveTo>
                  <a:pt x="3928806" y="2176952"/>
                </a:moveTo>
                <a:cubicBezTo>
                  <a:pt x="3946635" y="2159123"/>
                  <a:pt x="3976943" y="2159123"/>
                  <a:pt x="3994771" y="2176951"/>
                </a:cubicBezTo>
                <a:cubicBezTo>
                  <a:pt x="4012600" y="2194780"/>
                  <a:pt x="4012600" y="2225089"/>
                  <a:pt x="3994771" y="2242918"/>
                </a:cubicBezTo>
                <a:cubicBezTo>
                  <a:pt x="3976942" y="2260747"/>
                  <a:pt x="3948415" y="2260746"/>
                  <a:pt x="3928805" y="2242918"/>
                </a:cubicBezTo>
                <a:cubicBezTo>
                  <a:pt x="3910977" y="2225089"/>
                  <a:pt x="3910977" y="2194781"/>
                  <a:pt x="3928806" y="2176952"/>
                </a:cubicBezTo>
                <a:close/>
                <a:moveTo>
                  <a:pt x="2306150" y="3794859"/>
                </a:moveTo>
                <a:cubicBezTo>
                  <a:pt x="2325762" y="3775248"/>
                  <a:pt x="2354287" y="3775247"/>
                  <a:pt x="2372116" y="3794859"/>
                </a:cubicBezTo>
                <a:cubicBezTo>
                  <a:pt x="2389945" y="3812688"/>
                  <a:pt x="2389945" y="3842996"/>
                  <a:pt x="2372116" y="3860825"/>
                </a:cubicBezTo>
                <a:cubicBezTo>
                  <a:pt x="2354287" y="3878654"/>
                  <a:pt x="2323979" y="3878654"/>
                  <a:pt x="2306150" y="3860825"/>
                </a:cubicBezTo>
                <a:cubicBezTo>
                  <a:pt x="2288321" y="3842997"/>
                  <a:pt x="2288321" y="3812688"/>
                  <a:pt x="2306150" y="3794859"/>
                </a:cubicBezTo>
                <a:close/>
                <a:moveTo>
                  <a:pt x="2170641" y="3930360"/>
                </a:moveTo>
                <a:cubicBezTo>
                  <a:pt x="2188471" y="3910748"/>
                  <a:pt x="2218779" y="3910748"/>
                  <a:pt x="2236608" y="3930361"/>
                </a:cubicBezTo>
                <a:cubicBezTo>
                  <a:pt x="2254436" y="3948189"/>
                  <a:pt x="2254437" y="3978497"/>
                  <a:pt x="2236608" y="3996326"/>
                </a:cubicBezTo>
                <a:cubicBezTo>
                  <a:pt x="2218778" y="4014155"/>
                  <a:pt x="2188470" y="4014155"/>
                  <a:pt x="2170642" y="3996327"/>
                </a:cubicBezTo>
                <a:cubicBezTo>
                  <a:pt x="2152812" y="3978497"/>
                  <a:pt x="2152812" y="3948189"/>
                  <a:pt x="2170641" y="3930360"/>
                </a:cubicBezTo>
                <a:close/>
                <a:moveTo>
                  <a:pt x="3520106" y="2300329"/>
                </a:moveTo>
                <a:cubicBezTo>
                  <a:pt x="3537936" y="2280717"/>
                  <a:pt x="3566460" y="2280717"/>
                  <a:pt x="3586074" y="2300331"/>
                </a:cubicBezTo>
                <a:cubicBezTo>
                  <a:pt x="3603903" y="2318160"/>
                  <a:pt x="3603903" y="2348468"/>
                  <a:pt x="3586074" y="2366297"/>
                </a:cubicBezTo>
                <a:cubicBezTo>
                  <a:pt x="3568245" y="2384126"/>
                  <a:pt x="3537937" y="2384126"/>
                  <a:pt x="3520108" y="2366297"/>
                </a:cubicBezTo>
                <a:cubicBezTo>
                  <a:pt x="3502278" y="2348468"/>
                  <a:pt x="3502277" y="2318158"/>
                  <a:pt x="3520106" y="2300329"/>
                </a:cubicBezTo>
                <a:close/>
                <a:moveTo>
                  <a:pt x="3382825" y="2435833"/>
                </a:moveTo>
                <a:cubicBezTo>
                  <a:pt x="3400654" y="2416220"/>
                  <a:pt x="3430963" y="2416220"/>
                  <a:pt x="3448792" y="2435834"/>
                </a:cubicBezTo>
                <a:cubicBezTo>
                  <a:pt x="3466621" y="2453662"/>
                  <a:pt x="3466620" y="2483970"/>
                  <a:pt x="3448791" y="2501799"/>
                </a:cubicBezTo>
                <a:cubicBezTo>
                  <a:pt x="3430962" y="2519628"/>
                  <a:pt x="3400655" y="2519629"/>
                  <a:pt x="3382826" y="2501800"/>
                </a:cubicBezTo>
                <a:cubicBezTo>
                  <a:pt x="3364996" y="2483970"/>
                  <a:pt x="3364996" y="2453662"/>
                  <a:pt x="3382825" y="2435833"/>
                </a:cubicBezTo>
                <a:close/>
                <a:moveTo>
                  <a:pt x="3111825" y="2705048"/>
                </a:moveTo>
                <a:cubicBezTo>
                  <a:pt x="3129654" y="2687219"/>
                  <a:pt x="3158178" y="2687219"/>
                  <a:pt x="3177792" y="2705049"/>
                </a:cubicBezTo>
                <a:cubicBezTo>
                  <a:pt x="3195622" y="2722879"/>
                  <a:pt x="3195621" y="2753186"/>
                  <a:pt x="3177792" y="2771015"/>
                </a:cubicBezTo>
                <a:cubicBezTo>
                  <a:pt x="3159963" y="2788844"/>
                  <a:pt x="3129655" y="2788845"/>
                  <a:pt x="3111826" y="2771015"/>
                </a:cubicBezTo>
                <a:cubicBezTo>
                  <a:pt x="3093996" y="2753185"/>
                  <a:pt x="3093996" y="2722877"/>
                  <a:pt x="3111825" y="2705048"/>
                </a:cubicBezTo>
                <a:close/>
                <a:moveTo>
                  <a:pt x="3247322" y="2569549"/>
                </a:moveTo>
                <a:cubicBezTo>
                  <a:pt x="3265151" y="2551720"/>
                  <a:pt x="3295460" y="2551721"/>
                  <a:pt x="3313290" y="2569551"/>
                </a:cubicBezTo>
                <a:cubicBezTo>
                  <a:pt x="3331119" y="2587380"/>
                  <a:pt x="3331118" y="2617687"/>
                  <a:pt x="3313289" y="2635516"/>
                </a:cubicBezTo>
                <a:cubicBezTo>
                  <a:pt x="3295460" y="2653345"/>
                  <a:pt x="3265153" y="2653346"/>
                  <a:pt x="3247323" y="2635517"/>
                </a:cubicBezTo>
                <a:cubicBezTo>
                  <a:pt x="3229493" y="2617687"/>
                  <a:pt x="3229493" y="2587378"/>
                  <a:pt x="3247322" y="2569549"/>
                </a:cubicBezTo>
                <a:close/>
                <a:moveTo>
                  <a:pt x="3648943" y="2166243"/>
                </a:moveTo>
                <a:cubicBezTo>
                  <a:pt x="3666772" y="2148414"/>
                  <a:pt x="3697081" y="2148414"/>
                  <a:pt x="3714910" y="2166243"/>
                </a:cubicBezTo>
                <a:cubicBezTo>
                  <a:pt x="3732740" y="2184073"/>
                  <a:pt x="3732739" y="2214380"/>
                  <a:pt x="3714910" y="2232209"/>
                </a:cubicBezTo>
                <a:cubicBezTo>
                  <a:pt x="3697081" y="2251822"/>
                  <a:pt x="3666773" y="2251823"/>
                  <a:pt x="3648944" y="2232210"/>
                </a:cubicBezTo>
                <a:cubicBezTo>
                  <a:pt x="3631115" y="2214381"/>
                  <a:pt x="3631114" y="2184072"/>
                  <a:pt x="3648943" y="2166243"/>
                </a:cubicBezTo>
                <a:close/>
                <a:moveTo>
                  <a:pt x="3784391" y="2030751"/>
                </a:moveTo>
                <a:cubicBezTo>
                  <a:pt x="3802220" y="2012922"/>
                  <a:pt x="3832528" y="2012922"/>
                  <a:pt x="3850358" y="2030751"/>
                </a:cubicBezTo>
                <a:cubicBezTo>
                  <a:pt x="3868187" y="2048581"/>
                  <a:pt x="3868186" y="2078888"/>
                  <a:pt x="3850357" y="2096717"/>
                </a:cubicBezTo>
                <a:cubicBezTo>
                  <a:pt x="3832529" y="2116331"/>
                  <a:pt x="3802220" y="2116331"/>
                  <a:pt x="3784391" y="2096718"/>
                </a:cubicBezTo>
                <a:cubicBezTo>
                  <a:pt x="3766562" y="2078889"/>
                  <a:pt x="3766562" y="2048580"/>
                  <a:pt x="3784391" y="2030751"/>
                </a:cubicBezTo>
                <a:close/>
                <a:moveTo>
                  <a:pt x="2974540" y="2840547"/>
                </a:moveTo>
                <a:cubicBezTo>
                  <a:pt x="2992369" y="2822718"/>
                  <a:pt x="3022678" y="2822718"/>
                  <a:pt x="3040506" y="2840547"/>
                </a:cubicBezTo>
                <a:cubicBezTo>
                  <a:pt x="3058337" y="2858377"/>
                  <a:pt x="3058335" y="2888684"/>
                  <a:pt x="3040506" y="2906513"/>
                </a:cubicBezTo>
                <a:cubicBezTo>
                  <a:pt x="3022677" y="2924342"/>
                  <a:pt x="2992370" y="2924343"/>
                  <a:pt x="2974540" y="2906513"/>
                </a:cubicBezTo>
                <a:cubicBezTo>
                  <a:pt x="2956712" y="2888685"/>
                  <a:pt x="2956711" y="2858376"/>
                  <a:pt x="2974540" y="2840547"/>
                </a:cubicBezTo>
                <a:close/>
                <a:moveTo>
                  <a:pt x="2026221" y="3784165"/>
                </a:moveTo>
                <a:cubicBezTo>
                  <a:pt x="2044050" y="3766336"/>
                  <a:pt x="2074359" y="3766336"/>
                  <a:pt x="2092188" y="3784165"/>
                </a:cubicBezTo>
                <a:cubicBezTo>
                  <a:pt x="2110016" y="3801994"/>
                  <a:pt x="2110016" y="3832302"/>
                  <a:pt x="2092187" y="3850131"/>
                </a:cubicBezTo>
                <a:cubicBezTo>
                  <a:pt x="2074358" y="3867960"/>
                  <a:pt x="2044050" y="3867960"/>
                  <a:pt x="2026221" y="3850132"/>
                </a:cubicBezTo>
                <a:cubicBezTo>
                  <a:pt x="2008392" y="3832303"/>
                  <a:pt x="2008392" y="3801994"/>
                  <a:pt x="2026221" y="3784165"/>
                </a:cubicBezTo>
                <a:close/>
                <a:moveTo>
                  <a:pt x="3511182" y="2018633"/>
                </a:moveTo>
                <a:cubicBezTo>
                  <a:pt x="3529011" y="2000804"/>
                  <a:pt x="3559322" y="2000806"/>
                  <a:pt x="3577150" y="2018634"/>
                </a:cubicBezTo>
                <a:cubicBezTo>
                  <a:pt x="3594979" y="2036463"/>
                  <a:pt x="3594978" y="2066771"/>
                  <a:pt x="3577149" y="2084600"/>
                </a:cubicBezTo>
                <a:cubicBezTo>
                  <a:pt x="3559320" y="2102429"/>
                  <a:pt x="3529013" y="2102430"/>
                  <a:pt x="3511183" y="2084600"/>
                </a:cubicBezTo>
                <a:cubicBezTo>
                  <a:pt x="3493355" y="2066773"/>
                  <a:pt x="3493353" y="2036462"/>
                  <a:pt x="3511182" y="2018633"/>
                </a:cubicBezTo>
                <a:close/>
                <a:moveTo>
                  <a:pt x="3373899" y="2154134"/>
                </a:moveTo>
                <a:cubicBezTo>
                  <a:pt x="3393510" y="2136305"/>
                  <a:pt x="3422038" y="2136306"/>
                  <a:pt x="3439867" y="2154135"/>
                </a:cubicBezTo>
                <a:cubicBezTo>
                  <a:pt x="3457696" y="2171964"/>
                  <a:pt x="3457696" y="2202272"/>
                  <a:pt x="3439867" y="2220101"/>
                </a:cubicBezTo>
                <a:cubicBezTo>
                  <a:pt x="3422038" y="2237930"/>
                  <a:pt x="3391730" y="2237931"/>
                  <a:pt x="3373901" y="2220101"/>
                </a:cubicBezTo>
                <a:cubicBezTo>
                  <a:pt x="3356072" y="2202273"/>
                  <a:pt x="3356070" y="2171963"/>
                  <a:pt x="3373899" y="2154134"/>
                </a:cubicBezTo>
                <a:close/>
                <a:moveTo>
                  <a:pt x="3238399" y="2289634"/>
                </a:moveTo>
                <a:cubicBezTo>
                  <a:pt x="3256228" y="2271805"/>
                  <a:pt x="3286538" y="2271807"/>
                  <a:pt x="3304366" y="2289636"/>
                </a:cubicBezTo>
                <a:cubicBezTo>
                  <a:pt x="3322196" y="2307465"/>
                  <a:pt x="3322195" y="2337773"/>
                  <a:pt x="3304366" y="2355602"/>
                </a:cubicBezTo>
                <a:cubicBezTo>
                  <a:pt x="3286537" y="2373431"/>
                  <a:pt x="3256229" y="2373431"/>
                  <a:pt x="3238400" y="2355602"/>
                </a:cubicBezTo>
                <a:cubicBezTo>
                  <a:pt x="3220571" y="2337774"/>
                  <a:pt x="3220570" y="2307463"/>
                  <a:pt x="3238399" y="2289634"/>
                </a:cubicBezTo>
                <a:close/>
                <a:moveTo>
                  <a:pt x="3102899" y="2425132"/>
                </a:moveTo>
                <a:cubicBezTo>
                  <a:pt x="3120728" y="2407303"/>
                  <a:pt x="3151039" y="2407305"/>
                  <a:pt x="3168867" y="2425133"/>
                </a:cubicBezTo>
                <a:cubicBezTo>
                  <a:pt x="3186697" y="2442963"/>
                  <a:pt x="3186695" y="2473271"/>
                  <a:pt x="3168866" y="2491100"/>
                </a:cubicBezTo>
                <a:cubicBezTo>
                  <a:pt x="3151038" y="2508929"/>
                  <a:pt x="3120730" y="2508930"/>
                  <a:pt x="3102900" y="2491100"/>
                </a:cubicBezTo>
                <a:cubicBezTo>
                  <a:pt x="3085072" y="2473272"/>
                  <a:pt x="3085070" y="2442961"/>
                  <a:pt x="3102899" y="2425132"/>
                </a:cubicBezTo>
                <a:close/>
                <a:moveTo>
                  <a:pt x="2967399" y="2560633"/>
                </a:moveTo>
                <a:cubicBezTo>
                  <a:pt x="2985228" y="2542804"/>
                  <a:pt x="3013756" y="2542806"/>
                  <a:pt x="3033366" y="2560634"/>
                </a:cubicBezTo>
                <a:cubicBezTo>
                  <a:pt x="3051196" y="2578464"/>
                  <a:pt x="3051195" y="2608771"/>
                  <a:pt x="3033366" y="2626600"/>
                </a:cubicBezTo>
                <a:cubicBezTo>
                  <a:pt x="3015537" y="2644429"/>
                  <a:pt x="2985230" y="2644431"/>
                  <a:pt x="2967400" y="2626600"/>
                </a:cubicBezTo>
                <a:cubicBezTo>
                  <a:pt x="2949572" y="2608773"/>
                  <a:pt x="2949570" y="2578462"/>
                  <a:pt x="2967399" y="2560633"/>
                </a:cubicBezTo>
                <a:close/>
                <a:moveTo>
                  <a:pt x="2830118" y="2696134"/>
                </a:moveTo>
                <a:cubicBezTo>
                  <a:pt x="2847947" y="2678305"/>
                  <a:pt x="2878257" y="2678307"/>
                  <a:pt x="2896085" y="2696136"/>
                </a:cubicBezTo>
                <a:cubicBezTo>
                  <a:pt x="2913915" y="2713965"/>
                  <a:pt x="2913915" y="2744274"/>
                  <a:pt x="2896086" y="2762103"/>
                </a:cubicBezTo>
                <a:cubicBezTo>
                  <a:pt x="2878257" y="2779932"/>
                  <a:pt x="2847949" y="2779931"/>
                  <a:pt x="2830119" y="2762102"/>
                </a:cubicBezTo>
                <a:cubicBezTo>
                  <a:pt x="2812290" y="2744273"/>
                  <a:pt x="2812289" y="2713963"/>
                  <a:pt x="2830118" y="2696134"/>
                </a:cubicBezTo>
                <a:close/>
                <a:moveTo>
                  <a:pt x="2559126" y="2967123"/>
                </a:moveTo>
                <a:cubicBezTo>
                  <a:pt x="2576947" y="2947520"/>
                  <a:pt x="2605472" y="2947521"/>
                  <a:pt x="2625085" y="2967134"/>
                </a:cubicBezTo>
                <a:cubicBezTo>
                  <a:pt x="2642915" y="2984964"/>
                  <a:pt x="2642915" y="3015272"/>
                  <a:pt x="2625094" y="3033092"/>
                </a:cubicBezTo>
                <a:cubicBezTo>
                  <a:pt x="2607265" y="3050921"/>
                  <a:pt x="2576957" y="3050922"/>
                  <a:pt x="2559127" y="3033092"/>
                </a:cubicBezTo>
                <a:cubicBezTo>
                  <a:pt x="2541299" y="3015264"/>
                  <a:pt x="2541297" y="2984953"/>
                  <a:pt x="2559126" y="2967123"/>
                </a:cubicBezTo>
                <a:close/>
                <a:moveTo>
                  <a:pt x="2694615" y="2831632"/>
                </a:moveTo>
                <a:cubicBezTo>
                  <a:pt x="2712444" y="2812020"/>
                  <a:pt x="2742754" y="2813805"/>
                  <a:pt x="2760583" y="2831635"/>
                </a:cubicBezTo>
                <a:cubicBezTo>
                  <a:pt x="2778412" y="2849463"/>
                  <a:pt x="2778412" y="2879771"/>
                  <a:pt x="2760583" y="2897600"/>
                </a:cubicBezTo>
                <a:cubicBezTo>
                  <a:pt x="2742754" y="2915429"/>
                  <a:pt x="2712446" y="2915430"/>
                  <a:pt x="2694617" y="2897601"/>
                </a:cubicBezTo>
                <a:cubicBezTo>
                  <a:pt x="2676788" y="2879772"/>
                  <a:pt x="2676785" y="2849461"/>
                  <a:pt x="2694615" y="2831632"/>
                </a:cubicBezTo>
                <a:close/>
                <a:moveTo>
                  <a:pt x="3639950" y="1886293"/>
                </a:moveTo>
                <a:cubicBezTo>
                  <a:pt x="3657779" y="1868464"/>
                  <a:pt x="3688089" y="1868466"/>
                  <a:pt x="3705919" y="1886295"/>
                </a:cubicBezTo>
                <a:cubicBezTo>
                  <a:pt x="3723747" y="1904124"/>
                  <a:pt x="3723747" y="1934432"/>
                  <a:pt x="3705918" y="1952261"/>
                </a:cubicBezTo>
                <a:cubicBezTo>
                  <a:pt x="3688089" y="1970090"/>
                  <a:pt x="3657781" y="1970090"/>
                  <a:pt x="3639952" y="1952262"/>
                </a:cubicBezTo>
                <a:cubicBezTo>
                  <a:pt x="3622123" y="1934433"/>
                  <a:pt x="3622121" y="1904122"/>
                  <a:pt x="3639950" y="1886293"/>
                </a:cubicBezTo>
                <a:close/>
                <a:moveTo>
                  <a:pt x="1881798" y="3639751"/>
                </a:moveTo>
                <a:cubicBezTo>
                  <a:pt x="1899627" y="3620138"/>
                  <a:pt x="1929938" y="3620139"/>
                  <a:pt x="1947767" y="3639752"/>
                </a:cubicBezTo>
                <a:cubicBezTo>
                  <a:pt x="1965596" y="3657581"/>
                  <a:pt x="1965596" y="3687889"/>
                  <a:pt x="1947767" y="3705718"/>
                </a:cubicBezTo>
                <a:cubicBezTo>
                  <a:pt x="1929938" y="3723547"/>
                  <a:pt x="1899628" y="3723547"/>
                  <a:pt x="1881800" y="3705719"/>
                </a:cubicBezTo>
                <a:cubicBezTo>
                  <a:pt x="1863971" y="3687889"/>
                  <a:pt x="1863971" y="3657580"/>
                  <a:pt x="1881798" y="3639751"/>
                </a:cubicBezTo>
                <a:close/>
                <a:moveTo>
                  <a:pt x="3366773" y="1874227"/>
                </a:moveTo>
                <a:cubicBezTo>
                  <a:pt x="3384602" y="1854614"/>
                  <a:pt x="3413128" y="1854615"/>
                  <a:pt x="3432741" y="1874228"/>
                </a:cubicBezTo>
                <a:cubicBezTo>
                  <a:pt x="3450568" y="1892055"/>
                  <a:pt x="3450565" y="1922361"/>
                  <a:pt x="3432736" y="1940190"/>
                </a:cubicBezTo>
                <a:cubicBezTo>
                  <a:pt x="3414907" y="1958019"/>
                  <a:pt x="3384601" y="1958021"/>
                  <a:pt x="3366775" y="1940195"/>
                </a:cubicBezTo>
                <a:cubicBezTo>
                  <a:pt x="3348946" y="1922366"/>
                  <a:pt x="3348944" y="1892056"/>
                  <a:pt x="3366773" y="1874227"/>
                </a:cubicBezTo>
                <a:close/>
                <a:moveTo>
                  <a:pt x="3502272" y="1738726"/>
                </a:moveTo>
                <a:cubicBezTo>
                  <a:pt x="3520101" y="1719113"/>
                  <a:pt x="3550411" y="1719115"/>
                  <a:pt x="3568240" y="1738728"/>
                </a:cubicBezTo>
                <a:cubicBezTo>
                  <a:pt x="3586067" y="1756555"/>
                  <a:pt x="3586065" y="1786861"/>
                  <a:pt x="3568236" y="1804690"/>
                </a:cubicBezTo>
                <a:cubicBezTo>
                  <a:pt x="3550407" y="1822519"/>
                  <a:pt x="3520101" y="1822521"/>
                  <a:pt x="3502274" y="1804694"/>
                </a:cubicBezTo>
                <a:cubicBezTo>
                  <a:pt x="3484446" y="1786866"/>
                  <a:pt x="3484443" y="1756555"/>
                  <a:pt x="3502272" y="1738726"/>
                </a:cubicBezTo>
                <a:close/>
                <a:moveTo>
                  <a:pt x="3093991" y="2145226"/>
                </a:moveTo>
                <a:cubicBezTo>
                  <a:pt x="3111821" y="2125614"/>
                  <a:pt x="3142131" y="2125615"/>
                  <a:pt x="3159959" y="2145227"/>
                </a:cubicBezTo>
                <a:cubicBezTo>
                  <a:pt x="3177786" y="2163054"/>
                  <a:pt x="3177785" y="2193361"/>
                  <a:pt x="3159956" y="2211190"/>
                </a:cubicBezTo>
                <a:cubicBezTo>
                  <a:pt x="3142127" y="2229019"/>
                  <a:pt x="3111820" y="2229021"/>
                  <a:pt x="3093993" y="2211194"/>
                </a:cubicBezTo>
                <a:cubicBezTo>
                  <a:pt x="3076164" y="2193365"/>
                  <a:pt x="3076162" y="2163055"/>
                  <a:pt x="3093991" y="2145226"/>
                </a:cubicBezTo>
                <a:close/>
                <a:moveTo>
                  <a:pt x="3229488" y="2009727"/>
                </a:moveTo>
                <a:cubicBezTo>
                  <a:pt x="3249099" y="1990113"/>
                  <a:pt x="3277627" y="1990115"/>
                  <a:pt x="3295455" y="2009727"/>
                </a:cubicBezTo>
                <a:cubicBezTo>
                  <a:pt x="3313282" y="2027555"/>
                  <a:pt x="3313281" y="2057861"/>
                  <a:pt x="3295452" y="2075690"/>
                </a:cubicBezTo>
                <a:cubicBezTo>
                  <a:pt x="3277623" y="2093519"/>
                  <a:pt x="3247316" y="2093521"/>
                  <a:pt x="3229489" y="2075694"/>
                </a:cubicBezTo>
                <a:cubicBezTo>
                  <a:pt x="3211661" y="2057866"/>
                  <a:pt x="3211659" y="2027556"/>
                  <a:pt x="3229488" y="2009727"/>
                </a:cubicBezTo>
                <a:close/>
                <a:moveTo>
                  <a:pt x="2958489" y="2278945"/>
                </a:moveTo>
                <a:cubicBezTo>
                  <a:pt x="2976318" y="2261116"/>
                  <a:pt x="3006628" y="2261117"/>
                  <a:pt x="3024456" y="2278945"/>
                </a:cubicBezTo>
                <a:cubicBezTo>
                  <a:pt x="3042283" y="2296772"/>
                  <a:pt x="3042282" y="2327079"/>
                  <a:pt x="3024453" y="2344908"/>
                </a:cubicBezTo>
                <a:cubicBezTo>
                  <a:pt x="3006624" y="2362737"/>
                  <a:pt x="2976316" y="2362738"/>
                  <a:pt x="2958490" y="2344912"/>
                </a:cubicBezTo>
                <a:cubicBezTo>
                  <a:pt x="2940662" y="2327083"/>
                  <a:pt x="2940660" y="2296774"/>
                  <a:pt x="2958489" y="2278945"/>
                </a:cubicBezTo>
                <a:close/>
                <a:moveTo>
                  <a:pt x="2821208" y="2414444"/>
                </a:moveTo>
                <a:cubicBezTo>
                  <a:pt x="2840820" y="2396616"/>
                  <a:pt x="2869347" y="2396617"/>
                  <a:pt x="2887176" y="2414446"/>
                </a:cubicBezTo>
                <a:cubicBezTo>
                  <a:pt x="2905003" y="2432273"/>
                  <a:pt x="2905001" y="2462579"/>
                  <a:pt x="2887172" y="2480408"/>
                </a:cubicBezTo>
                <a:cubicBezTo>
                  <a:pt x="2869343" y="2498237"/>
                  <a:pt x="2839037" y="2498239"/>
                  <a:pt x="2821210" y="2480412"/>
                </a:cubicBezTo>
                <a:cubicBezTo>
                  <a:pt x="2803381" y="2462583"/>
                  <a:pt x="2803379" y="2432273"/>
                  <a:pt x="2821208" y="2414444"/>
                </a:cubicBezTo>
                <a:close/>
                <a:moveTo>
                  <a:pt x="2685707" y="2549944"/>
                </a:moveTo>
                <a:cubicBezTo>
                  <a:pt x="2703536" y="2532115"/>
                  <a:pt x="2733846" y="2532118"/>
                  <a:pt x="2751676" y="2549947"/>
                </a:cubicBezTo>
                <a:cubicBezTo>
                  <a:pt x="2769503" y="2567774"/>
                  <a:pt x="2769501" y="2598080"/>
                  <a:pt x="2751672" y="2615909"/>
                </a:cubicBezTo>
                <a:cubicBezTo>
                  <a:pt x="2733843" y="2633738"/>
                  <a:pt x="2703536" y="2633740"/>
                  <a:pt x="2685709" y="2615913"/>
                </a:cubicBezTo>
                <a:cubicBezTo>
                  <a:pt x="2667880" y="2598084"/>
                  <a:pt x="2667878" y="2567773"/>
                  <a:pt x="2685707" y="2549944"/>
                </a:cubicBezTo>
                <a:close/>
                <a:moveTo>
                  <a:pt x="2550207" y="2685444"/>
                </a:moveTo>
                <a:cubicBezTo>
                  <a:pt x="2568036" y="2667615"/>
                  <a:pt x="2598346" y="2667617"/>
                  <a:pt x="2616174" y="2685445"/>
                </a:cubicBezTo>
                <a:cubicBezTo>
                  <a:pt x="2634001" y="2703272"/>
                  <a:pt x="2633999" y="2733579"/>
                  <a:pt x="2616170" y="2751408"/>
                </a:cubicBezTo>
                <a:cubicBezTo>
                  <a:pt x="2598341" y="2769237"/>
                  <a:pt x="2568035" y="2769239"/>
                  <a:pt x="2550208" y="2751412"/>
                </a:cubicBezTo>
                <a:cubicBezTo>
                  <a:pt x="2532379" y="2733583"/>
                  <a:pt x="2532378" y="2703273"/>
                  <a:pt x="2550207" y="2685444"/>
                </a:cubicBezTo>
                <a:close/>
                <a:moveTo>
                  <a:pt x="2412932" y="2820935"/>
                </a:moveTo>
                <a:cubicBezTo>
                  <a:pt x="2432535" y="2803116"/>
                  <a:pt x="2461063" y="2803118"/>
                  <a:pt x="2478892" y="2820947"/>
                </a:cubicBezTo>
                <a:cubicBezTo>
                  <a:pt x="2496718" y="2838773"/>
                  <a:pt x="2496717" y="2869080"/>
                  <a:pt x="2478897" y="2886900"/>
                </a:cubicBezTo>
                <a:cubicBezTo>
                  <a:pt x="2461068" y="2904729"/>
                  <a:pt x="2430760" y="2904731"/>
                  <a:pt x="2412934" y="2886905"/>
                </a:cubicBezTo>
                <a:cubicBezTo>
                  <a:pt x="2395105" y="2869076"/>
                  <a:pt x="2395103" y="2838764"/>
                  <a:pt x="2412932" y="2820935"/>
                </a:cubicBezTo>
                <a:close/>
                <a:moveTo>
                  <a:pt x="1737389" y="3493558"/>
                </a:moveTo>
                <a:cubicBezTo>
                  <a:pt x="1755218" y="3475729"/>
                  <a:pt x="1785527" y="3475729"/>
                  <a:pt x="1803357" y="3493559"/>
                </a:cubicBezTo>
                <a:cubicBezTo>
                  <a:pt x="1821184" y="3511386"/>
                  <a:pt x="1821184" y="3541695"/>
                  <a:pt x="1803355" y="3559524"/>
                </a:cubicBezTo>
                <a:cubicBezTo>
                  <a:pt x="1785526" y="3577353"/>
                  <a:pt x="1755217" y="3577353"/>
                  <a:pt x="1737390" y="3559526"/>
                </a:cubicBezTo>
                <a:cubicBezTo>
                  <a:pt x="1719560" y="3541696"/>
                  <a:pt x="1719560" y="3511387"/>
                  <a:pt x="1737389" y="3493558"/>
                </a:cubicBezTo>
                <a:close/>
                <a:moveTo>
                  <a:pt x="3361926" y="1615374"/>
                </a:moveTo>
                <a:cubicBezTo>
                  <a:pt x="3379755" y="1597545"/>
                  <a:pt x="3410067" y="1597549"/>
                  <a:pt x="3427896" y="1615378"/>
                </a:cubicBezTo>
                <a:cubicBezTo>
                  <a:pt x="3445727" y="1633209"/>
                  <a:pt x="3445728" y="1663518"/>
                  <a:pt x="3427899" y="1681347"/>
                </a:cubicBezTo>
                <a:cubicBezTo>
                  <a:pt x="3410070" y="1699176"/>
                  <a:pt x="3379760" y="1699175"/>
                  <a:pt x="3361930" y="1681345"/>
                </a:cubicBezTo>
                <a:cubicBezTo>
                  <a:pt x="3344101" y="1663515"/>
                  <a:pt x="3344097" y="1633203"/>
                  <a:pt x="3361926" y="1615374"/>
                </a:cubicBezTo>
                <a:close/>
                <a:moveTo>
                  <a:pt x="3226421" y="1750877"/>
                </a:moveTo>
                <a:cubicBezTo>
                  <a:pt x="3244250" y="1733048"/>
                  <a:pt x="3274563" y="1733050"/>
                  <a:pt x="3292393" y="1750880"/>
                </a:cubicBezTo>
                <a:cubicBezTo>
                  <a:pt x="3310220" y="1768709"/>
                  <a:pt x="3310221" y="1799018"/>
                  <a:pt x="3292395" y="1816848"/>
                </a:cubicBezTo>
                <a:cubicBezTo>
                  <a:pt x="3274566" y="1834677"/>
                  <a:pt x="3244254" y="1834675"/>
                  <a:pt x="3226426" y="1816847"/>
                </a:cubicBezTo>
                <a:cubicBezTo>
                  <a:pt x="3208595" y="1799017"/>
                  <a:pt x="3208592" y="1768706"/>
                  <a:pt x="3226421" y="1750877"/>
                </a:cubicBezTo>
                <a:close/>
                <a:moveTo>
                  <a:pt x="3090921" y="1886377"/>
                </a:moveTo>
                <a:cubicBezTo>
                  <a:pt x="3108750" y="1868548"/>
                  <a:pt x="3139061" y="1868551"/>
                  <a:pt x="3156891" y="1886382"/>
                </a:cubicBezTo>
                <a:cubicBezTo>
                  <a:pt x="3174719" y="1904210"/>
                  <a:pt x="3174720" y="1934519"/>
                  <a:pt x="3156891" y="1952348"/>
                </a:cubicBezTo>
                <a:cubicBezTo>
                  <a:pt x="3137281" y="1970178"/>
                  <a:pt x="3108753" y="1970176"/>
                  <a:pt x="3090925" y="1952348"/>
                </a:cubicBezTo>
                <a:cubicBezTo>
                  <a:pt x="3073095" y="1934518"/>
                  <a:pt x="3073092" y="1904206"/>
                  <a:pt x="3090921" y="1886377"/>
                </a:cubicBezTo>
                <a:close/>
                <a:moveTo>
                  <a:pt x="2953638" y="2021875"/>
                </a:moveTo>
                <a:cubicBezTo>
                  <a:pt x="2971467" y="2004046"/>
                  <a:pt x="3001779" y="2004051"/>
                  <a:pt x="3019608" y="2021879"/>
                </a:cubicBezTo>
                <a:cubicBezTo>
                  <a:pt x="3037437" y="2039709"/>
                  <a:pt x="3037439" y="2070018"/>
                  <a:pt x="3019610" y="2087847"/>
                </a:cubicBezTo>
                <a:cubicBezTo>
                  <a:pt x="3001781" y="2105676"/>
                  <a:pt x="2971471" y="2105675"/>
                  <a:pt x="2953641" y="2087845"/>
                </a:cubicBezTo>
                <a:cubicBezTo>
                  <a:pt x="2935813" y="2070017"/>
                  <a:pt x="2935809" y="2039704"/>
                  <a:pt x="2953638" y="2021875"/>
                </a:cubicBezTo>
                <a:close/>
                <a:moveTo>
                  <a:pt x="2274362" y="2697589"/>
                </a:moveTo>
                <a:cubicBezTo>
                  <a:pt x="2292191" y="2679760"/>
                  <a:pt x="2322496" y="2679766"/>
                  <a:pt x="2340327" y="2697597"/>
                </a:cubicBezTo>
                <a:cubicBezTo>
                  <a:pt x="2358155" y="2715425"/>
                  <a:pt x="2358161" y="2745730"/>
                  <a:pt x="2340332" y="2763559"/>
                </a:cubicBezTo>
                <a:cubicBezTo>
                  <a:pt x="2320721" y="2783172"/>
                  <a:pt x="2292192" y="2783170"/>
                  <a:pt x="2274365" y="2763559"/>
                </a:cubicBezTo>
                <a:cubicBezTo>
                  <a:pt x="2256534" y="2745728"/>
                  <a:pt x="2256533" y="2715418"/>
                  <a:pt x="2274362" y="2697589"/>
                </a:cubicBezTo>
                <a:close/>
                <a:moveTo>
                  <a:pt x="1597046" y="3370219"/>
                </a:moveTo>
                <a:cubicBezTo>
                  <a:pt x="1614875" y="3352390"/>
                  <a:pt x="1645183" y="3352390"/>
                  <a:pt x="1663013" y="3370220"/>
                </a:cubicBezTo>
                <a:cubicBezTo>
                  <a:pt x="1680841" y="3388048"/>
                  <a:pt x="1680842" y="3418357"/>
                  <a:pt x="1663013" y="3436186"/>
                </a:cubicBezTo>
                <a:cubicBezTo>
                  <a:pt x="1645183" y="3455798"/>
                  <a:pt x="1614875" y="3455798"/>
                  <a:pt x="1597047" y="3436186"/>
                </a:cubicBezTo>
                <a:cubicBezTo>
                  <a:pt x="1579217" y="3418356"/>
                  <a:pt x="1579217" y="3388048"/>
                  <a:pt x="1597046" y="3370219"/>
                </a:cubicBezTo>
                <a:close/>
                <a:moveTo>
                  <a:pt x="3217515" y="1469187"/>
                </a:moveTo>
                <a:cubicBezTo>
                  <a:pt x="3235344" y="1451358"/>
                  <a:pt x="3265653" y="1451356"/>
                  <a:pt x="3283479" y="1469182"/>
                </a:cubicBezTo>
                <a:cubicBezTo>
                  <a:pt x="3301310" y="1487016"/>
                  <a:pt x="3301310" y="1517324"/>
                  <a:pt x="3283483" y="1535153"/>
                </a:cubicBezTo>
                <a:cubicBezTo>
                  <a:pt x="3265653" y="1554765"/>
                  <a:pt x="3235345" y="1554767"/>
                  <a:pt x="3217511" y="1535150"/>
                </a:cubicBezTo>
                <a:cubicBezTo>
                  <a:pt x="3199685" y="1517324"/>
                  <a:pt x="3199686" y="1487016"/>
                  <a:pt x="3217515" y="1469187"/>
                </a:cubicBezTo>
                <a:close/>
                <a:moveTo>
                  <a:pt x="3082011" y="1604688"/>
                </a:moveTo>
                <a:cubicBezTo>
                  <a:pt x="3099840" y="1586859"/>
                  <a:pt x="3130148" y="1586858"/>
                  <a:pt x="3147974" y="1604684"/>
                </a:cubicBezTo>
                <a:cubicBezTo>
                  <a:pt x="3165807" y="1622517"/>
                  <a:pt x="3165805" y="1652824"/>
                  <a:pt x="3147976" y="1670653"/>
                </a:cubicBezTo>
                <a:cubicBezTo>
                  <a:pt x="3130147" y="1690265"/>
                  <a:pt x="3099841" y="1690268"/>
                  <a:pt x="3082008" y="1670651"/>
                </a:cubicBezTo>
                <a:cubicBezTo>
                  <a:pt x="3064182" y="1652824"/>
                  <a:pt x="3064182" y="1622517"/>
                  <a:pt x="3082011" y="1604688"/>
                </a:cubicBezTo>
                <a:close/>
                <a:moveTo>
                  <a:pt x="2809229" y="1875687"/>
                </a:moveTo>
                <a:cubicBezTo>
                  <a:pt x="2827058" y="1857858"/>
                  <a:pt x="2857365" y="1857858"/>
                  <a:pt x="2875193" y="1875685"/>
                </a:cubicBezTo>
                <a:cubicBezTo>
                  <a:pt x="2893023" y="1893516"/>
                  <a:pt x="2893024" y="1923824"/>
                  <a:pt x="2875195" y="1941653"/>
                </a:cubicBezTo>
                <a:cubicBezTo>
                  <a:pt x="2857366" y="1961266"/>
                  <a:pt x="2827057" y="1959482"/>
                  <a:pt x="2809227" y="1941652"/>
                </a:cubicBezTo>
                <a:cubicBezTo>
                  <a:pt x="2791399" y="1923824"/>
                  <a:pt x="2791400" y="1893516"/>
                  <a:pt x="2809229" y="1875687"/>
                </a:cubicBezTo>
                <a:close/>
                <a:moveTo>
                  <a:pt x="2944726" y="1740186"/>
                </a:moveTo>
                <a:cubicBezTo>
                  <a:pt x="2962555" y="1722357"/>
                  <a:pt x="2992863" y="1722356"/>
                  <a:pt x="3010690" y="1740184"/>
                </a:cubicBezTo>
                <a:cubicBezTo>
                  <a:pt x="3028522" y="1758015"/>
                  <a:pt x="3028521" y="1788323"/>
                  <a:pt x="3010692" y="1806152"/>
                </a:cubicBezTo>
                <a:cubicBezTo>
                  <a:pt x="2992864" y="1825765"/>
                  <a:pt x="2964340" y="1825766"/>
                  <a:pt x="2944724" y="1806150"/>
                </a:cubicBezTo>
                <a:cubicBezTo>
                  <a:pt x="2926897" y="1788323"/>
                  <a:pt x="2926897" y="1758015"/>
                  <a:pt x="2944726" y="1740186"/>
                </a:cubicBezTo>
                <a:close/>
                <a:moveTo>
                  <a:pt x="1459410" y="3222644"/>
                </a:moveTo>
                <a:cubicBezTo>
                  <a:pt x="1477239" y="3204815"/>
                  <a:pt x="1507548" y="3204815"/>
                  <a:pt x="1525376" y="3222644"/>
                </a:cubicBezTo>
                <a:cubicBezTo>
                  <a:pt x="1543206" y="3240473"/>
                  <a:pt x="1543206" y="3270781"/>
                  <a:pt x="1525377" y="3288610"/>
                </a:cubicBezTo>
                <a:cubicBezTo>
                  <a:pt x="1507548" y="3306439"/>
                  <a:pt x="1477239" y="3306439"/>
                  <a:pt x="1459410" y="3288610"/>
                </a:cubicBezTo>
                <a:cubicBezTo>
                  <a:pt x="1441581" y="3270782"/>
                  <a:pt x="1441581" y="3240473"/>
                  <a:pt x="1459410" y="3222644"/>
                </a:cubicBezTo>
                <a:close/>
                <a:moveTo>
                  <a:pt x="3073100" y="1324776"/>
                </a:moveTo>
                <a:cubicBezTo>
                  <a:pt x="3090929" y="1306947"/>
                  <a:pt x="3121237" y="1306947"/>
                  <a:pt x="3139066" y="1324776"/>
                </a:cubicBezTo>
                <a:cubicBezTo>
                  <a:pt x="3156895" y="1342605"/>
                  <a:pt x="3156895" y="1372913"/>
                  <a:pt x="3139066" y="1390742"/>
                </a:cubicBezTo>
                <a:cubicBezTo>
                  <a:pt x="3121237" y="1408571"/>
                  <a:pt x="3090928" y="1408571"/>
                  <a:pt x="3073100" y="1390742"/>
                </a:cubicBezTo>
                <a:cubicBezTo>
                  <a:pt x="3055271" y="1372913"/>
                  <a:pt x="3055271" y="1342605"/>
                  <a:pt x="3073100" y="1324776"/>
                </a:cubicBezTo>
                <a:close/>
                <a:moveTo>
                  <a:pt x="2937600" y="1460275"/>
                </a:moveTo>
                <a:cubicBezTo>
                  <a:pt x="2955429" y="1442446"/>
                  <a:pt x="2985737" y="1442445"/>
                  <a:pt x="3003566" y="1460275"/>
                </a:cubicBezTo>
                <a:cubicBezTo>
                  <a:pt x="3021395" y="1478103"/>
                  <a:pt x="3021395" y="1508412"/>
                  <a:pt x="3003566" y="1526241"/>
                </a:cubicBezTo>
                <a:cubicBezTo>
                  <a:pt x="2983955" y="1544069"/>
                  <a:pt x="2955428" y="1544070"/>
                  <a:pt x="2937600" y="1526241"/>
                </a:cubicBezTo>
                <a:cubicBezTo>
                  <a:pt x="2919771" y="1508412"/>
                  <a:pt x="2919771" y="1478104"/>
                  <a:pt x="2937600" y="1460275"/>
                </a:cubicBezTo>
                <a:close/>
                <a:moveTo>
                  <a:pt x="2800318" y="1595775"/>
                </a:moveTo>
                <a:cubicBezTo>
                  <a:pt x="2818147" y="1577946"/>
                  <a:pt x="2848455" y="1577945"/>
                  <a:pt x="2866284" y="1595774"/>
                </a:cubicBezTo>
                <a:cubicBezTo>
                  <a:pt x="2884113" y="1613603"/>
                  <a:pt x="2884112" y="1643911"/>
                  <a:pt x="2866283" y="1661740"/>
                </a:cubicBezTo>
                <a:cubicBezTo>
                  <a:pt x="2848454" y="1679569"/>
                  <a:pt x="2819928" y="1679570"/>
                  <a:pt x="2800317" y="1661741"/>
                </a:cubicBezTo>
                <a:cubicBezTo>
                  <a:pt x="2782489" y="1643912"/>
                  <a:pt x="2782489" y="1613604"/>
                  <a:pt x="2800318" y="1595775"/>
                </a:cubicBezTo>
                <a:close/>
                <a:moveTo>
                  <a:pt x="1314971" y="3078191"/>
                </a:moveTo>
                <a:cubicBezTo>
                  <a:pt x="1332800" y="3058578"/>
                  <a:pt x="1363109" y="3058578"/>
                  <a:pt x="1380938" y="3078191"/>
                </a:cubicBezTo>
                <a:cubicBezTo>
                  <a:pt x="1398767" y="3096020"/>
                  <a:pt x="1398767" y="3126329"/>
                  <a:pt x="1380938" y="3144158"/>
                </a:cubicBezTo>
                <a:cubicBezTo>
                  <a:pt x="1363109" y="3161987"/>
                  <a:pt x="1332800" y="3161986"/>
                  <a:pt x="1314971" y="3144157"/>
                </a:cubicBezTo>
                <a:cubicBezTo>
                  <a:pt x="1297142" y="3126329"/>
                  <a:pt x="1297142" y="3096020"/>
                  <a:pt x="1314971" y="3078191"/>
                </a:cubicBezTo>
                <a:close/>
                <a:moveTo>
                  <a:pt x="1450420" y="2942698"/>
                </a:moveTo>
                <a:cubicBezTo>
                  <a:pt x="1468249" y="2923085"/>
                  <a:pt x="1498557" y="2923085"/>
                  <a:pt x="1516386" y="2942697"/>
                </a:cubicBezTo>
                <a:cubicBezTo>
                  <a:pt x="1534215" y="2960526"/>
                  <a:pt x="1534215" y="2990835"/>
                  <a:pt x="1516386" y="3008664"/>
                </a:cubicBezTo>
                <a:cubicBezTo>
                  <a:pt x="1498557" y="3026493"/>
                  <a:pt x="1468249" y="3026493"/>
                  <a:pt x="1450420" y="3008664"/>
                </a:cubicBezTo>
                <a:cubicBezTo>
                  <a:pt x="1432591" y="2990835"/>
                  <a:pt x="1432591" y="2960526"/>
                  <a:pt x="1450420" y="2942698"/>
                </a:cubicBezTo>
                <a:close/>
                <a:moveTo>
                  <a:pt x="2928691" y="1178578"/>
                </a:moveTo>
                <a:cubicBezTo>
                  <a:pt x="2946520" y="1160749"/>
                  <a:pt x="2976829" y="1160750"/>
                  <a:pt x="2994658" y="1178579"/>
                </a:cubicBezTo>
                <a:cubicBezTo>
                  <a:pt x="3012487" y="1196408"/>
                  <a:pt x="3012487" y="1226716"/>
                  <a:pt x="2994658" y="1244545"/>
                </a:cubicBezTo>
                <a:cubicBezTo>
                  <a:pt x="2976829" y="1264158"/>
                  <a:pt x="2946521" y="1264158"/>
                  <a:pt x="2928691" y="1244545"/>
                </a:cubicBezTo>
                <a:cubicBezTo>
                  <a:pt x="2910862" y="1226716"/>
                  <a:pt x="2910862" y="1196407"/>
                  <a:pt x="2928691" y="1178578"/>
                </a:cubicBezTo>
                <a:close/>
                <a:moveTo>
                  <a:pt x="2793190" y="1314079"/>
                </a:moveTo>
                <a:cubicBezTo>
                  <a:pt x="2811019" y="1296250"/>
                  <a:pt x="2841328" y="1296250"/>
                  <a:pt x="2859157" y="1314079"/>
                </a:cubicBezTo>
                <a:cubicBezTo>
                  <a:pt x="2876986" y="1331908"/>
                  <a:pt x="2876986" y="1362217"/>
                  <a:pt x="2859157" y="1380046"/>
                </a:cubicBezTo>
                <a:cubicBezTo>
                  <a:pt x="2839546" y="1399659"/>
                  <a:pt x="2811020" y="1399658"/>
                  <a:pt x="2793190" y="1380046"/>
                </a:cubicBezTo>
                <a:cubicBezTo>
                  <a:pt x="2775361" y="1362216"/>
                  <a:pt x="2775361" y="1331908"/>
                  <a:pt x="2793190" y="1314079"/>
                </a:cubicBezTo>
                <a:close/>
                <a:moveTo>
                  <a:pt x="2655906" y="1449580"/>
                </a:moveTo>
                <a:cubicBezTo>
                  <a:pt x="2673735" y="1431751"/>
                  <a:pt x="2704044" y="1431751"/>
                  <a:pt x="2721873" y="1449580"/>
                </a:cubicBezTo>
                <a:cubicBezTo>
                  <a:pt x="2739702" y="1467409"/>
                  <a:pt x="2739702" y="1497717"/>
                  <a:pt x="2721873" y="1515546"/>
                </a:cubicBezTo>
                <a:cubicBezTo>
                  <a:pt x="2704044" y="1535159"/>
                  <a:pt x="2673736" y="1535159"/>
                  <a:pt x="2655906" y="1515546"/>
                </a:cubicBezTo>
                <a:cubicBezTo>
                  <a:pt x="2638077" y="1497717"/>
                  <a:pt x="2638077" y="1467409"/>
                  <a:pt x="2655906" y="1449580"/>
                </a:cubicBezTo>
                <a:close/>
                <a:moveTo>
                  <a:pt x="1306028" y="2796488"/>
                </a:moveTo>
                <a:cubicBezTo>
                  <a:pt x="1323857" y="2778659"/>
                  <a:pt x="1354165" y="2778659"/>
                  <a:pt x="1371994" y="2796488"/>
                </a:cubicBezTo>
                <a:cubicBezTo>
                  <a:pt x="1389823" y="2814317"/>
                  <a:pt x="1389823" y="2844626"/>
                  <a:pt x="1371994" y="2862455"/>
                </a:cubicBezTo>
                <a:cubicBezTo>
                  <a:pt x="1354165" y="2880284"/>
                  <a:pt x="1323857" y="2880284"/>
                  <a:pt x="1306028" y="2862455"/>
                </a:cubicBezTo>
                <a:cubicBezTo>
                  <a:pt x="1288199" y="2844625"/>
                  <a:pt x="1288199" y="2814317"/>
                  <a:pt x="1306028" y="2796488"/>
                </a:cubicBezTo>
                <a:close/>
                <a:moveTo>
                  <a:pt x="1170490" y="2931990"/>
                </a:moveTo>
                <a:cubicBezTo>
                  <a:pt x="1188319" y="2914161"/>
                  <a:pt x="1216845" y="2914161"/>
                  <a:pt x="1236456" y="2931990"/>
                </a:cubicBezTo>
                <a:cubicBezTo>
                  <a:pt x="1254285" y="2949819"/>
                  <a:pt x="1254285" y="2980127"/>
                  <a:pt x="1236456" y="2997956"/>
                </a:cubicBezTo>
                <a:cubicBezTo>
                  <a:pt x="1218627" y="3015785"/>
                  <a:pt x="1188319" y="3015785"/>
                  <a:pt x="1170490" y="2997956"/>
                </a:cubicBezTo>
                <a:cubicBezTo>
                  <a:pt x="1152661" y="2980127"/>
                  <a:pt x="1152661" y="2949819"/>
                  <a:pt x="1170490" y="2931990"/>
                </a:cubicBezTo>
                <a:close/>
                <a:moveTo>
                  <a:pt x="2784281" y="1034161"/>
                </a:moveTo>
                <a:cubicBezTo>
                  <a:pt x="2802110" y="1016332"/>
                  <a:pt x="2832419" y="1016332"/>
                  <a:pt x="2850248" y="1034162"/>
                </a:cubicBezTo>
                <a:cubicBezTo>
                  <a:pt x="2868077" y="1051990"/>
                  <a:pt x="2868077" y="1082299"/>
                  <a:pt x="2850248" y="1100128"/>
                </a:cubicBezTo>
                <a:cubicBezTo>
                  <a:pt x="2832419" y="1117957"/>
                  <a:pt x="2802110" y="1117957"/>
                  <a:pt x="2784281" y="1100128"/>
                </a:cubicBezTo>
                <a:cubicBezTo>
                  <a:pt x="2766452" y="1082299"/>
                  <a:pt x="2766452" y="1051990"/>
                  <a:pt x="2784281" y="1034161"/>
                </a:cubicBezTo>
                <a:close/>
                <a:moveTo>
                  <a:pt x="2646999" y="1169662"/>
                </a:moveTo>
                <a:cubicBezTo>
                  <a:pt x="2664828" y="1151833"/>
                  <a:pt x="2695136" y="1151833"/>
                  <a:pt x="2712965" y="1169662"/>
                </a:cubicBezTo>
                <a:cubicBezTo>
                  <a:pt x="2730794" y="1187491"/>
                  <a:pt x="2730794" y="1217800"/>
                  <a:pt x="2712965" y="1235629"/>
                </a:cubicBezTo>
                <a:cubicBezTo>
                  <a:pt x="2695136" y="1253458"/>
                  <a:pt x="2666611" y="1253458"/>
                  <a:pt x="2646999" y="1235628"/>
                </a:cubicBezTo>
                <a:cubicBezTo>
                  <a:pt x="2629169" y="1217799"/>
                  <a:pt x="2629170" y="1187491"/>
                  <a:pt x="2646999" y="1169662"/>
                </a:cubicBezTo>
                <a:close/>
                <a:moveTo>
                  <a:pt x="2511498" y="1305162"/>
                </a:moveTo>
                <a:cubicBezTo>
                  <a:pt x="2529327" y="1287333"/>
                  <a:pt x="2559636" y="1287333"/>
                  <a:pt x="2577465" y="1305162"/>
                </a:cubicBezTo>
                <a:cubicBezTo>
                  <a:pt x="2595294" y="1322991"/>
                  <a:pt x="2595294" y="1353300"/>
                  <a:pt x="2577465" y="1371129"/>
                </a:cubicBezTo>
                <a:cubicBezTo>
                  <a:pt x="2559636" y="1388958"/>
                  <a:pt x="2529328" y="1388958"/>
                  <a:pt x="2511498" y="1371128"/>
                </a:cubicBezTo>
                <a:cubicBezTo>
                  <a:pt x="2493669" y="1353299"/>
                  <a:pt x="2493669" y="1322991"/>
                  <a:pt x="2511498" y="1305162"/>
                </a:cubicBezTo>
                <a:close/>
                <a:moveTo>
                  <a:pt x="2376000" y="1440661"/>
                </a:moveTo>
                <a:cubicBezTo>
                  <a:pt x="2393829" y="1422832"/>
                  <a:pt x="2424137" y="1422831"/>
                  <a:pt x="2441966" y="1440661"/>
                </a:cubicBezTo>
                <a:cubicBezTo>
                  <a:pt x="2459795" y="1458490"/>
                  <a:pt x="2459795" y="1488798"/>
                  <a:pt x="2441966" y="1506627"/>
                </a:cubicBezTo>
                <a:cubicBezTo>
                  <a:pt x="2424137" y="1524456"/>
                  <a:pt x="2393829" y="1524456"/>
                  <a:pt x="2376000" y="1506627"/>
                </a:cubicBezTo>
                <a:cubicBezTo>
                  <a:pt x="2358170" y="1488798"/>
                  <a:pt x="2358171" y="1458490"/>
                  <a:pt x="2376000" y="1440661"/>
                </a:cubicBezTo>
                <a:close/>
                <a:moveTo>
                  <a:pt x="1026087" y="2787573"/>
                </a:moveTo>
                <a:cubicBezTo>
                  <a:pt x="1043916" y="2767960"/>
                  <a:pt x="1072443" y="2767960"/>
                  <a:pt x="1092054" y="2787573"/>
                </a:cubicBezTo>
                <a:cubicBezTo>
                  <a:pt x="1109883" y="2805402"/>
                  <a:pt x="1109883" y="2835710"/>
                  <a:pt x="1092054" y="2853539"/>
                </a:cubicBezTo>
                <a:cubicBezTo>
                  <a:pt x="1074225" y="2871368"/>
                  <a:pt x="1043916" y="2871368"/>
                  <a:pt x="1026087" y="2853539"/>
                </a:cubicBezTo>
                <a:cubicBezTo>
                  <a:pt x="1008258" y="2835710"/>
                  <a:pt x="1008258" y="2805402"/>
                  <a:pt x="1026087" y="2787573"/>
                </a:cubicBezTo>
                <a:close/>
                <a:moveTo>
                  <a:pt x="2639857" y="887963"/>
                </a:moveTo>
                <a:cubicBezTo>
                  <a:pt x="2657686" y="870134"/>
                  <a:pt x="2687995" y="870134"/>
                  <a:pt x="2705824" y="887963"/>
                </a:cubicBezTo>
                <a:cubicBezTo>
                  <a:pt x="2723654" y="905793"/>
                  <a:pt x="2723653" y="936101"/>
                  <a:pt x="2705824" y="953930"/>
                </a:cubicBezTo>
                <a:cubicBezTo>
                  <a:pt x="2686214" y="973543"/>
                  <a:pt x="2657687" y="973543"/>
                  <a:pt x="2639858" y="953930"/>
                </a:cubicBezTo>
                <a:cubicBezTo>
                  <a:pt x="2622028" y="936100"/>
                  <a:pt x="2622028" y="905792"/>
                  <a:pt x="2639857" y="887963"/>
                </a:cubicBezTo>
                <a:close/>
                <a:moveTo>
                  <a:pt x="2502565" y="1023462"/>
                </a:moveTo>
                <a:cubicBezTo>
                  <a:pt x="2520394" y="1005633"/>
                  <a:pt x="2550703" y="1005634"/>
                  <a:pt x="2568532" y="1023463"/>
                </a:cubicBezTo>
                <a:cubicBezTo>
                  <a:pt x="2586362" y="1041293"/>
                  <a:pt x="2586362" y="1071601"/>
                  <a:pt x="2568533" y="1089430"/>
                </a:cubicBezTo>
                <a:cubicBezTo>
                  <a:pt x="2550704" y="1109043"/>
                  <a:pt x="2522179" y="1109043"/>
                  <a:pt x="2502566" y="1089429"/>
                </a:cubicBezTo>
                <a:cubicBezTo>
                  <a:pt x="2484736" y="1071600"/>
                  <a:pt x="2484736" y="1041291"/>
                  <a:pt x="2502565" y="1023462"/>
                </a:cubicBezTo>
                <a:close/>
                <a:moveTo>
                  <a:pt x="2367066" y="1158961"/>
                </a:moveTo>
                <a:cubicBezTo>
                  <a:pt x="2384895" y="1141132"/>
                  <a:pt x="2415204" y="1141132"/>
                  <a:pt x="2433033" y="1158962"/>
                </a:cubicBezTo>
                <a:cubicBezTo>
                  <a:pt x="2450863" y="1176791"/>
                  <a:pt x="2450863" y="1207100"/>
                  <a:pt x="2433034" y="1224929"/>
                </a:cubicBezTo>
                <a:cubicBezTo>
                  <a:pt x="2415205" y="1244541"/>
                  <a:pt x="2384897" y="1244541"/>
                  <a:pt x="2367067" y="1224928"/>
                </a:cubicBezTo>
                <a:cubicBezTo>
                  <a:pt x="2349238" y="1207099"/>
                  <a:pt x="2349237" y="1176790"/>
                  <a:pt x="2367066" y="1158961"/>
                </a:cubicBezTo>
                <a:close/>
                <a:moveTo>
                  <a:pt x="2231565" y="1294462"/>
                </a:moveTo>
                <a:cubicBezTo>
                  <a:pt x="2249394" y="1276633"/>
                  <a:pt x="2279705" y="1276633"/>
                  <a:pt x="2297535" y="1294463"/>
                </a:cubicBezTo>
                <a:cubicBezTo>
                  <a:pt x="2315362" y="1312292"/>
                  <a:pt x="2315363" y="1342601"/>
                  <a:pt x="2297535" y="1360430"/>
                </a:cubicBezTo>
                <a:cubicBezTo>
                  <a:pt x="2279706" y="1380042"/>
                  <a:pt x="2249396" y="1378259"/>
                  <a:pt x="2231566" y="1360429"/>
                </a:cubicBezTo>
                <a:cubicBezTo>
                  <a:pt x="2213737" y="1342600"/>
                  <a:pt x="2213736" y="1312291"/>
                  <a:pt x="2231565" y="1294462"/>
                </a:cubicBezTo>
                <a:close/>
                <a:moveTo>
                  <a:pt x="1421725" y="2104254"/>
                </a:moveTo>
                <a:cubicBezTo>
                  <a:pt x="1439555" y="2086425"/>
                  <a:pt x="1469863" y="2086424"/>
                  <a:pt x="1487693" y="2104254"/>
                </a:cubicBezTo>
                <a:cubicBezTo>
                  <a:pt x="1505522" y="2122083"/>
                  <a:pt x="1505522" y="2152392"/>
                  <a:pt x="1487693" y="2170221"/>
                </a:cubicBezTo>
                <a:cubicBezTo>
                  <a:pt x="1469864" y="2188050"/>
                  <a:pt x="1439555" y="2188050"/>
                  <a:pt x="1421726" y="2170221"/>
                </a:cubicBezTo>
                <a:cubicBezTo>
                  <a:pt x="1403896" y="2152391"/>
                  <a:pt x="1403896" y="2122083"/>
                  <a:pt x="1421725" y="2104254"/>
                </a:cubicBezTo>
                <a:close/>
                <a:moveTo>
                  <a:pt x="2495421" y="743549"/>
                </a:moveTo>
                <a:cubicBezTo>
                  <a:pt x="2513250" y="725720"/>
                  <a:pt x="2543558" y="725720"/>
                  <a:pt x="2561387" y="743549"/>
                </a:cubicBezTo>
                <a:cubicBezTo>
                  <a:pt x="2579216" y="761378"/>
                  <a:pt x="2579216" y="791686"/>
                  <a:pt x="2561387" y="809515"/>
                </a:cubicBezTo>
                <a:cubicBezTo>
                  <a:pt x="2541776" y="827344"/>
                  <a:pt x="2513250" y="827344"/>
                  <a:pt x="2495421" y="809515"/>
                </a:cubicBezTo>
                <a:cubicBezTo>
                  <a:pt x="2477592" y="791686"/>
                  <a:pt x="2477592" y="761378"/>
                  <a:pt x="2495421" y="743549"/>
                </a:cubicBezTo>
                <a:close/>
                <a:moveTo>
                  <a:pt x="1821068" y="1417844"/>
                </a:moveTo>
                <a:cubicBezTo>
                  <a:pt x="1838897" y="1400015"/>
                  <a:pt x="1869206" y="1400015"/>
                  <a:pt x="1887035" y="1417844"/>
                </a:cubicBezTo>
                <a:cubicBezTo>
                  <a:pt x="1904864" y="1435673"/>
                  <a:pt x="1904864" y="1465982"/>
                  <a:pt x="1887035" y="1483811"/>
                </a:cubicBezTo>
                <a:cubicBezTo>
                  <a:pt x="1869206" y="1501640"/>
                  <a:pt x="1838898" y="1501640"/>
                  <a:pt x="1821069" y="1483811"/>
                </a:cubicBezTo>
                <a:cubicBezTo>
                  <a:pt x="1803240" y="1465982"/>
                  <a:pt x="1803239" y="1435673"/>
                  <a:pt x="1821068" y="1417844"/>
                </a:cubicBezTo>
                <a:close/>
                <a:moveTo>
                  <a:pt x="1685569" y="1553343"/>
                </a:moveTo>
                <a:cubicBezTo>
                  <a:pt x="1703398" y="1535514"/>
                  <a:pt x="1731923" y="1535515"/>
                  <a:pt x="1751535" y="1553343"/>
                </a:cubicBezTo>
                <a:cubicBezTo>
                  <a:pt x="1769364" y="1571172"/>
                  <a:pt x="1769364" y="1601480"/>
                  <a:pt x="1751535" y="1619309"/>
                </a:cubicBezTo>
                <a:cubicBezTo>
                  <a:pt x="1733706" y="1637138"/>
                  <a:pt x="1703398" y="1637138"/>
                  <a:pt x="1685569" y="1619309"/>
                </a:cubicBezTo>
                <a:cubicBezTo>
                  <a:pt x="1667739" y="1601479"/>
                  <a:pt x="1667740" y="1571172"/>
                  <a:pt x="1685569" y="1553343"/>
                </a:cubicBezTo>
                <a:close/>
                <a:moveTo>
                  <a:pt x="2358130" y="879048"/>
                </a:moveTo>
                <a:cubicBezTo>
                  <a:pt x="2375958" y="861219"/>
                  <a:pt x="2406267" y="861219"/>
                  <a:pt x="2424096" y="879048"/>
                </a:cubicBezTo>
                <a:cubicBezTo>
                  <a:pt x="2441925" y="896877"/>
                  <a:pt x="2441925" y="927186"/>
                  <a:pt x="2424096" y="945015"/>
                </a:cubicBezTo>
                <a:cubicBezTo>
                  <a:pt x="2406267" y="962844"/>
                  <a:pt x="2375959" y="962844"/>
                  <a:pt x="2358130" y="945014"/>
                </a:cubicBezTo>
                <a:cubicBezTo>
                  <a:pt x="2340301" y="927185"/>
                  <a:pt x="2340301" y="896877"/>
                  <a:pt x="2358130" y="879048"/>
                </a:cubicBezTo>
                <a:close/>
                <a:moveTo>
                  <a:pt x="2222629" y="1014546"/>
                </a:moveTo>
                <a:cubicBezTo>
                  <a:pt x="2240458" y="996717"/>
                  <a:pt x="2270768" y="996717"/>
                  <a:pt x="2288597" y="1014546"/>
                </a:cubicBezTo>
                <a:cubicBezTo>
                  <a:pt x="2306424" y="1032375"/>
                  <a:pt x="2306424" y="1062684"/>
                  <a:pt x="2288597" y="1080512"/>
                </a:cubicBezTo>
                <a:cubicBezTo>
                  <a:pt x="2270768" y="1098341"/>
                  <a:pt x="2240458" y="1098341"/>
                  <a:pt x="2222629" y="1080512"/>
                </a:cubicBezTo>
                <a:cubicBezTo>
                  <a:pt x="2204799" y="1062683"/>
                  <a:pt x="2204800" y="1032375"/>
                  <a:pt x="2222629" y="1014546"/>
                </a:cubicBezTo>
                <a:close/>
                <a:moveTo>
                  <a:pt x="2087129" y="1150045"/>
                </a:moveTo>
                <a:cubicBezTo>
                  <a:pt x="2104958" y="1132216"/>
                  <a:pt x="2135266" y="1132216"/>
                  <a:pt x="2153095" y="1150045"/>
                </a:cubicBezTo>
                <a:cubicBezTo>
                  <a:pt x="2170924" y="1167874"/>
                  <a:pt x="2170924" y="1198182"/>
                  <a:pt x="2153095" y="1216011"/>
                </a:cubicBezTo>
                <a:cubicBezTo>
                  <a:pt x="2133484" y="1233840"/>
                  <a:pt x="2104958" y="1233840"/>
                  <a:pt x="2087129" y="1216011"/>
                </a:cubicBezTo>
                <a:cubicBezTo>
                  <a:pt x="2069300" y="1198182"/>
                  <a:pt x="2069300" y="1167874"/>
                  <a:pt x="2087129" y="1150045"/>
                </a:cubicBezTo>
                <a:close/>
                <a:moveTo>
                  <a:pt x="1277291" y="1959839"/>
                </a:moveTo>
                <a:cubicBezTo>
                  <a:pt x="1295120" y="1940226"/>
                  <a:pt x="1323645" y="1940226"/>
                  <a:pt x="1343258" y="1959839"/>
                </a:cubicBezTo>
                <a:cubicBezTo>
                  <a:pt x="1361087" y="1977668"/>
                  <a:pt x="1361086" y="2007977"/>
                  <a:pt x="1343258" y="2025806"/>
                </a:cubicBezTo>
                <a:cubicBezTo>
                  <a:pt x="1325428" y="2043635"/>
                  <a:pt x="1295120" y="2043635"/>
                  <a:pt x="1277291" y="2025806"/>
                </a:cubicBezTo>
                <a:cubicBezTo>
                  <a:pt x="1259461" y="2007976"/>
                  <a:pt x="1259462" y="1977668"/>
                  <a:pt x="1277291" y="1959839"/>
                </a:cubicBezTo>
                <a:close/>
                <a:moveTo>
                  <a:pt x="1412790" y="1824338"/>
                </a:moveTo>
                <a:cubicBezTo>
                  <a:pt x="1430614" y="1804730"/>
                  <a:pt x="1460922" y="1804730"/>
                  <a:pt x="1478751" y="1824343"/>
                </a:cubicBezTo>
                <a:cubicBezTo>
                  <a:pt x="1496580" y="1842172"/>
                  <a:pt x="1496580" y="1872480"/>
                  <a:pt x="1478756" y="1890304"/>
                </a:cubicBezTo>
                <a:cubicBezTo>
                  <a:pt x="1460927" y="1908133"/>
                  <a:pt x="1430619" y="1908134"/>
                  <a:pt x="1412789" y="1890304"/>
                </a:cubicBezTo>
                <a:cubicBezTo>
                  <a:pt x="1394960" y="1872474"/>
                  <a:pt x="1394961" y="1842167"/>
                  <a:pt x="1412790" y="1824338"/>
                </a:cubicBezTo>
                <a:close/>
                <a:moveTo>
                  <a:pt x="1548282" y="1688844"/>
                </a:moveTo>
                <a:cubicBezTo>
                  <a:pt x="1566111" y="1669231"/>
                  <a:pt x="1596422" y="1671016"/>
                  <a:pt x="1614250" y="1688844"/>
                </a:cubicBezTo>
                <a:cubicBezTo>
                  <a:pt x="1632080" y="1706674"/>
                  <a:pt x="1632080" y="1736982"/>
                  <a:pt x="1614251" y="1754811"/>
                </a:cubicBezTo>
                <a:cubicBezTo>
                  <a:pt x="1596421" y="1772640"/>
                  <a:pt x="1566111" y="1772640"/>
                  <a:pt x="1548282" y="1754811"/>
                </a:cubicBezTo>
                <a:cubicBezTo>
                  <a:pt x="1530455" y="1736982"/>
                  <a:pt x="1530455" y="1706673"/>
                  <a:pt x="1548282" y="1688844"/>
                </a:cubicBezTo>
                <a:close/>
                <a:moveTo>
                  <a:pt x="1949844" y="1285545"/>
                </a:moveTo>
                <a:cubicBezTo>
                  <a:pt x="1967673" y="1267716"/>
                  <a:pt x="1997982" y="1267716"/>
                  <a:pt x="2015811" y="1285545"/>
                </a:cubicBezTo>
                <a:cubicBezTo>
                  <a:pt x="2033640" y="1303374"/>
                  <a:pt x="2033640" y="1333683"/>
                  <a:pt x="2015811" y="1351512"/>
                </a:cubicBezTo>
                <a:cubicBezTo>
                  <a:pt x="1997982" y="1369341"/>
                  <a:pt x="1967674" y="1369341"/>
                  <a:pt x="1949845" y="1351511"/>
                </a:cubicBezTo>
                <a:cubicBezTo>
                  <a:pt x="1932016" y="1333682"/>
                  <a:pt x="1932015" y="1303374"/>
                  <a:pt x="1949844" y="1285545"/>
                </a:cubicBezTo>
                <a:close/>
                <a:moveTo>
                  <a:pt x="1140002" y="2095340"/>
                </a:moveTo>
                <a:cubicBezTo>
                  <a:pt x="1159613" y="2075727"/>
                  <a:pt x="1188138" y="2075726"/>
                  <a:pt x="1205969" y="2095340"/>
                </a:cubicBezTo>
                <a:cubicBezTo>
                  <a:pt x="1223797" y="2113169"/>
                  <a:pt x="1223797" y="2143477"/>
                  <a:pt x="1205968" y="2161306"/>
                </a:cubicBezTo>
                <a:cubicBezTo>
                  <a:pt x="1188139" y="2179136"/>
                  <a:pt x="1157831" y="2179135"/>
                  <a:pt x="1140002" y="2161307"/>
                </a:cubicBezTo>
                <a:cubicBezTo>
                  <a:pt x="1122172" y="2143477"/>
                  <a:pt x="1122172" y="2113169"/>
                  <a:pt x="1140002" y="2095340"/>
                </a:cubicBezTo>
                <a:close/>
                <a:moveTo>
                  <a:pt x="1812152" y="1136146"/>
                </a:moveTo>
                <a:cubicBezTo>
                  <a:pt x="1829981" y="1118317"/>
                  <a:pt x="1860290" y="1118317"/>
                  <a:pt x="1878118" y="1136146"/>
                </a:cubicBezTo>
                <a:cubicBezTo>
                  <a:pt x="1895947" y="1153975"/>
                  <a:pt x="1895947" y="1184283"/>
                  <a:pt x="1878118" y="1202112"/>
                </a:cubicBezTo>
                <a:cubicBezTo>
                  <a:pt x="1860289" y="1219941"/>
                  <a:pt x="1829981" y="1219941"/>
                  <a:pt x="1812152" y="1202112"/>
                </a:cubicBezTo>
                <a:cubicBezTo>
                  <a:pt x="1794323" y="1184283"/>
                  <a:pt x="1794323" y="1153975"/>
                  <a:pt x="1812152" y="1136146"/>
                </a:cubicBezTo>
                <a:close/>
                <a:moveTo>
                  <a:pt x="1676651" y="1271645"/>
                </a:moveTo>
                <a:cubicBezTo>
                  <a:pt x="1694480" y="1253816"/>
                  <a:pt x="1724789" y="1253816"/>
                  <a:pt x="1742618" y="1271645"/>
                </a:cubicBezTo>
                <a:cubicBezTo>
                  <a:pt x="1760447" y="1289474"/>
                  <a:pt x="1760447" y="1319782"/>
                  <a:pt x="1742618" y="1337611"/>
                </a:cubicBezTo>
                <a:cubicBezTo>
                  <a:pt x="1724789" y="1355440"/>
                  <a:pt x="1694480" y="1355440"/>
                  <a:pt x="1676651" y="1337612"/>
                </a:cubicBezTo>
                <a:cubicBezTo>
                  <a:pt x="1658822" y="1319783"/>
                  <a:pt x="1658823" y="1289474"/>
                  <a:pt x="1676651" y="1271645"/>
                </a:cubicBezTo>
                <a:close/>
                <a:moveTo>
                  <a:pt x="1541149" y="1407144"/>
                </a:moveTo>
                <a:cubicBezTo>
                  <a:pt x="1558978" y="1389315"/>
                  <a:pt x="1587504" y="1389315"/>
                  <a:pt x="1607115" y="1407144"/>
                </a:cubicBezTo>
                <a:cubicBezTo>
                  <a:pt x="1624944" y="1424973"/>
                  <a:pt x="1624944" y="1455281"/>
                  <a:pt x="1607115" y="1473110"/>
                </a:cubicBezTo>
                <a:cubicBezTo>
                  <a:pt x="1589286" y="1490939"/>
                  <a:pt x="1558978" y="1490939"/>
                  <a:pt x="1541148" y="1473110"/>
                </a:cubicBezTo>
                <a:cubicBezTo>
                  <a:pt x="1523320" y="1455281"/>
                  <a:pt x="1523320" y="1424973"/>
                  <a:pt x="1541149" y="1407144"/>
                </a:cubicBezTo>
                <a:close/>
                <a:moveTo>
                  <a:pt x="2349216" y="597351"/>
                </a:moveTo>
                <a:cubicBezTo>
                  <a:pt x="2367045" y="579522"/>
                  <a:pt x="2397354" y="579522"/>
                  <a:pt x="2415183" y="597351"/>
                </a:cubicBezTo>
                <a:cubicBezTo>
                  <a:pt x="2433012" y="615180"/>
                  <a:pt x="2433012" y="645489"/>
                  <a:pt x="2415183" y="663318"/>
                </a:cubicBezTo>
                <a:cubicBezTo>
                  <a:pt x="2397354" y="682930"/>
                  <a:pt x="2368827" y="682931"/>
                  <a:pt x="2349216" y="663318"/>
                </a:cubicBezTo>
                <a:cubicBezTo>
                  <a:pt x="2331387" y="645489"/>
                  <a:pt x="2331387" y="615180"/>
                  <a:pt x="2349216" y="597351"/>
                </a:cubicBezTo>
                <a:close/>
                <a:moveTo>
                  <a:pt x="2213701" y="732850"/>
                </a:moveTo>
                <a:cubicBezTo>
                  <a:pt x="2231530" y="715021"/>
                  <a:pt x="2261838" y="715021"/>
                  <a:pt x="2279667" y="732850"/>
                </a:cubicBezTo>
                <a:cubicBezTo>
                  <a:pt x="2297496" y="750679"/>
                  <a:pt x="2297496" y="780987"/>
                  <a:pt x="2279667" y="798816"/>
                </a:cubicBezTo>
                <a:cubicBezTo>
                  <a:pt x="2261838" y="818429"/>
                  <a:pt x="2231530" y="818429"/>
                  <a:pt x="2213701" y="798816"/>
                </a:cubicBezTo>
                <a:cubicBezTo>
                  <a:pt x="2195872" y="780987"/>
                  <a:pt x="2195872" y="750679"/>
                  <a:pt x="2213701" y="732850"/>
                </a:cubicBezTo>
                <a:close/>
                <a:moveTo>
                  <a:pt x="2078198" y="868351"/>
                </a:moveTo>
                <a:cubicBezTo>
                  <a:pt x="2096027" y="850522"/>
                  <a:pt x="2126336" y="850522"/>
                  <a:pt x="2144165" y="868351"/>
                </a:cubicBezTo>
                <a:cubicBezTo>
                  <a:pt x="2161994" y="886180"/>
                  <a:pt x="2161994" y="916488"/>
                  <a:pt x="2144165" y="934317"/>
                </a:cubicBezTo>
                <a:cubicBezTo>
                  <a:pt x="2126336" y="953930"/>
                  <a:pt x="2096028" y="953930"/>
                  <a:pt x="2078198" y="934317"/>
                </a:cubicBezTo>
                <a:cubicBezTo>
                  <a:pt x="2060370" y="916488"/>
                  <a:pt x="2060369" y="886180"/>
                  <a:pt x="2078198" y="868351"/>
                </a:cubicBezTo>
                <a:close/>
                <a:moveTo>
                  <a:pt x="1268373" y="1678140"/>
                </a:moveTo>
                <a:cubicBezTo>
                  <a:pt x="1286196" y="1660316"/>
                  <a:pt x="1316505" y="1660316"/>
                  <a:pt x="1334334" y="1678145"/>
                </a:cubicBezTo>
                <a:cubicBezTo>
                  <a:pt x="1352163" y="1695974"/>
                  <a:pt x="1352163" y="1726282"/>
                  <a:pt x="1334339" y="1744106"/>
                </a:cubicBezTo>
                <a:cubicBezTo>
                  <a:pt x="1316510" y="1761935"/>
                  <a:pt x="1286201" y="1761935"/>
                  <a:pt x="1268372" y="1744106"/>
                </a:cubicBezTo>
                <a:cubicBezTo>
                  <a:pt x="1250543" y="1726277"/>
                  <a:pt x="1250544" y="1695969"/>
                  <a:pt x="1268373" y="1678140"/>
                </a:cubicBezTo>
                <a:close/>
                <a:moveTo>
                  <a:pt x="1132871" y="1813640"/>
                </a:moveTo>
                <a:cubicBezTo>
                  <a:pt x="1150700" y="1795811"/>
                  <a:pt x="1179225" y="1795811"/>
                  <a:pt x="1198838" y="1813640"/>
                </a:cubicBezTo>
                <a:cubicBezTo>
                  <a:pt x="1216667" y="1831469"/>
                  <a:pt x="1216666" y="1861777"/>
                  <a:pt x="1198837" y="1879606"/>
                </a:cubicBezTo>
                <a:cubicBezTo>
                  <a:pt x="1181008" y="1897435"/>
                  <a:pt x="1150700" y="1897435"/>
                  <a:pt x="1132871" y="1879606"/>
                </a:cubicBezTo>
                <a:cubicBezTo>
                  <a:pt x="1115042" y="1861777"/>
                  <a:pt x="1115042" y="1831469"/>
                  <a:pt x="1132871" y="1813640"/>
                </a:cubicBezTo>
                <a:close/>
                <a:moveTo>
                  <a:pt x="1403866" y="1542645"/>
                </a:moveTo>
                <a:cubicBezTo>
                  <a:pt x="1421695" y="1524816"/>
                  <a:pt x="1452003" y="1524816"/>
                  <a:pt x="1469832" y="1542645"/>
                </a:cubicBezTo>
                <a:cubicBezTo>
                  <a:pt x="1487661" y="1560474"/>
                  <a:pt x="1487661" y="1590782"/>
                  <a:pt x="1469832" y="1608611"/>
                </a:cubicBezTo>
                <a:cubicBezTo>
                  <a:pt x="1452003" y="1626440"/>
                  <a:pt x="1421695" y="1626440"/>
                  <a:pt x="1403866" y="1608611"/>
                </a:cubicBezTo>
                <a:cubicBezTo>
                  <a:pt x="1386037" y="1590782"/>
                  <a:pt x="1386037" y="1560474"/>
                  <a:pt x="1403866" y="1542645"/>
                </a:cubicBezTo>
                <a:close/>
                <a:moveTo>
                  <a:pt x="1940916" y="1003849"/>
                </a:moveTo>
                <a:cubicBezTo>
                  <a:pt x="1958745" y="986020"/>
                  <a:pt x="1989053" y="986020"/>
                  <a:pt x="2006882" y="1003849"/>
                </a:cubicBezTo>
                <a:cubicBezTo>
                  <a:pt x="2024711" y="1021678"/>
                  <a:pt x="2024711" y="1051986"/>
                  <a:pt x="2006882" y="1069815"/>
                </a:cubicBezTo>
                <a:cubicBezTo>
                  <a:pt x="1989053" y="1089428"/>
                  <a:pt x="1960529" y="1087644"/>
                  <a:pt x="1940916" y="1069815"/>
                </a:cubicBezTo>
                <a:cubicBezTo>
                  <a:pt x="1923087" y="1051986"/>
                  <a:pt x="1923087" y="1021678"/>
                  <a:pt x="1940916" y="1003849"/>
                </a:cubicBezTo>
                <a:close/>
                <a:moveTo>
                  <a:pt x="995583" y="1949141"/>
                </a:moveTo>
                <a:cubicBezTo>
                  <a:pt x="1013412" y="1931312"/>
                  <a:pt x="1043720" y="1931312"/>
                  <a:pt x="1061549" y="1949141"/>
                </a:cubicBezTo>
                <a:cubicBezTo>
                  <a:pt x="1079378" y="1966970"/>
                  <a:pt x="1079378" y="1997278"/>
                  <a:pt x="1061549" y="2015107"/>
                </a:cubicBezTo>
                <a:cubicBezTo>
                  <a:pt x="1043720" y="2032936"/>
                  <a:pt x="1013411" y="2032937"/>
                  <a:pt x="995582" y="2015108"/>
                </a:cubicBezTo>
                <a:cubicBezTo>
                  <a:pt x="977753" y="1997279"/>
                  <a:pt x="977753" y="1966970"/>
                  <a:pt x="995583" y="1949141"/>
                </a:cubicBezTo>
                <a:close/>
                <a:moveTo>
                  <a:pt x="863836" y="2079763"/>
                </a:moveTo>
                <a:cubicBezTo>
                  <a:pt x="881665" y="2061934"/>
                  <a:pt x="911973" y="2061934"/>
                  <a:pt x="929802" y="2079763"/>
                </a:cubicBezTo>
                <a:cubicBezTo>
                  <a:pt x="947631" y="2097592"/>
                  <a:pt x="947631" y="2127901"/>
                  <a:pt x="929802" y="2145730"/>
                </a:cubicBezTo>
                <a:cubicBezTo>
                  <a:pt x="911973" y="2163558"/>
                  <a:pt x="881665" y="2163558"/>
                  <a:pt x="863836" y="2145729"/>
                </a:cubicBezTo>
                <a:cubicBezTo>
                  <a:pt x="846007" y="2127901"/>
                  <a:pt x="846007" y="2097592"/>
                  <a:pt x="863836" y="2079763"/>
                </a:cubicBezTo>
                <a:close/>
                <a:moveTo>
                  <a:pt x="1532232" y="1127232"/>
                </a:moveTo>
                <a:cubicBezTo>
                  <a:pt x="1550061" y="1109403"/>
                  <a:pt x="1580369" y="1109403"/>
                  <a:pt x="1598198" y="1127231"/>
                </a:cubicBezTo>
                <a:cubicBezTo>
                  <a:pt x="1616027" y="1145060"/>
                  <a:pt x="1616027" y="1175369"/>
                  <a:pt x="1598198" y="1193198"/>
                </a:cubicBezTo>
                <a:cubicBezTo>
                  <a:pt x="1580369" y="1211027"/>
                  <a:pt x="1550061" y="1211027"/>
                  <a:pt x="1532232" y="1193198"/>
                </a:cubicBezTo>
                <a:cubicBezTo>
                  <a:pt x="1514403" y="1175369"/>
                  <a:pt x="1514403" y="1145061"/>
                  <a:pt x="1532232" y="1127232"/>
                </a:cubicBezTo>
                <a:close/>
                <a:moveTo>
                  <a:pt x="1667731" y="991731"/>
                </a:moveTo>
                <a:cubicBezTo>
                  <a:pt x="1685560" y="973902"/>
                  <a:pt x="1715869" y="973902"/>
                  <a:pt x="1733698" y="991731"/>
                </a:cubicBezTo>
                <a:cubicBezTo>
                  <a:pt x="1751527" y="1009558"/>
                  <a:pt x="1751527" y="1039868"/>
                  <a:pt x="1733698" y="1057697"/>
                </a:cubicBezTo>
                <a:cubicBezTo>
                  <a:pt x="1715869" y="1075526"/>
                  <a:pt x="1685560" y="1075526"/>
                  <a:pt x="1667731" y="1057697"/>
                </a:cubicBezTo>
                <a:cubicBezTo>
                  <a:pt x="1649902" y="1039868"/>
                  <a:pt x="1649902" y="1009558"/>
                  <a:pt x="1667731" y="991731"/>
                </a:cubicBezTo>
                <a:close/>
                <a:moveTo>
                  <a:pt x="1803231" y="856231"/>
                </a:moveTo>
                <a:cubicBezTo>
                  <a:pt x="1822842" y="838402"/>
                  <a:pt x="1851369" y="838402"/>
                  <a:pt x="1869198" y="856231"/>
                </a:cubicBezTo>
                <a:cubicBezTo>
                  <a:pt x="1887027" y="874060"/>
                  <a:pt x="1887027" y="904368"/>
                  <a:pt x="1869198" y="922197"/>
                </a:cubicBezTo>
                <a:cubicBezTo>
                  <a:pt x="1851369" y="940026"/>
                  <a:pt x="1821060" y="940026"/>
                  <a:pt x="1803231" y="922197"/>
                </a:cubicBezTo>
                <a:cubicBezTo>
                  <a:pt x="1785402" y="904368"/>
                  <a:pt x="1785402" y="874060"/>
                  <a:pt x="1803231" y="856231"/>
                </a:cubicBezTo>
                <a:close/>
                <a:moveTo>
                  <a:pt x="2069319" y="588434"/>
                </a:moveTo>
                <a:cubicBezTo>
                  <a:pt x="2087148" y="570605"/>
                  <a:pt x="2117456" y="570605"/>
                  <a:pt x="2135285" y="588434"/>
                </a:cubicBezTo>
                <a:cubicBezTo>
                  <a:pt x="2153114" y="606263"/>
                  <a:pt x="2153114" y="636571"/>
                  <a:pt x="2135285" y="654400"/>
                </a:cubicBezTo>
                <a:cubicBezTo>
                  <a:pt x="2117456" y="672229"/>
                  <a:pt x="2087148" y="672229"/>
                  <a:pt x="2069319" y="654400"/>
                </a:cubicBezTo>
                <a:cubicBezTo>
                  <a:pt x="2051490" y="636571"/>
                  <a:pt x="2051490" y="606263"/>
                  <a:pt x="2069319" y="588434"/>
                </a:cubicBezTo>
                <a:close/>
                <a:moveTo>
                  <a:pt x="1933819" y="723928"/>
                </a:moveTo>
                <a:cubicBezTo>
                  <a:pt x="1951648" y="706099"/>
                  <a:pt x="1981956" y="706099"/>
                  <a:pt x="1999785" y="723928"/>
                </a:cubicBezTo>
                <a:cubicBezTo>
                  <a:pt x="2017614" y="741757"/>
                  <a:pt x="2017614" y="772066"/>
                  <a:pt x="1999785" y="789895"/>
                </a:cubicBezTo>
                <a:cubicBezTo>
                  <a:pt x="1981956" y="807724"/>
                  <a:pt x="1951648" y="807724"/>
                  <a:pt x="1933819" y="789895"/>
                </a:cubicBezTo>
                <a:cubicBezTo>
                  <a:pt x="1915990" y="772066"/>
                  <a:pt x="1915990" y="741757"/>
                  <a:pt x="1933819" y="723928"/>
                </a:cubicBezTo>
                <a:close/>
                <a:moveTo>
                  <a:pt x="2204789" y="452936"/>
                </a:moveTo>
                <a:cubicBezTo>
                  <a:pt x="2222618" y="435107"/>
                  <a:pt x="2252927" y="435106"/>
                  <a:pt x="2270755" y="452935"/>
                </a:cubicBezTo>
                <a:cubicBezTo>
                  <a:pt x="2288585" y="470765"/>
                  <a:pt x="2288584" y="501073"/>
                  <a:pt x="2270755" y="518902"/>
                </a:cubicBezTo>
                <a:cubicBezTo>
                  <a:pt x="2252926" y="536731"/>
                  <a:pt x="2224400" y="536731"/>
                  <a:pt x="2204789" y="518902"/>
                </a:cubicBezTo>
                <a:cubicBezTo>
                  <a:pt x="2186960" y="501073"/>
                  <a:pt x="2186960" y="470765"/>
                  <a:pt x="2204789" y="452936"/>
                </a:cubicBezTo>
                <a:close/>
                <a:moveTo>
                  <a:pt x="1259451" y="1398229"/>
                </a:moveTo>
                <a:cubicBezTo>
                  <a:pt x="1277280" y="1378616"/>
                  <a:pt x="1307588" y="1380400"/>
                  <a:pt x="1325417" y="1398229"/>
                </a:cubicBezTo>
                <a:cubicBezTo>
                  <a:pt x="1343246" y="1416058"/>
                  <a:pt x="1343246" y="1446366"/>
                  <a:pt x="1325417" y="1464195"/>
                </a:cubicBezTo>
                <a:cubicBezTo>
                  <a:pt x="1307588" y="1482025"/>
                  <a:pt x="1277280" y="1482025"/>
                  <a:pt x="1259451" y="1464196"/>
                </a:cubicBezTo>
                <a:cubicBezTo>
                  <a:pt x="1241622" y="1446367"/>
                  <a:pt x="1241622" y="1416058"/>
                  <a:pt x="1259451" y="1398229"/>
                </a:cubicBezTo>
                <a:close/>
                <a:moveTo>
                  <a:pt x="1394948" y="1262731"/>
                </a:moveTo>
                <a:cubicBezTo>
                  <a:pt x="1414559" y="1244902"/>
                  <a:pt x="1443085" y="1244902"/>
                  <a:pt x="1460914" y="1262731"/>
                </a:cubicBezTo>
                <a:cubicBezTo>
                  <a:pt x="1478743" y="1280560"/>
                  <a:pt x="1478743" y="1310868"/>
                  <a:pt x="1460914" y="1328697"/>
                </a:cubicBezTo>
                <a:cubicBezTo>
                  <a:pt x="1443085" y="1346526"/>
                  <a:pt x="1412777" y="1346526"/>
                  <a:pt x="1394948" y="1328697"/>
                </a:cubicBezTo>
                <a:cubicBezTo>
                  <a:pt x="1377119" y="1310868"/>
                  <a:pt x="1377119" y="1280560"/>
                  <a:pt x="1394948" y="1262731"/>
                </a:cubicBezTo>
                <a:close/>
                <a:moveTo>
                  <a:pt x="1123954" y="1533725"/>
                </a:moveTo>
                <a:cubicBezTo>
                  <a:pt x="1141778" y="1514118"/>
                  <a:pt x="1172086" y="1514118"/>
                  <a:pt x="1189915" y="1533730"/>
                </a:cubicBezTo>
                <a:cubicBezTo>
                  <a:pt x="1207744" y="1551559"/>
                  <a:pt x="1207744" y="1581868"/>
                  <a:pt x="1189920" y="1599692"/>
                </a:cubicBezTo>
                <a:cubicBezTo>
                  <a:pt x="1172091" y="1617521"/>
                  <a:pt x="1141783" y="1617520"/>
                  <a:pt x="1123954" y="1599692"/>
                </a:cubicBezTo>
                <a:cubicBezTo>
                  <a:pt x="1106125" y="1581862"/>
                  <a:pt x="1106125" y="1551554"/>
                  <a:pt x="1123954" y="1533725"/>
                </a:cubicBezTo>
                <a:close/>
                <a:moveTo>
                  <a:pt x="986671" y="1669224"/>
                </a:moveTo>
                <a:cubicBezTo>
                  <a:pt x="1006282" y="1649611"/>
                  <a:pt x="1034808" y="1649611"/>
                  <a:pt x="1052637" y="1669223"/>
                </a:cubicBezTo>
                <a:cubicBezTo>
                  <a:pt x="1070467" y="1687052"/>
                  <a:pt x="1070466" y="1717361"/>
                  <a:pt x="1052637" y="1735190"/>
                </a:cubicBezTo>
                <a:cubicBezTo>
                  <a:pt x="1034808" y="1753019"/>
                  <a:pt x="1004500" y="1753019"/>
                  <a:pt x="986671" y="1735190"/>
                </a:cubicBezTo>
                <a:cubicBezTo>
                  <a:pt x="968842" y="1717361"/>
                  <a:pt x="968842" y="1687053"/>
                  <a:pt x="986671" y="1669224"/>
                </a:cubicBezTo>
                <a:close/>
                <a:moveTo>
                  <a:pt x="851162" y="1804726"/>
                </a:moveTo>
                <a:cubicBezTo>
                  <a:pt x="868991" y="1785113"/>
                  <a:pt x="899299" y="1785113"/>
                  <a:pt x="917128" y="1804726"/>
                </a:cubicBezTo>
                <a:cubicBezTo>
                  <a:pt x="934957" y="1822555"/>
                  <a:pt x="934957" y="1852863"/>
                  <a:pt x="917128" y="1870692"/>
                </a:cubicBezTo>
                <a:cubicBezTo>
                  <a:pt x="899299" y="1888521"/>
                  <a:pt x="868991" y="1888521"/>
                  <a:pt x="851162" y="1870692"/>
                </a:cubicBezTo>
                <a:cubicBezTo>
                  <a:pt x="833333" y="1852863"/>
                  <a:pt x="833333" y="1822555"/>
                  <a:pt x="851162" y="1804726"/>
                </a:cubicBezTo>
                <a:close/>
                <a:moveTo>
                  <a:pt x="719416" y="1935348"/>
                </a:moveTo>
                <a:cubicBezTo>
                  <a:pt x="737245" y="1915735"/>
                  <a:pt x="767554" y="1915735"/>
                  <a:pt x="785383" y="1935348"/>
                </a:cubicBezTo>
                <a:cubicBezTo>
                  <a:pt x="803212" y="1953177"/>
                  <a:pt x="803212" y="1983485"/>
                  <a:pt x="785383" y="2001314"/>
                </a:cubicBezTo>
                <a:cubicBezTo>
                  <a:pt x="767554" y="2019143"/>
                  <a:pt x="737245" y="2019143"/>
                  <a:pt x="719416" y="2001314"/>
                </a:cubicBezTo>
                <a:cubicBezTo>
                  <a:pt x="701587" y="1983485"/>
                  <a:pt x="701587" y="1953177"/>
                  <a:pt x="719416" y="1935348"/>
                </a:cubicBezTo>
                <a:close/>
                <a:moveTo>
                  <a:pt x="582134" y="2070846"/>
                </a:moveTo>
                <a:cubicBezTo>
                  <a:pt x="601745" y="2051233"/>
                  <a:pt x="630271" y="2051233"/>
                  <a:pt x="648100" y="2070846"/>
                </a:cubicBezTo>
                <a:cubicBezTo>
                  <a:pt x="665929" y="2088675"/>
                  <a:pt x="665929" y="2118983"/>
                  <a:pt x="648100" y="2136812"/>
                </a:cubicBezTo>
                <a:cubicBezTo>
                  <a:pt x="630271" y="2154641"/>
                  <a:pt x="599963" y="2154641"/>
                  <a:pt x="582134" y="2136812"/>
                </a:cubicBezTo>
                <a:cubicBezTo>
                  <a:pt x="564305" y="2118983"/>
                  <a:pt x="564305" y="2088675"/>
                  <a:pt x="582134" y="2070846"/>
                </a:cubicBezTo>
                <a:close/>
                <a:moveTo>
                  <a:pt x="1796093" y="576316"/>
                </a:moveTo>
                <a:cubicBezTo>
                  <a:pt x="1813922" y="556703"/>
                  <a:pt x="1842447" y="556703"/>
                  <a:pt x="1862059" y="576316"/>
                </a:cubicBezTo>
                <a:cubicBezTo>
                  <a:pt x="1879889" y="594145"/>
                  <a:pt x="1879888" y="624453"/>
                  <a:pt x="1862059" y="642282"/>
                </a:cubicBezTo>
                <a:cubicBezTo>
                  <a:pt x="1844230" y="660111"/>
                  <a:pt x="1813922" y="660112"/>
                  <a:pt x="1796093" y="642282"/>
                </a:cubicBezTo>
                <a:cubicBezTo>
                  <a:pt x="1778264" y="624453"/>
                  <a:pt x="1778264" y="594145"/>
                  <a:pt x="1796093" y="576316"/>
                </a:cubicBezTo>
                <a:close/>
                <a:moveTo>
                  <a:pt x="1658811" y="711819"/>
                </a:moveTo>
                <a:cubicBezTo>
                  <a:pt x="1676640" y="692206"/>
                  <a:pt x="1706949" y="692206"/>
                  <a:pt x="1724778" y="711819"/>
                </a:cubicBezTo>
                <a:cubicBezTo>
                  <a:pt x="1742607" y="729648"/>
                  <a:pt x="1742607" y="759956"/>
                  <a:pt x="1724778" y="777785"/>
                </a:cubicBezTo>
                <a:cubicBezTo>
                  <a:pt x="1706949" y="795614"/>
                  <a:pt x="1676640" y="795614"/>
                  <a:pt x="1658811" y="777785"/>
                </a:cubicBezTo>
                <a:cubicBezTo>
                  <a:pt x="1640982" y="759956"/>
                  <a:pt x="1640982" y="729648"/>
                  <a:pt x="1658811" y="711819"/>
                </a:cubicBezTo>
                <a:close/>
                <a:moveTo>
                  <a:pt x="1387811" y="981035"/>
                </a:moveTo>
                <a:cubicBezTo>
                  <a:pt x="1405640" y="963206"/>
                  <a:pt x="1434165" y="963206"/>
                  <a:pt x="1453778" y="981035"/>
                </a:cubicBezTo>
                <a:cubicBezTo>
                  <a:pt x="1471607" y="998863"/>
                  <a:pt x="1471607" y="1029172"/>
                  <a:pt x="1453778" y="1047001"/>
                </a:cubicBezTo>
                <a:cubicBezTo>
                  <a:pt x="1435949" y="1064830"/>
                  <a:pt x="1405640" y="1064830"/>
                  <a:pt x="1387811" y="1047001"/>
                </a:cubicBezTo>
                <a:cubicBezTo>
                  <a:pt x="1369982" y="1029172"/>
                  <a:pt x="1369982" y="998864"/>
                  <a:pt x="1387811" y="981035"/>
                </a:cubicBezTo>
                <a:close/>
                <a:moveTo>
                  <a:pt x="1523309" y="845536"/>
                </a:moveTo>
                <a:cubicBezTo>
                  <a:pt x="1541138" y="827707"/>
                  <a:pt x="1571446" y="827707"/>
                  <a:pt x="1589275" y="845536"/>
                </a:cubicBezTo>
                <a:cubicBezTo>
                  <a:pt x="1607104" y="863365"/>
                  <a:pt x="1607104" y="893673"/>
                  <a:pt x="1589275" y="911502"/>
                </a:cubicBezTo>
                <a:cubicBezTo>
                  <a:pt x="1571446" y="929331"/>
                  <a:pt x="1541137" y="929331"/>
                  <a:pt x="1523308" y="911502"/>
                </a:cubicBezTo>
                <a:cubicBezTo>
                  <a:pt x="1505480" y="893673"/>
                  <a:pt x="1505480" y="863365"/>
                  <a:pt x="1523309" y="845536"/>
                </a:cubicBezTo>
                <a:close/>
                <a:moveTo>
                  <a:pt x="1924925" y="442225"/>
                </a:moveTo>
                <a:cubicBezTo>
                  <a:pt x="1942754" y="424396"/>
                  <a:pt x="1973063" y="424396"/>
                  <a:pt x="1990892" y="442225"/>
                </a:cubicBezTo>
                <a:cubicBezTo>
                  <a:pt x="2008721" y="460054"/>
                  <a:pt x="2008721" y="490362"/>
                  <a:pt x="1990892" y="508191"/>
                </a:cubicBezTo>
                <a:cubicBezTo>
                  <a:pt x="1973063" y="527804"/>
                  <a:pt x="1942754" y="527804"/>
                  <a:pt x="1924925" y="508191"/>
                </a:cubicBezTo>
                <a:cubicBezTo>
                  <a:pt x="1907096" y="490362"/>
                  <a:pt x="1907096" y="460054"/>
                  <a:pt x="1924925" y="442225"/>
                </a:cubicBezTo>
                <a:close/>
                <a:moveTo>
                  <a:pt x="2060373" y="306733"/>
                </a:moveTo>
                <a:cubicBezTo>
                  <a:pt x="2078202" y="288904"/>
                  <a:pt x="2108510" y="288904"/>
                  <a:pt x="2126340" y="306733"/>
                </a:cubicBezTo>
                <a:cubicBezTo>
                  <a:pt x="2144168" y="324562"/>
                  <a:pt x="2144168" y="354871"/>
                  <a:pt x="2126339" y="372700"/>
                </a:cubicBezTo>
                <a:cubicBezTo>
                  <a:pt x="2108511" y="392312"/>
                  <a:pt x="2078202" y="392312"/>
                  <a:pt x="2060373" y="372700"/>
                </a:cubicBezTo>
                <a:cubicBezTo>
                  <a:pt x="2042544" y="354871"/>
                  <a:pt x="2042544" y="324562"/>
                  <a:pt x="2060373" y="306733"/>
                </a:cubicBezTo>
                <a:close/>
                <a:moveTo>
                  <a:pt x="979533" y="1387531"/>
                </a:moveTo>
                <a:cubicBezTo>
                  <a:pt x="997356" y="1369708"/>
                  <a:pt x="1025883" y="1369708"/>
                  <a:pt x="1045494" y="1387537"/>
                </a:cubicBezTo>
                <a:cubicBezTo>
                  <a:pt x="1063323" y="1405366"/>
                  <a:pt x="1063323" y="1435674"/>
                  <a:pt x="1045499" y="1453498"/>
                </a:cubicBezTo>
                <a:cubicBezTo>
                  <a:pt x="1027670" y="1471327"/>
                  <a:pt x="997362" y="1471327"/>
                  <a:pt x="979533" y="1453498"/>
                </a:cubicBezTo>
                <a:cubicBezTo>
                  <a:pt x="961704" y="1435669"/>
                  <a:pt x="961704" y="1405361"/>
                  <a:pt x="979533" y="1387531"/>
                </a:cubicBezTo>
                <a:close/>
                <a:moveTo>
                  <a:pt x="1115027" y="1252036"/>
                </a:moveTo>
                <a:cubicBezTo>
                  <a:pt x="1132856" y="1234207"/>
                  <a:pt x="1163164" y="1234207"/>
                  <a:pt x="1180993" y="1252036"/>
                </a:cubicBezTo>
                <a:cubicBezTo>
                  <a:pt x="1198822" y="1269865"/>
                  <a:pt x="1198822" y="1300173"/>
                  <a:pt x="1180993" y="1318002"/>
                </a:cubicBezTo>
                <a:cubicBezTo>
                  <a:pt x="1163164" y="1335831"/>
                  <a:pt x="1132856" y="1335831"/>
                  <a:pt x="1115027" y="1318002"/>
                </a:cubicBezTo>
                <a:cubicBezTo>
                  <a:pt x="1097198" y="1300174"/>
                  <a:pt x="1097198" y="1269865"/>
                  <a:pt x="1115027" y="1252036"/>
                </a:cubicBezTo>
                <a:close/>
                <a:moveTo>
                  <a:pt x="1250527" y="1116533"/>
                </a:moveTo>
                <a:cubicBezTo>
                  <a:pt x="1268356" y="1098704"/>
                  <a:pt x="1298664" y="1098704"/>
                  <a:pt x="1316493" y="1116533"/>
                </a:cubicBezTo>
                <a:cubicBezTo>
                  <a:pt x="1334322" y="1134362"/>
                  <a:pt x="1334322" y="1164671"/>
                  <a:pt x="1316493" y="1182500"/>
                </a:cubicBezTo>
                <a:cubicBezTo>
                  <a:pt x="1298664" y="1200329"/>
                  <a:pt x="1268356" y="1200329"/>
                  <a:pt x="1250527" y="1182500"/>
                </a:cubicBezTo>
                <a:cubicBezTo>
                  <a:pt x="1232698" y="1164671"/>
                  <a:pt x="1232698" y="1134362"/>
                  <a:pt x="1250527" y="1116533"/>
                </a:cubicBezTo>
                <a:close/>
                <a:moveTo>
                  <a:pt x="842250" y="1523032"/>
                </a:moveTo>
                <a:cubicBezTo>
                  <a:pt x="861861" y="1505204"/>
                  <a:pt x="890388" y="1505203"/>
                  <a:pt x="908217" y="1523032"/>
                </a:cubicBezTo>
                <a:cubicBezTo>
                  <a:pt x="926046" y="1540861"/>
                  <a:pt x="926045" y="1571170"/>
                  <a:pt x="908217" y="1588998"/>
                </a:cubicBezTo>
                <a:cubicBezTo>
                  <a:pt x="890388" y="1606827"/>
                  <a:pt x="860079" y="1606827"/>
                  <a:pt x="842250" y="1588998"/>
                </a:cubicBezTo>
                <a:cubicBezTo>
                  <a:pt x="824421" y="1571169"/>
                  <a:pt x="824421" y="1540861"/>
                  <a:pt x="842250" y="1523032"/>
                </a:cubicBezTo>
                <a:close/>
                <a:moveTo>
                  <a:pt x="706742" y="1658530"/>
                </a:moveTo>
                <a:cubicBezTo>
                  <a:pt x="724571" y="1640701"/>
                  <a:pt x="754879" y="1640701"/>
                  <a:pt x="772708" y="1658530"/>
                </a:cubicBezTo>
                <a:cubicBezTo>
                  <a:pt x="790537" y="1676359"/>
                  <a:pt x="790537" y="1706667"/>
                  <a:pt x="772708" y="1724496"/>
                </a:cubicBezTo>
                <a:cubicBezTo>
                  <a:pt x="754879" y="1742325"/>
                  <a:pt x="724570" y="1742325"/>
                  <a:pt x="706741" y="1724496"/>
                </a:cubicBezTo>
                <a:cubicBezTo>
                  <a:pt x="688913" y="1706667"/>
                  <a:pt x="688913" y="1676359"/>
                  <a:pt x="706742" y="1658530"/>
                </a:cubicBezTo>
                <a:close/>
                <a:moveTo>
                  <a:pt x="574994" y="1789154"/>
                </a:moveTo>
                <a:cubicBezTo>
                  <a:pt x="592823" y="1771325"/>
                  <a:pt x="621350" y="1771325"/>
                  <a:pt x="640960" y="1789154"/>
                </a:cubicBezTo>
                <a:cubicBezTo>
                  <a:pt x="658790" y="1806983"/>
                  <a:pt x="658790" y="1837291"/>
                  <a:pt x="640961" y="1855120"/>
                </a:cubicBezTo>
                <a:cubicBezTo>
                  <a:pt x="623132" y="1872949"/>
                  <a:pt x="592823" y="1872949"/>
                  <a:pt x="574994" y="1855120"/>
                </a:cubicBezTo>
                <a:cubicBezTo>
                  <a:pt x="557165" y="1837291"/>
                  <a:pt x="557165" y="1806983"/>
                  <a:pt x="574994" y="1789154"/>
                </a:cubicBezTo>
                <a:close/>
                <a:moveTo>
                  <a:pt x="437712" y="1924654"/>
                </a:moveTo>
                <a:cubicBezTo>
                  <a:pt x="457323" y="1906825"/>
                  <a:pt x="485850" y="1906825"/>
                  <a:pt x="503679" y="1924654"/>
                </a:cubicBezTo>
                <a:cubicBezTo>
                  <a:pt x="521508" y="1942483"/>
                  <a:pt x="521508" y="1972791"/>
                  <a:pt x="503679" y="1990620"/>
                </a:cubicBezTo>
                <a:cubicBezTo>
                  <a:pt x="485850" y="2008449"/>
                  <a:pt x="455541" y="2008449"/>
                  <a:pt x="437712" y="1990620"/>
                </a:cubicBezTo>
                <a:cubicBezTo>
                  <a:pt x="419883" y="1972791"/>
                  <a:pt x="419883" y="1942483"/>
                  <a:pt x="437712" y="1924654"/>
                </a:cubicBezTo>
                <a:close/>
                <a:moveTo>
                  <a:pt x="302204" y="2060151"/>
                </a:moveTo>
                <a:cubicBezTo>
                  <a:pt x="320033" y="2042322"/>
                  <a:pt x="350341" y="2042322"/>
                  <a:pt x="368170" y="2060151"/>
                </a:cubicBezTo>
                <a:cubicBezTo>
                  <a:pt x="385999" y="2077980"/>
                  <a:pt x="385999" y="2108288"/>
                  <a:pt x="368170" y="2126117"/>
                </a:cubicBezTo>
                <a:cubicBezTo>
                  <a:pt x="350341" y="2143946"/>
                  <a:pt x="320033" y="2143946"/>
                  <a:pt x="302204" y="2126117"/>
                </a:cubicBezTo>
                <a:cubicBezTo>
                  <a:pt x="284375" y="2108288"/>
                  <a:pt x="284375" y="2077980"/>
                  <a:pt x="302204" y="2060151"/>
                </a:cubicBezTo>
                <a:close/>
                <a:moveTo>
                  <a:pt x="1787172" y="294623"/>
                </a:moveTo>
                <a:cubicBezTo>
                  <a:pt x="1805001" y="276794"/>
                  <a:pt x="1835309" y="276794"/>
                  <a:pt x="1853138" y="294623"/>
                </a:cubicBezTo>
                <a:cubicBezTo>
                  <a:pt x="1870967" y="312452"/>
                  <a:pt x="1870967" y="342760"/>
                  <a:pt x="1853138" y="360589"/>
                </a:cubicBezTo>
                <a:cubicBezTo>
                  <a:pt x="1835309" y="378418"/>
                  <a:pt x="1805001" y="378418"/>
                  <a:pt x="1787172" y="360589"/>
                </a:cubicBezTo>
                <a:cubicBezTo>
                  <a:pt x="1769343" y="342760"/>
                  <a:pt x="1769343" y="312452"/>
                  <a:pt x="1787172" y="294623"/>
                </a:cubicBezTo>
                <a:close/>
                <a:moveTo>
                  <a:pt x="1649889" y="430124"/>
                </a:moveTo>
                <a:cubicBezTo>
                  <a:pt x="1669500" y="412295"/>
                  <a:pt x="1698027" y="412295"/>
                  <a:pt x="1715856" y="430123"/>
                </a:cubicBezTo>
                <a:cubicBezTo>
                  <a:pt x="1733684" y="447952"/>
                  <a:pt x="1733684" y="478261"/>
                  <a:pt x="1715855" y="496090"/>
                </a:cubicBezTo>
                <a:cubicBezTo>
                  <a:pt x="1698026" y="513919"/>
                  <a:pt x="1667718" y="513919"/>
                  <a:pt x="1649889" y="496090"/>
                </a:cubicBezTo>
                <a:cubicBezTo>
                  <a:pt x="1632060" y="478261"/>
                  <a:pt x="1632060" y="447953"/>
                  <a:pt x="1649889" y="430124"/>
                </a:cubicBezTo>
                <a:close/>
                <a:moveTo>
                  <a:pt x="1514389" y="565624"/>
                </a:moveTo>
                <a:cubicBezTo>
                  <a:pt x="1532218" y="547795"/>
                  <a:pt x="1562526" y="547795"/>
                  <a:pt x="1580355" y="565624"/>
                </a:cubicBezTo>
                <a:cubicBezTo>
                  <a:pt x="1598184" y="583453"/>
                  <a:pt x="1598184" y="613762"/>
                  <a:pt x="1580355" y="631591"/>
                </a:cubicBezTo>
                <a:cubicBezTo>
                  <a:pt x="1562526" y="649420"/>
                  <a:pt x="1532218" y="649420"/>
                  <a:pt x="1514389" y="631591"/>
                </a:cubicBezTo>
                <a:cubicBezTo>
                  <a:pt x="1496560" y="613762"/>
                  <a:pt x="1496560" y="583453"/>
                  <a:pt x="1514389" y="565624"/>
                </a:cubicBezTo>
                <a:close/>
                <a:moveTo>
                  <a:pt x="1243389" y="836623"/>
                </a:moveTo>
                <a:cubicBezTo>
                  <a:pt x="1261218" y="818794"/>
                  <a:pt x="1289744" y="818794"/>
                  <a:pt x="1309355" y="836623"/>
                </a:cubicBezTo>
                <a:cubicBezTo>
                  <a:pt x="1327184" y="854452"/>
                  <a:pt x="1327184" y="884760"/>
                  <a:pt x="1309355" y="902589"/>
                </a:cubicBezTo>
                <a:cubicBezTo>
                  <a:pt x="1291526" y="920418"/>
                  <a:pt x="1261218" y="920419"/>
                  <a:pt x="1243389" y="902589"/>
                </a:cubicBezTo>
                <a:cubicBezTo>
                  <a:pt x="1225560" y="884761"/>
                  <a:pt x="1225560" y="854452"/>
                  <a:pt x="1243389" y="836623"/>
                </a:cubicBezTo>
                <a:close/>
                <a:moveTo>
                  <a:pt x="1378889" y="701122"/>
                </a:moveTo>
                <a:cubicBezTo>
                  <a:pt x="1396718" y="683293"/>
                  <a:pt x="1427027" y="683293"/>
                  <a:pt x="1444856" y="701122"/>
                </a:cubicBezTo>
                <a:cubicBezTo>
                  <a:pt x="1462684" y="718951"/>
                  <a:pt x="1462685" y="749260"/>
                  <a:pt x="1444856" y="767089"/>
                </a:cubicBezTo>
                <a:cubicBezTo>
                  <a:pt x="1427027" y="784918"/>
                  <a:pt x="1396718" y="784918"/>
                  <a:pt x="1378889" y="767089"/>
                </a:cubicBezTo>
                <a:cubicBezTo>
                  <a:pt x="1361060" y="749260"/>
                  <a:pt x="1361060" y="718951"/>
                  <a:pt x="1378889" y="701122"/>
                </a:cubicBezTo>
                <a:close/>
                <a:moveTo>
                  <a:pt x="1106108" y="972125"/>
                </a:moveTo>
                <a:cubicBezTo>
                  <a:pt x="1123937" y="954296"/>
                  <a:pt x="1154245" y="954296"/>
                  <a:pt x="1172075" y="972125"/>
                </a:cubicBezTo>
                <a:cubicBezTo>
                  <a:pt x="1189903" y="989954"/>
                  <a:pt x="1189903" y="1020262"/>
                  <a:pt x="1172074" y="1038091"/>
                </a:cubicBezTo>
                <a:cubicBezTo>
                  <a:pt x="1154245" y="1055920"/>
                  <a:pt x="1123937" y="1055920"/>
                  <a:pt x="1106108" y="1038091"/>
                </a:cubicBezTo>
                <a:cubicBezTo>
                  <a:pt x="1088279" y="1020262"/>
                  <a:pt x="1088279" y="989954"/>
                  <a:pt x="1106108" y="972125"/>
                </a:cubicBezTo>
                <a:close/>
                <a:moveTo>
                  <a:pt x="835114" y="1243118"/>
                </a:moveTo>
                <a:cubicBezTo>
                  <a:pt x="852937" y="1223511"/>
                  <a:pt x="881462" y="1223511"/>
                  <a:pt x="901075" y="1243124"/>
                </a:cubicBezTo>
                <a:cubicBezTo>
                  <a:pt x="918903" y="1260952"/>
                  <a:pt x="918903" y="1291261"/>
                  <a:pt x="901080" y="1309084"/>
                </a:cubicBezTo>
                <a:cubicBezTo>
                  <a:pt x="883251" y="1326913"/>
                  <a:pt x="852943" y="1326913"/>
                  <a:pt x="835114" y="1309084"/>
                </a:cubicBezTo>
                <a:cubicBezTo>
                  <a:pt x="817285" y="1291255"/>
                  <a:pt x="817285" y="1260947"/>
                  <a:pt x="835114" y="1243118"/>
                </a:cubicBezTo>
                <a:close/>
                <a:moveTo>
                  <a:pt x="970605" y="1107623"/>
                </a:moveTo>
                <a:cubicBezTo>
                  <a:pt x="988434" y="1088010"/>
                  <a:pt x="1018743" y="1089794"/>
                  <a:pt x="1036572" y="1107623"/>
                </a:cubicBezTo>
                <a:cubicBezTo>
                  <a:pt x="1054401" y="1125452"/>
                  <a:pt x="1054401" y="1155760"/>
                  <a:pt x="1036572" y="1173589"/>
                </a:cubicBezTo>
                <a:cubicBezTo>
                  <a:pt x="1018743" y="1191418"/>
                  <a:pt x="988434" y="1191418"/>
                  <a:pt x="970605" y="1173589"/>
                </a:cubicBezTo>
                <a:cubicBezTo>
                  <a:pt x="952776" y="1155761"/>
                  <a:pt x="952776" y="1125452"/>
                  <a:pt x="970605" y="1107623"/>
                </a:cubicBezTo>
                <a:close/>
                <a:moveTo>
                  <a:pt x="1915935" y="162279"/>
                </a:moveTo>
                <a:cubicBezTo>
                  <a:pt x="1933764" y="144450"/>
                  <a:pt x="1964073" y="144450"/>
                  <a:pt x="1981902" y="162279"/>
                </a:cubicBezTo>
                <a:cubicBezTo>
                  <a:pt x="1999731" y="180107"/>
                  <a:pt x="1999731" y="210416"/>
                  <a:pt x="1981902" y="228245"/>
                </a:cubicBezTo>
                <a:cubicBezTo>
                  <a:pt x="1964073" y="246074"/>
                  <a:pt x="1933764" y="246074"/>
                  <a:pt x="1915935" y="228245"/>
                </a:cubicBezTo>
                <a:cubicBezTo>
                  <a:pt x="1898106" y="210416"/>
                  <a:pt x="1898106" y="180108"/>
                  <a:pt x="1915935" y="162279"/>
                </a:cubicBezTo>
                <a:close/>
                <a:moveTo>
                  <a:pt x="697829" y="1378619"/>
                </a:moveTo>
                <a:cubicBezTo>
                  <a:pt x="715658" y="1359007"/>
                  <a:pt x="745967" y="1359006"/>
                  <a:pt x="763796" y="1378619"/>
                </a:cubicBezTo>
                <a:cubicBezTo>
                  <a:pt x="781625" y="1396448"/>
                  <a:pt x="781624" y="1426757"/>
                  <a:pt x="763796" y="1444586"/>
                </a:cubicBezTo>
                <a:cubicBezTo>
                  <a:pt x="745967" y="1462414"/>
                  <a:pt x="715658" y="1462415"/>
                  <a:pt x="697829" y="1444586"/>
                </a:cubicBezTo>
                <a:cubicBezTo>
                  <a:pt x="680000" y="1426757"/>
                  <a:pt x="680000" y="1396448"/>
                  <a:pt x="697829" y="1378619"/>
                </a:cubicBezTo>
                <a:close/>
                <a:moveTo>
                  <a:pt x="562321" y="1514119"/>
                </a:moveTo>
                <a:cubicBezTo>
                  <a:pt x="580150" y="1494506"/>
                  <a:pt x="610461" y="1494506"/>
                  <a:pt x="628290" y="1514118"/>
                </a:cubicBezTo>
                <a:cubicBezTo>
                  <a:pt x="646119" y="1531947"/>
                  <a:pt x="646118" y="1562256"/>
                  <a:pt x="628290" y="1580085"/>
                </a:cubicBezTo>
                <a:cubicBezTo>
                  <a:pt x="610460" y="1597914"/>
                  <a:pt x="580150" y="1597914"/>
                  <a:pt x="562321" y="1580085"/>
                </a:cubicBezTo>
                <a:cubicBezTo>
                  <a:pt x="544494" y="1562256"/>
                  <a:pt x="544494" y="1531948"/>
                  <a:pt x="562321" y="1514119"/>
                </a:cubicBezTo>
                <a:close/>
                <a:moveTo>
                  <a:pt x="430574" y="1644739"/>
                </a:moveTo>
                <a:cubicBezTo>
                  <a:pt x="448403" y="1625127"/>
                  <a:pt x="476928" y="1625127"/>
                  <a:pt x="496541" y="1644740"/>
                </a:cubicBezTo>
                <a:cubicBezTo>
                  <a:pt x="514370" y="1662568"/>
                  <a:pt x="514370" y="1692877"/>
                  <a:pt x="496541" y="1710706"/>
                </a:cubicBezTo>
                <a:cubicBezTo>
                  <a:pt x="478712" y="1728535"/>
                  <a:pt x="448403" y="1728535"/>
                  <a:pt x="430574" y="1710706"/>
                </a:cubicBezTo>
                <a:cubicBezTo>
                  <a:pt x="412745" y="1692877"/>
                  <a:pt x="412745" y="1662569"/>
                  <a:pt x="430574" y="1644739"/>
                </a:cubicBezTo>
                <a:close/>
                <a:moveTo>
                  <a:pt x="293290" y="1780240"/>
                </a:moveTo>
                <a:cubicBezTo>
                  <a:pt x="311119" y="1760627"/>
                  <a:pt x="341428" y="1760627"/>
                  <a:pt x="359257" y="1780240"/>
                </a:cubicBezTo>
                <a:cubicBezTo>
                  <a:pt x="377086" y="1798069"/>
                  <a:pt x="377086" y="1828378"/>
                  <a:pt x="359257" y="1846207"/>
                </a:cubicBezTo>
                <a:cubicBezTo>
                  <a:pt x="341428" y="1864036"/>
                  <a:pt x="311119" y="1864036"/>
                  <a:pt x="293290" y="1846207"/>
                </a:cubicBezTo>
                <a:cubicBezTo>
                  <a:pt x="275461" y="1828378"/>
                  <a:pt x="275461" y="1798069"/>
                  <a:pt x="293290" y="1780240"/>
                </a:cubicBezTo>
                <a:close/>
                <a:moveTo>
                  <a:pt x="157783" y="1915739"/>
                </a:moveTo>
                <a:cubicBezTo>
                  <a:pt x="175612" y="1896126"/>
                  <a:pt x="205922" y="1896126"/>
                  <a:pt x="223751" y="1915739"/>
                </a:cubicBezTo>
                <a:cubicBezTo>
                  <a:pt x="241580" y="1933568"/>
                  <a:pt x="241580" y="1963876"/>
                  <a:pt x="223751" y="1981705"/>
                </a:cubicBezTo>
                <a:cubicBezTo>
                  <a:pt x="205922" y="1999534"/>
                  <a:pt x="175612" y="1999534"/>
                  <a:pt x="157783" y="1981705"/>
                </a:cubicBezTo>
                <a:cubicBezTo>
                  <a:pt x="139956" y="1963876"/>
                  <a:pt x="139956" y="1933568"/>
                  <a:pt x="157783" y="1915739"/>
                </a:cubicBezTo>
                <a:close/>
                <a:moveTo>
                  <a:pt x="1642756" y="150210"/>
                </a:moveTo>
                <a:cubicBezTo>
                  <a:pt x="1660585" y="130597"/>
                  <a:pt x="1689110" y="130597"/>
                  <a:pt x="1708723" y="150210"/>
                </a:cubicBezTo>
                <a:cubicBezTo>
                  <a:pt x="1726552" y="168039"/>
                  <a:pt x="1726552" y="198347"/>
                  <a:pt x="1708723" y="216176"/>
                </a:cubicBezTo>
                <a:cubicBezTo>
                  <a:pt x="1690894" y="234005"/>
                  <a:pt x="1660585" y="234005"/>
                  <a:pt x="1642756" y="216176"/>
                </a:cubicBezTo>
                <a:cubicBezTo>
                  <a:pt x="1624927" y="198347"/>
                  <a:pt x="1624927" y="168039"/>
                  <a:pt x="1642756" y="150210"/>
                </a:cubicBezTo>
                <a:close/>
                <a:moveTo>
                  <a:pt x="1778256" y="14709"/>
                </a:moveTo>
                <a:cubicBezTo>
                  <a:pt x="1796085" y="-4903"/>
                  <a:pt x="1826393" y="-4904"/>
                  <a:pt x="1844222" y="14709"/>
                </a:cubicBezTo>
                <a:cubicBezTo>
                  <a:pt x="1862051" y="32538"/>
                  <a:pt x="1862051" y="62846"/>
                  <a:pt x="1844222" y="80675"/>
                </a:cubicBezTo>
                <a:cubicBezTo>
                  <a:pt x="1826393" y="98504"/>
                  <a:pt x="1796084" y="98504"/>
                  <a:pt x="1778256" y="80676"/>
                </a:cubicBezTo>
                <a:cubicBezTo>
                  <a:pt x="1760427" y="62847"/>
                  <a:pt x="1760427" y="32538"/>
                  <a:pt x="1778256" y="14709"/>
                </a:cubicBezTo>
                <a:close/>
                <a:moveTo>
                  <a:pt x="1369975" y="421210"/>
                </a:moveTo>
                <a:cubicBezTo>
                  <a:pt x="1387804" y="401597"/>
                  <a:pt x="1418112" y="401597"/>
                  <a:pt x="1435941" y="421209"/>
                </a:cubicBezTo>
                <a:cubicBezTo>
                  <a:pt x="1453770" y="439039"/>
                  <a:pt x="1453770" y="469347"/>
                  <a:pt x="1435941" y="487176"/>
                </a:cubicBezTo>
                <a:cubicBezTo>
                  <a:pt x="1418112" y="505005"/>
                  <a:pt x="1387804" y="505005"/>
                  <a:pt x="1369975" y="487176"/>
                </a:cubicBezTo>
                <a:cubicBezTo>
                  <a:pt x="1352146" y="469347"/>
                  <a:pt x="1352146" y="439039"/>
                  <a:pt x="1369975" y="421210"/>
                </a:cubicBezTo>
                <a:close/>
                <a:moveTo>
                  <a:pt x="1505472" y="285710"/>
                </a:moveTo>
                <a:cubicBezTo>
                  <a:pt x="1525083" y="266097"/>
                  <a:pt x="1553609" y="266097"/>
                  <a:pt x="1571438" y="285710"/>
                </a:cubicBezTo>
                <a:cubicBezTo>
                  <a:pt x="1589267" y="303539"/>
                  <a:pt x="1589267" y="333847"/>
                  <a:pt x="1571438" y="351676"/>
                </a:cubicBezTo>
                <a:cubicBezTo>
                  <a:pt x="1553609" y="369505"/>
                  <a:pt x="1523301" y="369505"/>
                  <a:pt x="1505472" y="351676"/>
                </a:cubicBezTo>
                <a:cubicBezTo>
                  <a:pt x="1487643" y="333847"/>
                  <a:pt x="1487643" y="303539"/>
                  <a:pt x="1505472" y="285710"/>
                </a:cubicBezTo>
                <a:close/>
                <a:moveTo>
                  <a:pt x="1234472" y="554928"/>
                </a:moveTo>
                <a:cubicBezTo>
                  <a:pt x="1252301" y="537099"/>
                  <a:pt x="1282610" y="537099"/>
                  <a:pt x="1300439" y="554928"/>
                </a:cubicBezTo>
                <a:cubicBezTo>
                  <a:pt x="1318268" y="572757"/>
                  <a:pt x="1318268" y="603065"/>
                  <a:pt x="1300439" y="620894"/>
                </a:cubicBezTo>
                <a:cubicBezTo>
                  <a:pt x="1282610" y="638723"/>
                  <a:pt x="1252301" y="638723"/>
                  <a:pt x="1234472" y="620894"/>
                </a:cubicBezTo>
                <a:cubicBezTo>
                  <a:pt x="1216643" y="603065"/>
                  <a:pt x="1216643" y="572757"/>
                  <a:pt x="1234472" y="554928"/>
                </a:cubicBezTo>
                <a:close/>
                <a:moveTo>
                  <a:pt x="961691" y="825929"/>
                </a:moveTo>
                <a:cubicBezTo>
                  <a:pt x="979520" y="808100"/>
                  <a:pt x="1009829" y="808100"/>
                  <a:pt x="1027657" y="825929"/>
                </a:cubicBezTo>
                <a:cubicBezTo>
                  <a:pt x="1045486" y="843758"/>
                  <a:pt x="1045486" y="874066"/>
                  <a:pt x="1027657" y="891895"/>
                </a:cubicBezTo>
                <a:cubicBezTo>
                  <a:pt x="1009828" y="909724"/>
                  <a:pt x="979520" y="909724"/>
                  <a:pt x="961691" y="891895"/>
                </a:cubicBezTo>
                <a:cubicBezTo>
                  <a:pt x="943862" y="874066"/>
                  <a:pt x="943862" y="843758"/>
                  <a:pt x="961691" y="825929"/>
                </a:cubicBezTo>
                <a:close/>
                <a:moveTo>
                  <a:pt x="1097192" y="690428"/>
                </a:moveTo>
                <a:cubicBezTo>
                  <a:pt x="1116803" y="672599"/>
                  <a:pt x="1145329" y="672599"/>
                  <a:pt x="1163158" y="690428"/>
                </a:cubicBezTo>
                <a:cubicBezTo>
                  <a:pt x="1180987" y="708257"/>
                  <a:pt x="1180987" y="738565"/>
                  <a:pt x="1163158" y="756394"/>
                </a:cubicBezTo>
                <a:cubicBezTo>
                  <a:pt x="1145329" y="774223"/>
                  <a:pt x="1115021" y="774223"/>
                  <a:pt x="1097192" y="756394"/>
                </a:cubicBezTo>
                <a:cubicBezTo>
                  <a:pt x="1079363" y="738565"/>
                  <a:pt x="1079363" y="708257"/>
                  <a:pt x="1097192" y="690428"/>
                </a:cubicBezTo>
                <a:close/>
                <a:moveTo>
                  <a:pt x="826191" y="961428"/>
                </a:moveTo>
                <a:cubicBezTo>
                  <a:pt x="844020" y="943599"/>
                  <a:pt x="874328" y="943599"/>
                  <a:pt x="892157" y="961428"/>
                </a:cubicBezTo>
                <a:cubicBezTo>
                  <a:pt x="909986" y="979257"/>
                  <a:pt x="909986" y="1009565"/>
                  <a:pt x="892157" y="1027394"/>
                </a:cubicBezTo>
                <a:cubicBezTo>
                  <a:pt x="874328" y="1045223"/>
                  <a:pt x="844019" y="1045223"/>
                  <a:pt x="826190" y="1027394"/>
                </a:cubicBezTo>
                <a:cubicBezTo>
                  <a:pt x="808362" y="1009565"/>
                  <a:pt x="808362" y="979257"/>
                  <a:pt x="826191" y="961428"/>
                </a:cubicBezTo>
                <a:close/>
                <a:moveTo>
                  <a:pt x="688914" y="1096923"/>
                </a:moveTo>
                <a:cubicBezTo>
                  <a:pt x="708519" y="1079100"/>
                  <a:pt x="737045" y="1079100"/>
                  <a:pt x="754874" y="1096929"/>
                </a:cubicBezTo>
                <a:cubicBezTo>
                  <a:pt x="772703" y="1114758"/>
                  <a:pt x="772703" y="1145066"/>
                  <a:pt x="754880" y="1162889"/>
                </a:cubicBezTo>
                <a:cubicBezTo>
                  <a:pt x="737051" y="1180718"/>
                  <a:pt x="706743" y="1180718"/>
                  <a:pt x="688914" y="1162889"/>
                </a:cubicBezTo>
                <a:cubicBezTo>
                  <a:pt x="671085" y="1145060"/>
                  <a:pt x="671085" y="1114752"/>
                  <a:pt x="688914" y="1096923"/>
                </a:cubicBezTo>
                <a:close/>
                <a:moveTo>
                  <a:pt x="553411" y="1232424"/>
                </a:moveTo>
                <a:cubicBezTo>
                  <a:pt x="571240" y="1214595"/>
                  <a:pt x="601551" y="1214594"/>
                  <a:pt x="619380" y="1232423"/>
                </a:cubicBezTo>
                <a:cubicBezTo>
                  <a:pt x="637209" y="1250252"/>
                  <a:pt x="637208" y="1280561"/>
                  <a:pt x="619380" y="1298390"/>
                </a:cubicBezTo>
                <a:cubicBezTo>
                  <a:pt x="601550" y="1316219"/>
                  <a:pt x="571240" y="1316219"/>
                  <a:pt x="553411" y="1298390"/>
                </a:cubicBezTo>
                <a:cubicBezTo>
                  <a:pt x="535584" y="1280561"/>
                  <a:pt x="535584" y="1250253"/>
                  <a:pt x="553411" y="1232424"/>
                </a:cubicBezTo>
                <a:close/>
                <a:moveTo>
                  <a:pt x="417910" y="1367923"/>
                </a:moveTo>
                <a:cubicBezTo>
                  <a:pt x="435739" y="1350094"/>
                  <a:pt x="466048" y="1350094"/>
                  <a:pt x="483877" y="1367923"/>
                </a:cubicBezTo>
                <a:cubicBezTo>
                  <a:pt x="501705" y="1385751"/>
                  <a:pt x="501705" y="1416060"/>
                  <a:pt x="483876" y="1433889"/>
                </a:cubicBezTo>
                <a:cubicBezTo>
                  <a:pt x="466047" y="1451718"/>
                  <a:pt x="435739" y="1451718"/>
                  <a:pt x="417910" y="1433889"/>
                </a:cubicBezTo>
                <a:cubicBezTo>
                  <a:pt x="400081" y="1416060"/>
                  <a:pt x="400081" y="1385752"/>
                  <a:pt x="417910" y="1367923"/>
                </a:cubicBezTo>
                <a:close/>
                <a:moveTo>
                  <a:pt x="284373" y="1498544"/>
                </a:moveTo>
                <a:cubicBezTo>
                  <a:pt x="303984" y="1480715"/>
                  <a:pt x="332511" y="1480715"/>
                  <a:pt x="350340" y="1498544"/>
                </a:cubicBezTo>
                <a:cubicBezTo>
                  <a:pt x="368169" y="1516373"/>
                  <a:pt x="368169" y="1546681"/>
                  <a:pt x="350340" y="1564510"/>
                </a:cubicBezTo>
                <a:cubicBezTo>
                  <a:pt x="332511" y="1582339"/>
                  <a:pt x="302202" y="1582339"/>
                  <a:pt x="284373" y="1564510"/>
                </a:cubicBezTo>
                <a:cubicBezTo>
                  <a:pt x="266544" y="1546681"/>
                  <a:pt x="266544" y="1516373"/>
                  <a:pt x="284373" y="1498544"/>
                </a:cubicBezTo>
                <a:close/>
                <a:moveTo>
                  <a:pt x="148872" y="1634044"/>
                </a:moveTo>
                <a:cubicBezTo>
                  <a:pt x="166701" y="1616215"/>
                  <a:pt x="197011" y="1616215"/>
                  <a:pt x="214840" y="1634044"/>
                </a:cubicBezTo>
                <a:cubicBezTo>
                  <a:pt x="232669" y="1651873"/>
                  <a:pt x="232669" y="1682181"/>
                  <a:pt x="214840" y="1700010"/>
                </a:cubicBezTo>
                <a:cubicBezTo>
                  <a:pt x="197011" y="1717839"/>
                  <a:pt x="166701" y="1717839"/>
                  <a:pt x="148872" y="1700010"/>
                </a:cubicBezTo>
                <a:cubicBezTo>
                  <a:pt x="131044" y="1682181"/>
                  <a:pt x="131044" y="1651873"/>
                  <a:pt x="148872" y="1634044"/>
                </a:cubicBezTo>
                <a:close/>
                <a:moveTo>
                  <a:pt x="13371" y="1769543"/>
                </a:moveTo>
                <a:cubicBezTo>
                  <a:pt x="31200" y="1751714"/>
                  <a:pt x="61508" y="1751714"/>
                  <a:pt x="79337" y="1769543"/>
                </a:cubicBezTo>
                <a:cubicBezTo>
                  <a:pt x="97166" y="1787372"/>
                  <a:pt x="97166" y="1817680"/>
                  <a:pt x="79337" y="1835509"/>
                </a:cubicBezTo>
                <a:cubicBezTo>
                  <a:pt x="61508" y="1853338"/>
                  <a:pt x="31200" y="1853338"/>
                  <a:pt x="13371" y="1835509"/>
                </a:cubicBezTo>
                <a:cubicBezTo>
                  <a:pt x="-4458" y="1817680"/>
                  <a:pt x="-4458" y="1787372"/>
                  <a:pt x="13371" y="1769543"/>
                </a:cubicBezTo>
                <a:close/>
              </a:path>
            </a:pathLst>
          </a:custGeom>
          <a:solidFill>
            <a:schemeClr val="bg1">
              <a:alpha val="30000"/>
            </a:schemeClr>
          </a:solidFill>
          <a:ln w="9525" cap="flat">
            <a:noFill/>
            <a:prstDash val="solid"/>
            <a:miter/>
          </a:ln>
        </p:spPr>
        <p:txBody>
          <a:bodyPr wrap="square" rtlCol="0" anchor="ctr">
            <a:noAutofit/>
          </a:bodyPr>
          <a:lstStyle/>
          <a:p>
            <a:endParaRPr lang="en-US" sz="2400"/>
          </a:p>
        </p:txBody>
      </p:sp>
    </p:spTree>
    <p:extLst>
      <p:ext uri="{BB962C8B-B14F-4D97-AF65-F5344CB8AC3E}">
        <p14:creationId xmlns:p14="http://schemas.microsoft.com/office/powerpoint/2010/main" val="180772608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30" y="332483"/>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a:t>PNG &amp; Shapes Layout</a:t>
            </a:r>
          </a:p>
        </p:txBody>
      </p:sp>
    </p:spTree>
    <p:extLst>
      <p:ext uri="{BB962C8B-B14F-4D97-AF65-F5344CB8AC3E}">
        <p14:creationId xmlns:p14="http://schemas.microsoft.com/office/powerpoint/2010/main" val="63330025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30" y="12347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a:t>Icon Sets Layout</a:t>
            </a:r>
          </a:p>
        </p:txBody>
      </p:sp>
      <p:sp>
        <p:nvSpPr>
          <p:cNvPr id="3" name="Rounded Rectangle 2"/>
          <p:cNvSpPr/>
          <p:nvPr userDrawn="1"/>
        </p:nvSpPr>
        <p:spPr>
          <a:xfrm>
            <a:off x="354011" y="1131593"/>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4"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8" y="1276654"/>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3"/>
            <a:ext cx="2232248" cy="523220"/>
          </a:xfrm>
          <a:prstGeom prst="rect">
            <a:avLst/>
          </a:prstGeom>
          <a:noFill/>
        </p:spPr>
        <p:txBody>
          <a:bodyPr wrap="square" rtlCol="0" anchor="ctr">
            <a:spAutoFit/>
          </a:bodyPr>
          <a:lstStyle/>
          <a:p>
            <a:r>
              <a:rPr lang="en-US" altLang="ko-KR" sz="1400" b="1">
                <a:solidFill>
                  <a:schemeClr val="bg1"/>
                </a:solidFill>
                <a:latin typeface="Arial" pitchFamily="34" charset="0"/>
                <a:cs typeface="Arial" pitchFamily="34" charset="0"/>
              </a:rPr>
              <a:t>You can Resize without losing quality</a:t>
            </a:r>
            <a:endParaRPr lang="ko-KR" altLang="en-US" sz="1400" b="1">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4"/>
            <a:ext cx="2232248" cy="738664"/>
          </a:xfrm>
          <a:prstGeom prst="rect">
            <a:avLst/>
          </a:prstGeom>
          <a:noFill/>
        </p:spPr>
        <p:txBody>
          <a:bodyPr wrap="square" rtlCol="0" anchor="ctr">
            <a:spAutoFit/>
          </a:bodyPr>
          <a:lstStyle/>
          <a:p>
            <a:r>
              <a:rPr lang="en-US" altLang="ko-KR" sz="1400" b="1">
                <a:solidFill>
                  <a:schemeClr val="bg1"/>
                </a:solidFill>
                <a:latin typeface="Arial" pitchFamily="34" charset="0"/>
                <a:cs typeface="Arial" pitchFamily="34" charset="0"/>
              </a:rPr>
              <a:t>You can Change Fill Color &amp;</a:t>
            </a:r>
          </a:p>
          <a:p>
            <a:r>
              <a:rPr lang="en-US" altLang="ko-KR" sz="1400" b="1">
                <a:solidFill>
                  <a:schemeClr val="bg1"/>
                </a:solidFill>
                <a:latin typeface="Arial" pitchFamily="34" charset="0"/>
                <a:cs typeface="Arial" pitchFamily="34" charset="0"/>
              </a:rPr>
              <a:t>Line Color</a:t>
            </a:r>
            <a:endParaRPr lang="ko-KR" altLang="en-US" sz="1400" b="1">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40"/>
            <a:ext cx="2232000" cy="307777"/>
          </a:xfrm>
          <a:prstGeom prst="rect">
            <a:avLst/>
          </a:prstGeom>
          <a:noFill/>
        </p:spPr>
        <p:txBody>
          <a:bodyPr wrap="square" rtlCol="0" anchor="ctr">
            <a:spAutoFit/>
          </a:bodyPr>
          <a:lstStyle/>
          <a:p>
            <a:r>
              <a:rPr lang="en-US" altLang="zh-CN" sz="1400">
                <a:solidFill>
                  <a:schemeClr val="bg1"/>
                </a:solidFill>
                <a:latin typeface="Arial" pitchFamily="34" charset="0"/>
                <a:cs typeface="Arial" pitchFamily="34" charset="0"/>
              </a:rPr>
              <a:t>www.freeppt7.com</a:t>
            </a:r>
            <a:endParaRPr lang="ko-KR" altLang="en-US" sz="140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5"/>
            <a:ext cx="2717296" cy="1384995"/>
          </a:xfrm>
          <a:prstGeom prst="rect">
            <a:avLst/>
          </a:prstGeom>
          <a:noFill/>
        </p:spPr>
        <p:txBody>
          <a:bodyPr wrap="square" rtlCol="0" anchor="ctr">
            <a:spAutoFit/>
          </a:bodyPr>
          <a:lstStyle/>
          <a:p>
            <a:r>
              <a:rPr lang="en-US" altLang="ko-KR" sz="2800" b="1">
                <a:solidFill>
                  <a:schemeClr val="bg1"/>
                </a:solidFill>
                <a:latin typeface="+mn-lt"/>
                <a:ea typeface="+mn-ea"/>
                <a:cs typeface="Arial" pitchFamily="34" charset="0"/>
              </a:rPr>
              <a:t>FREE </a:t>
            </a:r>
          </a:p>
          <a:p>
            <a:r>
              <a:rPr lang="en-US" altLang="ko-KR" sz="2800" b="1">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7228802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Heldekkende bilde">
    <p:spTree>
      <p:nvGrpSpPr>
        <p:cNvPr id="1" name=""/>
        <p:cNvGrpSpPr/>
        <p:nvPr/>
      </p:nvGrpSpPr>
      <p:grpSpPr>
        <a:xfrm>
          <a:off x="0" y="0"/>
          <a:ext cx="0" cy="0"/>
          <a:chOff x="0" y="0"/>
          <a:chExt cx="0" cy="0"/>
        </a:xfrm>
      </p:grpSpPr>
      <p:sp>
        <p:nvSpPr>
          <p:cNvPr id="8" name="Plassholder for bilde 5">
            <a:extLst>
              <a:ext uri="{FF2B5EF4-FFF2-40B4-BE49-F238E27FC236}">
                <a16:creationId xmlns:a16="http://schemas.microsoft.com/office/drawing/2014/main" id="{41F14D0C-5037-3D4E-9FB1-24B237B969FC}"/>
              </a:ext>
            </a:extLst>
          </p:cNvPr>
          <p:cNvSpPr>
            <a:spLocks noGrp="1" noChangeAspect="1"/>
          </p:cNvSpPr>
          <p:nvPr>
            <p:ph type="pic" sz="quarter" idx="13"/>
          </p:nvPr>
        </p:nvSpPr>
        <p:spPr>
          <a:xfrm>
            <a:off x="0" y="0"/>
            <a:ext cx="12192000" cy="6858000"/>
          </a:xfrm>
          <a:prstGeom prst="rect">
            <a:avLst/>
          </a:prstGeom>
          <a:solidFill>
            <a:srgbClr val="E9E7E7"/>
          </a:solidFill>
        </p:spPr>
        <p:txBody>
          <a:bodyPr lIns="0" tIns="1007999" bIns="0" anchor="ctr" anchorCtr="0"/>
          <a:lstStyle>
            <a:lvl1pPr marL="0" marR="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sz="1400" b="0" i="0" baseline="0">
                <a:latin typeface="Arial" panose="020B0604020202020204" pitchFamily="34" charset="0"/>
                <a:ea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a:pPr>
            <a:r>
              <a:rPr lang="en-US"/>
              <a:t>Click icon to add picture</a:t>
            </a:r>
            <a:endParaRPr lang="nb-NO"/>
          </a:p>
        </p:txBody>
      </p:sp>
    </p:spTree>
    <p:extLst>
      <p:ext uri="{BB962C8B-B14F-4D97-AF65-F5344CB8AC3E}">
        <p14:creationId xmlns:p14="http://schemas.microsoft.com/office/powerpoint/2010/main" val="12270049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Heldekkende bilde med tekst">
    <p:spTree>
      <p:nvGrpSpPr>
        <p:cNvPr id="1" name=""/>
        <p:cNvGrpSpPr/>
        <p:nvPr/>
      </p:nvGrpSpPr>
      <p:grpSpPr>
        <a:xfrm>
          <a:off x="0" y="0"/>
          <a:ext cx="0" cy="0"/>
          <a:chOff x="0" y="0"/>
          <a:chExt cx="0" cy="0"/>
        </a:xfrm>
      </p:grpSpPr>
      <p:sp>
        <p:nvSpPr>
          <p:cNvPr id="8" name="Plassholder for bilde 5">
            <a:extLst>
              <a:ext uri="{FF2B5EF4-FFF2-40B4-BE49-F238E27FC236}">
                <a16:creationId xmlns:a16="http://schemas.microsoft.com/office/drawing/2014/main" id="{41F14D0C-5037-3D4E-9FB1-24B237B969FC}"/>
              </a:ext>
            </a:extLst>
          </p:cNvPr>
          <p:cNvSpPr>
            <a:spLocks noGrp="1" noChangeAspect="1"/>
          </p:cNvSpPr>
          <p:nvPr>
            <p:ph type="pic" sz="quarter" idx="13"/>
          </p:nvPr>
        </p:nvSpPr>
        <p:spPr>
          <a:xfrm>
            <a:off x="0" y="0"/>
            <a:ext cx="12192000" cy="6858000"/>
          </a:xfrm>
          <a:prstGeom prst="rect">
            <a:avLst/>
          </a:prstGeom>
          <a:solidFill>
            <a:srgbClr val="E9E7E7"/>
          </a:solidFill>
        </p:spPr>
        <p:txBody>
          <a:bodyPr lIns="0" tIns="1007999" bIns="0" anchor="ctr" anchorCtr="0">
            <a:normAutofit/>
          </a:bodyPr>
          <a:lstStyle>
            <a:lvl1pPr marL="0" marR="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sz="1600" b="0" i="0" baseline="0">
                <a:latin typeface="Arial" panose="020B0604020202020204" pitchFamily="34" charset="0"/>
                <a:ea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a:pPr>
            <a:r>
              <a:rPr lang="en-US"/>
              <a:t>Click icon to add picture</a:t>
            </a:r>
            <a:endParaRPr lang="nb-NO"/>
          </a:p>
        </p:txBody>
      </p:sp>
      <p:sp>
        <p:nvSpPr>
          <p:cNvPr id="3" name="Text Placeholder 7">
            <a:extLst>
              <a:ext uri="{FF2B5EF4-FFF2-40B4-BE49-F238E27FC236}">
                <a16:creationId xmlns:a16="http://schemas.microsoft.com/office/drawing/2014/main" id="{17FB01FB-60B2-5E41-A15B-1235CEC30B73}"/>
              </a:ext>
            </a:extLst>
          </p:cNvPr>
          <p:cNvSpPr>
            <a:spLocks noGrp="1"/>
          </p:cNvSpPr>
          <p:nvPr>
            <p:ph type="body" sz="quarter" idx="14" hasCustomPrompt="1"/>
          </p:nvPr>
        </p:nvSpPr>
        <p:spPr>
          <a:xfrm>
            <a:off x="0" y="4978400"/>
            <a:ext cx="12192000" cy="1294006"/>
          </a:xfrm>
          <a:solidFill>
            <a:srgbClr val="3E3832">
              <a:alpha val="69804"/>
            </a:srgbClr>
          </a:solidFill>
        </p:spPr>
        <p:txBody>
          <a:bodyPr wrap="square" lIns="1440000" tIns="180000" rIns="1475999" bIns="216000" anchor="ctr" anchorCtr="0">
            <a:noAutofit/>
          </a:bodyPr>
          <a:lstStyle>
            <a:lvl1pPr marL="36000" indent="0" algn="ctr">
              <a:lnSpc>
                <a:spcPct val="100000"/>
              </a:lnSpc>
              <a:spcBef>
                <a:spcPts val="600"/>
              </a:spcBef>
              <a:buClr>
                <a:schemeClr val="accent3"/>
              </a:buClr>
              <a:buSzPct val="110000"/>
              <a:buFont typeface="Arial" panose="020B0604020202020204" pitchFamily="34" charset="0"/>
              <a:buNone/>
              <a:defRPr sz="3200" baseline="0">
                <a:solidFill>
                  <a:schemeClr val="bg1"/>
                </a:solidFill>
                <a:latin typeface="Arial" panose="020B0604020202020204" pitchFamily="34" charset="0"/>
                <a:cs typeface="Arial" panose="020B0604020202020204" pitchFamily="34" charset="0"/>
              </a:defRPr>
            </a:lvl1pPr>
            <a:lvl2pPr marL="216000" indent="0" algn="ctr">
              <a:spcBef>
                <a:spcPts val="600"/>
              </a:spcBef>
              <a:buClr>
                <a:schemeClr val="accent3"/>
              </a:buClr>
              <a:buSzPct val="110000"/>
              <a:buFont typeface="Arial" panose="020B0604020202020204" pitchFamily="34" charset="0"/>
              <a:buNone/>
              <a:defRPr sz="1200" baseline="0">
                <a:solidFill>
                  <a:schemeClr val="tx1"/>
                </a:solidFill>
                <a:latin typeface="Arial" panose="020B0604020202020204" pitchFamily="34" charset="0"/>
                <a:cs typeface="Arial" panose="020B0604020202020204" pitchFamily="34" charset="0"/>
              </a:defRPr>
            </a:lvl2pPr>
            <a:lvl3pPr marL="432000" indent="0" algn="ctr">
              <a:spcBef>
                <a:spcPts val="600"/>
              </a:spcBef>
              <a:buClr>
                <a:schemeClr val="accent3"/>
              </a:buClr>
              <a:buSzPct val="110000"/>
              <a:buFont typeface="Arial" panose="020B0604020202020204" pitchFamily="34" charset="0"/>
              <a:buNone/>
              <a:defRPr sz="1000" baseline="0">
                <a:solidFill>
                  <a:schemeClr val="tx1"/>
                </a:solidFill>
                <a:latin typeface="Arial" panose="020B0604020202020204" pitchFamily="34" charset="0"/>
                <a:cs typeface="Arial" panose="020B0604020202020204" pitchFamily="34" charset="0"/>
              </a:defRPr>
            </a:lvl3pPr>
            <a:lvl4pPr indent="-216000">
              <a:spcBef>
                <a:spcPts val="700"/>
              </a:spcBef>
              <a:buClr>
                <a:schemeClr val="accent6"/>
              </a:buClr>
              <a:buSzPct val="110000"/>
              <a:defRPr sz="1600" baseline="0">
                <a:solidFill>
                  <a:srgbClr val="007272"/>
                </a:solidFill>
                <a:latin typeface="Segoe UI"/>
              </a:defRPr>
            </a:lvl4pPr>
            <a:lvl5pPr indent="-216000">
              <a:spcBef>
                <a:spcPts val="700"/>
              </a:spcBef>
              <a:buClr>
                <a:schemeClr val="accent6"/>
              </a:buClr>
              <a:buSzPct val="110000"/>
              <a:defRPr sz="1600" baseline="0">
                <a:solidFill>
                  <a:srgbClr val="007272"/>
                </a:solidFill>
                <a:latin typeface="Segoe UI"/>
              </a:defRPr>
            </a:lvl5pPr>
          </a:lstStyle>
          <a:p>
            <a:pPr lvl="0"/>
            <a:r>
              <a:rPr lang="nb-NO"/>
              <a:t>Klikk for å redigere teksten</a:t>
            </a:r>
          </a:p>
        </p:txBody>
      </p:sp>
    </p:spTree>
    <p:extLst>
      <p:ext uri="{BB962C8B-B14F-4D97-AF65-F5344CB8AC3E}">
        <p14:creationId xmlns:p14="http://schemas.microsoft.com/office/powerpoint/2010/main" val="20660164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Video">
    <p:spTree>
      <p:nvGrpSpPr>
        <p:cNvPr id="1" name=""/>
        <p:cNvGrpSpPr/>
        <p:nvPr/>
      </p:nvGrpSpPr>
      <p:grpSpPr>
        <a:xfrm>
          <a:off x="0" y="0"/>
          <a:ext cx="0" cy="0"/>
          <a:chOff x="0" y="0"/>
          <a:chExt cx="0" cy="0"/>
        </a:xfrm>
      </p:grpSpPr>
      <p:sp>
        <p:nvSpPr>
          <p:cNvPr id="3" name="Plassholder for media 2">
            <a:extLst>
              <a:ext uri="{FF2B5EF4-FFF2-40B4-BE49-F238E27FC236}">
                <a16:creationId xmlns:a16="http://schemas.microsoft.com/office/drawing/2014/main" id="{873143D7-64FC-5342-9DED-8AE8E11EED5E}"/>
              </a:ext>
            </a:extLst>
          </p:cNvPr>
          <p:cNvSpPr>
            <a:spLocks noGrp="1"/>
          </p:cNvSpPr>
          <p:nvPr>
            <p:ph type="media" sz="quarter" idx="10"/>
          </p:nvPr>
        </p:nvSpPr>
        <p:spPr>
          <a:xfrm>
            <a:off x="0" y="0"/>
            <a:ext cx="12192000" cy="6858000"/>
          </a:xfrm>
        </p:spPr>
        <p:txBody>
          <a:bodyPr anchor="ctr"/>
          <a:lstStyle>
            <a:lvl1pPr marL="0" indent="0" algn="ctr">
              <a:buNone/>
              <a:defRPr sz="1800"/>
            </a:lvl1pPr>
          </a:lstStyle>
          <a:p>
            <a:r>
              <a:rPr lang="en-US"/>
              <a:t>Click icon to add media</a:t>
            </a:r>
            <a:endParaRPr lang="nb-NO"/>
          </a:p>
        </p:txBody>
      </p:sp>
    </p:spTree>
    <p:extLst>
      <p:ext uri="{BB962C8B-B14F-4D97-AF65-F5344CB8AC3E}">
        <p14:creationId xmlns:p14="http://schemas.microsoft.com/office/powerpoint/2010/main" val="15013405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Avslutning">
    <p:bg>
      <p:bgPr>
        <a:solidFill>
          <a:srgbClr val="194D62"/>
        </a:solidFill>
        <a:effectLst/>
      </p:bgPr>
    </p:bg>
    <p:spTree>
      <p:nvGrpSpPr>
        <p:cNvPr id="1" name=""/>
        <p:cNvGrpSpPr/>
        <p:nvPr/>
      </p:nvGrpSpPr>
      <p:grpSpPr>
        <a:xfrm>
          <a:off x="0" y="0"/>
          <a:ext cx="0" cy="0"/>
          <a:chOff x="0" y="0"/>
          <a:chExt cx="0" cy="0"/>
        </a:xfrm>
      </p:grpSpPr>
      <p:pic>
        <p:nvPicPr>
          <p:cNvPr id="3" name="Grafikk 2">
            <a:extLst>
              <a:ext uri="{FF2B5EF4-FFF2-40B4-BE49-F238E27FC236}">
                <a16:creationId xmlns:a16="http://schemas.microsoft.com/office/drawing/2014/main" id="{141D8BD7-34C7-FB4E-8EE0-45670F6F41D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31945" y="2948384"/>
            <a:ext cx="1528110" cy="961231"/>
          </a:xfrm>
          <a:prstGeom prst="rect">
            <a:avLst/>
          </a:prstGeom>
        </p:spPr>
      </p:pic>
    </p:spTree>
    <p:extLst>
      <p:ext uri="{BB962C8B-B14F-4D97-AF65-F5344CB8AC3E}">
        <p14:creationId xmlns:p14="http://schemas.microsoft.com/office/powerpoint/2010/main" val="9863781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Avslutning med tekst">
    <p:bg>
      <p:bgPr>
        <a:solidFill>
          <a:srgbClr val="0C5472"/>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AC4ED5FE-FAC3-BD40-BDD1-8009A2F54019}"/>
              </a:ext>
            </a:extLst>
          </p:cNvPr>
          <p:cNvSpPr>
            <a:spLocks noGrp="1"/>
          </p:cNvSpPr>
          <p:nvPr>
            <p:ph type="body" sz="quarter" idx="10" hasCustomPrompt="1"/>
          </p:nvPr>
        </p:nvSpPr>
        <p:spPr>
          <a:xfrm>
            <a:off x="1733550" y="3429000"/>
            <a:ext cx="8724900" cy="1222375"/>
          </a:xfrm>
        </p:spPr>
        <p:txBody>
          <a:bodyPr anchor="ctr">
            <a:normAutofit/>
          </a:bodyPr>
          <a:lstStyle>
            <a:lvl1pPr marL="0" indent="0" algn="ctr">
              <a:buNone/>
              <a:defRPr sz="2800">
                <a:solidFill>
                  <a:schemeClr val="bg1"/>
                </a:solidFill>
              </a:defRPr>
            </a:lvl1pPr>
          </a:lstStyle>
          <a:p>
            <a:pPr lvl="0"/>
            <a:r>
              <a:rPr lang="nb-NO"/>
              <a:t>Klikk for å redigere teksten</a:t>
            </a:r>
          </a:p>
        </p:txBody>
      </p:sp>
      <p:pic>
        <p:nvPicPr>
          <p:cNvPr id="4" name="Grafikk 3">
            <a:extLst>
              <a:ext uri="{FF2B5EF4-FFF2-40B4-BE49-F238E27FC236}">
                <a16:creationId xmlns:a16="http://schemas.microsoft.com/office/drawing/2014/main" id="{672B9334-46BF-204E-85D9-3EDF82BC6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31945" y="2013664"/>
            <a:ext cx="1528110" cy="961231"/>
          </a:xfrm>
          <a:prstGeom prst="rect">
            <a:avLst/>
          </a:prstGeom>
        </p:spPr>
      </p:pic>
    </p:spTree>
    <p:extLst>
      <p:ext uri="{BB962C8B-B14F-4D97-AF65-F5344CB8AC3E}">
        <p14:creationId xmlns:p14="http://schemas.microsoft.com/office/powerpoint/2010/main" val="6241443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orside">
    <p:bg>
      <p:bgPr>
        <a:solidFill>
          <a:schemeClr val="tx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1CD74E5-8D3F-5F45-AF55-379CE17407B8}"/>
              </a:ext>
            </a:extLst>
          </p:cNvPr>
          <p:cNvSpPr>
            <a:spLocks noGrp="1"/>
          </p:cNvSpPr>
          <p:nvPr>
            <p:ph type="ctrTitle" hasCustomPrompt="1"/>
          </p:nvPr>
        </p:nvSpPr>
        <p:spPr>
          <a:xfrm>
            <a:off x="525315" y="2684747"/>
            <a:ext cx="6551347" cy="1396431"/>
          </a:xfrm>
        </p:spPr>
        <p:txBody>
          <a:bodyPr anchor="ctr">
            <a:normAutofit/>
          </a:bodyPr>
          <a:lstStyle>
            <a:lvl1pPr algn="l">
              <a:defRPr sz="3600" b="1">
                <a:solidFill>
                  <a:schemeClr val="bg1"/>
                </a:solidFill>
              </a:defRPr>
            </a:lvl1pPr>
          </a:lstStyle>
          <a:p>
            <a:r>
              <a:rPr lang="nb-NO"/>
              <a:t>Klikk for å redigere tittelen</a:t>
            </a:r>
          </a:p>
        </p:txBody>
      </p:sp>
      <p:sp>
        <p:nvSpPr>
          <p:cNvPr id="3" name="Undertittel 2">
            <a:extLst>
              <a:ext uri="{FF2B5EF4-FFF2-40B4-BE49-F238E27FC236}">
                <a16:creationId xmlns:a16="http://schemas.microsoft.com/office/drawing/2014/main" id="{5C570008-A996-2D4B-88A3-9861CBD4FED0}"/>
              </a:ext>
            </a:extLst>
          </p:cNvPr>
          <p:cNvSpPr>
            <a:spLocks noGrp="1"/>
          </p:cNvSpPr>
          <p:nvPr>
            <p:ph type="subTitle" idx="1"/>
          </p:nvPr>
        </p:nvSpPr>
        <p:spPr>
          <a:xfrm>
            <a:off x="525315" y="4173254"/>
            <a:ext cx="5888739" cy="991169"/>
          </a:xfrm>
        </p:spPr>
        <p:txBody>
          <a:bodyPr/>
          <a:lstStyle>
            <a:lvl1pPr marL="0" indent="0" algn="l">
              <a:buNone/>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b-NO"/>
              <a:t>Klikk for å redigere undertittelstil i malen</a:t>
            </a:r>
          </a:p>
        </p:txBody>
      </p:sp>
      <p:sp>
        <p:nvSpPr>
          <p:cNvPr id="8" name="Plassholder for bilde 3">
            <a:extLst>
              <a:ext uri="{FF2B5EF4-FFF2-40B4-BE49-F238E27FC236}">
                <a16:creationId xmlns:a16="http://schemas.microsoft.com/office/drawing/2014/main" id="{195ACC3E-6C58-8E40-A78D-5639EBDF9C43}"/>
              </a:ext>
            </a:extLst>
          </p:cNvPr>
          <p:cNvSpPr>
            <a:spLocks noGrp="1" noChangeAspect="1"/>
          </p:cNvSpPr>
          <p:nvPr>
            <p:ph type="pic" sz="quarter" idx="11"/>
          </p:nvPr>
        </p:nvSpPr>
        <p:spPr bwMode="auto">
          <a:xfrm>
            <a:off x="6160021" y="0"/>
            <a:ext cx="6031979" cy="6858000"/>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8567" h="3913125">
                <a:moveTo>
                  <a:pt x="0" y="3910014"/>
                </a:moveTo>
                <a:lnTo>
                  <a:pt x="1042924" y="0"/>
                </a:lnTo>
                <a:lnTo>
                  <a:pt x="2296533" y="795"/>
                </a:lnTo>
                <a:cubicBezTo>
                  <a:pt x="2292267" y="1303074"/>
                  <a:pt x="2301697" y="2610846"/>
                  <a:pt x="2297431" y="3913125"/>
                </a:cubicBezTo>
                <a:lnTo>
                  <a:pt x="0" y="3910014"/>
                </a:lnTo>
                <a:close/>
              </a:path>
            </a:pathLst>
          </a:custGeom>
          <a:solidFill>
            <a:srgbClr val="362F2A"/>
          </a:solidFill>
          <a:ln>
            <a:noFill/>
          </a:ln>
          <a:effectLst/>
        </p:spPr>
        <p:txBody>
          <a:bodyPr lIns="1440000" tIns="468000" bIns="0" anchor="ctr" anchorCtr="0">
            <a:normAutofit/>
          </a:bodyPr>
          <a:lstStyle>
            <a:lvl1pPr marL="0" indent="0" algn="ctr">
              <a:buNone/>
              <a:defRPr sz="1400" baseline="0">
                <a:solidFill>
                  <a:schemeClr val="bg1"/>
                </a:solidFill>
              </a:defRPr>
            </a:lvl1pPr>
          </a:lstStyle>
          <a:p>
            <a:r>
              <a:rPr lang="nb-NO"/>
              <a:t>Klikk på ikonet for å legge til et bilde</a:t>
            </a:r>
          </a:p>
        </p:txBody>
      </p:sp>
      <p:sp>
        <p:nvSpPr>
          <p:cNvPr id="9" name="Text Placeholder 8">
            <a:extLst>
              <a:ext uri="{FF2B5EF4-FFF2-40B4-BE49-F238E27FC236}">
                <a16:creationId xmlns:a16="http://schemas.microsoft.com/office/drawing/2014/main" id="{A5AB20B5-22F5-7F42-98FA-915865BDDA6B}"/>
              </a:ext>
            </a:extLst>
          </p:cNvPr>
          <p:cNvSpPr>
            <a:spLocks noGrp="1"/>
          </p:cNvSpPr>
          <p:nvPr>
            <p:ph type="body" sz="quarter" idx="12" hasCustomPrompt="1"/>
          </p:nvPr>
        </p:nvSpPr>
        <p:spPr>
          <a:xfrm>
            <a:off x="525314" y="6193407"/>
            <a:ext cx="5062687" cy="431800"/>
          </a:xfrm>
        </p:spPr>
        <p:txBody>
          <a:bodyPr anchor="b"/>
          <a:lstStyle>
            <a:lvl1pPr marL="0" indent="0">
              <a:buNone/>
              <a:defRPr sz="1400">
                <a:solidFill>
                  <a:schemeClr val="bg1"/>
                </a:solidFill>
              </a:defRPr>
            </a:lvl1pPr>
            <a:lvl5pPr marL="1517613" indent="0">
              <a:buNone/>
              <a:defRPr/>
            </a:lvl5pPr>
          </a:lstStyle>
          <a:p>
            <a:pPr lvl="0"/>
            <a:r>
              <a:rPr lang="en-GB"/>
              <a:t>Dato  //  </a:t>
            </a:r>
            <a:r>
              <a:rPr lang="en-GB" err="1"/>
              <a:t>Ansvarlig</a:t>
            </a:r>
            <a:endParaRPr lang="en-GB"/>
          </a:p>
        </p:txBody>
      </p:sp>
      <p:pic>
        <p:nvPicPr>
          <p:cNvPr id="7" name="Grafikk 6">
            <a:extLst>
              <a:ext uri="{FF2B5EF4-FFF2-40B4-BE49-F238E27FC236}">
                <a16:creationId xmlns:a16="http://schemas.microsoft.com/office/drawing/2014/main" id="{1A4B6243-656A-E448-AE6D-5187B76AA0A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6033" y="1089790"/>
            <a:ext cx="1249283" cy="785839"/>
          </a:xfrm>
          <a:prstGeom prst="rect">
            <a:avLst/>
          </a:prstGeom>
        </p:spPr>
      </p:pic>
    </p:spTree>
    <p:extLst>
      <p:ext uri="{BB962C8B-B14F-4D97-AF65-F5344CB8AC3E}">
        <p14:creationId xmlns:p14="http://schemas.microsoft.com/office/powerpoint/2010/main" val="39525091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C4D6D5E-F187-4E4B-8B35-180A183982F7}"/>
              </a:ext>
            </a:extLst>
          </p:cNvPr>
          <p:cNvSpPr>
            <a:spLocks noGrp="1"/>
          </p:cNvSpPr>
          <p:nvPr>
            <p:ph type="title" hasCustomPrompt="1"/>
          </p:nvPr>
        </p:nvSpPr>
        <p:spPr/>
        <p:txBody>
          <a:bodyPr>
            <a:normAutofit/>
          </a:bodyPr>
          <a:lstStyle>
            <a:lvl1pPr>
              <a:defRPr sz="3200">
                <a:solidFill>
                  <a:schemeClr val="tx1"/>
                </a:solidFill>
              </a:defRPr>
            </a:lvl1pPr>
          </a:lstStyle>
          <a:p>
            <a:r>
              <a:rPr lang="nb-NO"/>
              <a:t>Klikk for å redigere tittelen</a:t>
            </a:r>
          </a:p>
        </p:txBody>
      </p:sp>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p:txBody>
          <a:bodyPr/>
          <a:lstStyle>
            <a:lvl1pPr>
              <a:buClrTx/>
              <a:defRPr/>
            </a:lvl1pPr>
            <a:lvl2pPr>
              <a:buClrTx/>
              <a:defRPr/>
            </a:lvl2p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4038600" y="6356351"/>
            <a:ext cx="4114800"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2476226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C4D6D5E-F187-4E4B-8B35-180A183982F7}"/>
              </a:ext>
            </a:extLst>
          </p:cNvPr>
          <p:cNvSpPr>
            <a:spLocks noGrp="1"/>
          </p:cNvSpPr>
          <p:nvPr>
            <p:ph type="title" hasCustomPrompt="1"/>
          </p:nvPr>
        </p:nvSpPr>
        <p:spPr/>
        <p:txBody>
          <a:bodyPr>
            <a:normAutofit/>
          </a:bodyPr>
          <a:lstStyle>
            <a:lvl1pPr>
              <a:defRPr sz="3200"/>
            </a:lvl1pPr>
          </a:lstStyle>
          <a:p>
            <a:r>
              <a:rPr lang="nb-NO"/>
              <a:t>Klikk for å redigere tittelen</a:t>
            </a:r>
          </a:p>
        </p:txBody>
      </p:sp>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9435516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_Tittel og innhold">
    <p:bg>
      <p:bgPr>
        <a:solidFill>
          <a:schemeClr val="tx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C4D6D5E-F187-4E4B-8B35-180A183982F7}"/>
              </a:ext>
            </a:extLst>
          </p:cNvPr>
          <p:cNvSpPr>
            <a:spLocks noGrp="1"/>
          </p:cNvSpPr>
          <p:nvPr>
            <p:ph type="title" hasCustomPrompt="1"/>
          </p:nvPr>
        </p:nvSpPr>
        <p:spPr/>
        <p:txBody>
          <a:bodyPr>
            <a:normAutofit/>
          </a:bodyPr>
          <a:lstStyle>
            <a:lvl1pPr>
              <a:defRPr sz="3200">
                <a:solidFill>
                  <a:schemeClr val="bg1"/>
                </a:solidFill>
              </a:defRPr>
            </a:lvl1pPr>
          </a:lstStyle>
          <a:p>
            <a:r>
              <a:rPr lang="nb-NO"/>
              <a:t>Klikk for å redigere tittelen</a:t>
            </a:r>
          </a:p>
        </p:txBody>
      </p:sp>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p:txBody>
          <a:bodyPr/>
          <a:lstStyle>
            <a:lvl1pPr>
              <a:buClrTx/>
              <a:defRPr>
                <a:solidFill>
                  <a:schemeClr val="bg1"/>
                </a:solidFill>
              </a:defRPr>
            </a:lvl1pPr>
            <a:lvl2pPr>
              <a:buClrTx/>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4038600" y="6356351"/>
            <a:ext cx="4114800"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6078182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orside uten bilde">
    <p:bg>
      <p:bgPr>
        <a:solidFill>
          <a:schemeClr val="tx2"/>
        </a:solidFill>
        <a:effectLst/>
      </p:bgPr>
    </p:bg>
    <p:spTree>
      <p:nvGrpSpPr>
        <p:cNvPr id="1" name=""/>
        <p:cNvGrpSpPr/>
        <p:nvPr/>
      </p:nvGrpSpPr>
      <p:grpSpPr>
        <a:xfrm>
          <a:off x="0" y="0"/>
          <a:ext cx="0" cy="0"/>
          <a:chOff x="0" y="0"/>
          <a:chExt cx="0" cy="0"/>
        </a:xfrm>
      </p:grpSpPr>
      <p:sp>
        <p:nvSpPr>
          <p:cNvPr id="8" name="Text Placeholder 8">
            <a:extLst>
              <a:ext uri="{FF2B5EF4-FFF2-40B4-BE49-F238E27FC236}">
                <a16:creationId xmlns:a16="http://schemas.microsoft.com/office/drawing/2014/main" id="{A29CA91F-E19A-D84E-BDCE-60610D23E645}"/>
              </a:ext>
            </a:extLst>
          </p:cNvPr>
          <p:cNvSpPr>
            <a:spLocks noGrp="1"/>
          </p:cNvSpPr>
          <p:nvPr>
            <p:ph type="body" sz="quarter" idx="12" hasCustomPrompt="1"/>
          </p:nvPr>
        </p:nvSpPr>
        <p:spPr>
          <a:xfrm>
            <a:off x="525314" y="6193407"/>
            <a:ext cx="5062687" cy="431800"/>
          </a:xfrm>
        </p:spPr>
        <p:txBody>
          <a:bodyPr anchor="b"/>
          <a:lstStyle>
            <a:lvl1pPr marL="0" indent="0">
              <a:buNone/>
              <a:defRPr sz="1400">
                <a:solidFill>
                  <a:schemeClr val="bg1"/>
                </a:solidFill>
              </a:defRPr>
            </a:lvl1pPr>
            <a:lvl5pPr marL="1517613" indent="0">
              <a:buNone/>
              <a:defRPr/>
            </a:lvl5pPr>
          </a:lstStyle>
          <a:p>
            <a:pPr lvl="0"/>
            <a:r>
              <a:rPr lang="en-GB"/>
              <a:t>Dato  //  </a:t>
            </a:r>
            <a:r>
              <a:rPr lang="en-GB" err="1"/>
              <a:t>Ansvarlig</a:t>
            </a:r>
            <a:endParaRPr lang="en-GB"/>
          </a:p>
        </p:txBody>
      </p:sp>
      <p:sp>
        <p:nvSpPr>
          <p:cNvPr id="9" name="Tittel 1">
            <a:extLst>
              <a:ext uri="{FF2B5EF4-FFF2-40B4-BE49-F238E27FC236}">
                <a16:creationId xmlns:a16="http://schemas.microsoft.com/office/drawing/2014/main" id="{604AED8B-6DCE-AD46-8907-CB80A3E9C60F}"/>
              </a:ext>
            </a:extLst>
          </p:cNvPr>
          <p:cNvSpPr>
            <a:spLocks noGrp="1"/>
          </p:cNvSpPr>
          <p:nvPr>
            <p:ph type="ctrTitle" hasCustomPrompt="1"/>
          </p:nvPr>
        </p:nvSpPr>
        <p:spPr>
          <a:xfrm>
            <a:off x="525315" y="2684747"/>
            <a:ext cx="9271829" cy="1396431"/>
          </a:xfrm>
        </p:spPr>
        <p:txBody>
          <a:bodyPr anchor="ctr">
            <a:normAutofit/>
          </a:bodyPr>
          <a:lstStyle>
            <a:lvl1pPr algn="l">
              <a:defRPr sz="3600" b="1">
                <a:solidFill>
                  <a:schemeClr val="bg1"/>
                </a:solidFill>
              </a:defRPr>
            </a:lvl1pPr>
          </a:lstStyle>
          <a:p>
            <a:r>
              <a:rPr lang="nb-NO"/>
              <a:t>Klikk for å redigere tittelen</a:t>
            </a:r>
          </a:p>
        </p:txBody>
      </p:sp>
      <p:sp>
        <p:nvSpPr>
          <p:cNvPr id="10" name="Undertittel 2">
            <a:extLst>
              <a:ext uri="{FF2B5EF4-FFF2-40B4-BE49-F238E27FC236}">
                <a16:creationId xmlns:a16="http://schemas.microsoft.com/office/drawing/2014/main" id="{FF74A066-A61E-B34F-8F56-C94B8EDF62C9}"/>
              </a:ext>
            </a:extLst>
          </p:cNvPr>
          <p:cNvSpPr>
            <a:spLocks noGrp="1"/>
          </p:cNvSpPr>
          <p:nvPr>
            <p:ph type="subTitle" idx="1"/>
          </p:nvPr>
        </p:nvSpPr>
        <p:spPr>
          <a:xfrm>
            <a:off x="525315" y="4173254"/>
            <a:ext cx="8334068" cy="991169"/>
          </a:xfrm>
        </p:spPr>
        <p:txBody>
          <a:bodyPr/>
          <a:lstStyle>
            <a:lvl1pPr marL="0" indent="0" algn="l">
              <a:buNone/>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b-NO"/>
              <a:t>Klikk for å redigere undertittelstil i malen</a:t>
            </a:r>
          </a:p>
        </p:txBody>
      </p:sp>
      <p:pic>
        <p:nvPicPr>
          <p:cNvPr id="6" name="Grafikk 5">
            <a:extLst>
              <a:ext uri="{FF2B5EF4-FFF2-40B4-BE49-F238E27FC236}">
                <a16:creationId xmlns:a16="http://schemas.microsoft.com/office/drawing/2014/main" id="{AF31CECD-F77C-234C-B70C-F9DF775D63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6033" y="1089790"/>
            <a:ext cx="1249283" cy="785839"/>
          </a:xfrm>
          <a:prstGeom prst="rect">
            <a:avLst/>
          </a:prstGeom>
        </p:spPr>
      </p:pic>
    </p:spTree>
    <p:extLst>
      <p:ext uri="{BB962C8B-B14F-4D97-AF65-F5344CB8AC3E}">
        <p14:creationId xmlns:p14="http://schemas.microsoft.com/office/powerpoint/2010/main" val="18296743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Mellomside">
    <p:bg>
      <p:bgPr>
        <a:solidFill>
          <a:schemeClr val="tx2"/>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C48BD439-F083-3D4E-862D-4EA46D9E3B41}"/>
              </a:ext>
            </a:extLst>
          </p:cNvPr>
          <p:cNvSpPr>
            <a:spLocks noGrp="1"/>
          </p:cNvSpPr>
          <p:nvPr>
            <p:ph type="body" idx="1"/>
          </p:nvPr>
        </p:nvSpPr>
        <p:spPr>
          <a:xfrm>
            <a:off x="844551" y="3540205"/>
            <a:ext cx="10515600" cy="1500187"/>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nb-NO"/>
              <a:t>Klikk for å redigere tekststiler i malen</a:t>
            </a:r>
          </a:p>
        </p:txBody>
      </p:sp>
      <p:sp>
        <p:nvSpPr>
          <p:cNvPr id="9" name="Tittel 1">
            <a:extLst>
              <a:ext uri="{FF2B5EF4-FFF2-40B4-BE49-F238E27FC236}">
                <a16:creationId xmlns:a16="http://schemas.microsoft.com/office/drawing/2014/main" id="{02D6C30B-4FDA-544A-9662-F2B6261EBCDA}"/>
              </a:ext>
            </a:extLst>
          </p:cNvPr>
          <p:cNvSpPr>
            <a:spLocks noGrp="1"/>
          </p:cNvSpPr>
          <p:nvPr>
            <p:ph type="ctrTitle" hasCustomPrompt="1"/>
          </p:nvPr>
        </p:nvSpPr>
        <p:spPr>
          <a:xfrm>
            <a:off x="844551" y="2032570"/>
            <a:ext cx="9271829" cy="1396431"/>
          </a:xfrm>
        </p:spPr>
        <p:txBody>
          <a:bodyPr anchor="ctr">
            <a:normAutofit/>
          </a:bodyPr>
          <a:lstStyle>
            <a:lvl1pPr algn="l">
              <a:defRPr sz="3600" b="1">
                <a:solidFill>
                  <a:schemeClr val="bg1"/>
                </a:solidFill>
              </a:defRPr>
            </a:lvl1pPr>
          </a:lstStyle>
          <a:p>
            <a:r>
              <a:rPr lang="nb-NO"/>
              <a:t>Klikk for å redigere tittelen</a:t>
            </a:r>
          </a:p>
        </p:txBody>
      </p:sp>
    </p:spTree>
    <p:extLst>
      <p:ext uri="{BB962C8B-B14F-4D97-AF65-F5344CB8AC3E}">
        <p14:creationId xmlns:p14="http://schemas.microsoft.com/office/powerpoint/2010/main" val="17530583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0E6AA11-9D10-4845-953E-FC6659DEA9CB}"/>
              </a:ext>
            </a:extLst>
          </p:cNvPr>
          <p:cNvSpPr>
            <a:spLocks noGrp="1"/>
          </p:cNvSpPr>
          <p:nvPr>
            <p:ph type="title" hasCustomPrompt="1"/>
          </p:nvPr>
        </p:nvSpPr>
        <p:spPr/>
        <p:txBody>
          <a:bodyPr/>
          <a:lstStyle/>
          <a:p>
            <a:r>
              <a:rPr lang="nb-NO"/>
              <a:t>Klikk for å redigere tittelen</a:t>
            </a:r>
          </a:p>
        </p:txBody>
      </p:sp>
      <p:sp>
        <p:nvSpPr>
          <p:cNvPr id="3" name="Plassholder for innhold 2">
            <a:extLst>
              <a:ext uri="{FF2B5EF4-FFF2-40B4-BE49-F238E27FC236}">
                <a16:creationId xmlns:a16="http://schemas.microsoft.com/office/drawing/2014/main" id="{0093FA9A-B386-3D4A-A17E-105BC9010CBC}"/>
              </a:ext>
            </a:extLst>
          </p:cNvPr>
          <p:cNvSpPr>
            <a:spLocks noGrp="1"/>
          </p:cNvSpPr>
          <p:nvPr>
            <p:ph sz="half" idx="1" hasCustomPrompt="1"/>
          </p:nvPr>
        </p:nvSpPr>
        <p:spPr>
          <a:xfrm>
            <a:off x="838200" y="1825625"/>
            <a:ext cx="5181600" cy="4351339"/>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349DD5D4-E4CC-F541-A385-23400791B312}"/>
              </a:ext>
            </a:extLst>
          </p:cNvPr>
          <p:cNvSpPr>
            <a:spLocks noGrp="1"/>
          </p:cNvSpPr>
          <p:nvPr>
            <p:ph sz="half" idx="2" hasCustomPrompt="1"/>
          </p:nvPr>
        </p:nvSpPr>
        <p:spPr>
          <a:xfrm>
            <a:off x="6172200" y="1825625"/>
            <a:ext cx="5181600" cy="4351339"/>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a:extLst>
              <a:ext uri="{FF2B5EF4-FFF2-40B4-BE49-F238E27FC236}">
                <a16:creationId xmlns:a16="http://schemas.microsoft.com/office/drawing/2014/main" id="{E0092E29-1063-5549-A785-73E8C6A77833}"/>
              </a:ext>
            </a:extLst>
          </p:cNvPr>
          <p:cNvSpPr>
            <a:spLocks noGrp="1"/>
          </p:cNvSpPr>
          <p:nvPr>
            <p:ph type="ftr" sz="quarter" idx="11"/>
          </p:nvPr>
        </p:nvSpPr>
        <p:spPr>
          <a:xfrm>
            <a:off x="4038600" y="6356351"/>
            <a:ext cx="4114800" cy="365125"/>
          </a:xfrm>
          <a:prstGeom prst="rect">
            <a:avLst/>
          </a:prstGeom>
        </p:spPr>
        <p:txBody>
          <a:bodyPr/>
          <a:lstStyle/>
          <a:p>
            <a:endParaRPr lang="nb-NO"/>
          </a:p>
        </p:txBody>
      </p:sp>
      <p:sp>
        <p:nvSpPr>
          <p:cNvPr id="7" name="Plassholder for lysbildenummer 6">
            <a:extLst>
              <a:ext uri="{FF2B5EF4-FFF2-40B4-BE49-F238E27FC236}">
                <a16:creationId xmlns:a16="http://schemas.microsoft.com/office/drawing/2014/main" id="{D71D6EC1-D552-3849-8EEF-1601B9CE5A70}"/>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6137122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Kun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3574975-50B4-C34B-9F64-4CA300B7F727}"/>
              </a:ext>
            </a:extLst>
          </p:cNvPr>
          <p:cNvSpPr>
            <a:spLocks noGrp="1"/>
          </p:cNvSpPr>
          <p:nvPr>
            <p:ph type="title" hasCustomPrompt="1"/>
          </p:nvPr>
        </p:nvSpPr>
        <p:spPr/>
        <p:txBody>
          <a:bodyPr/>
          <a:lstStyle/>
          <a:p>
            <a:r>
              <a:rPr lang="nb-NO"/>
              <a:t>Klikk for å redigere tittelen</a:t>
            </a:r>
          </a:p>
        </p:txBody>
      </p:sp>
      <p:sp>
        <p:nvSpPr>
          <p:cNvPr id="4" name="Plassholder for bunntekst 3">
            <a:extLst>
              <a:ext uri="{FF2B5EF4-FFF2-40B4-BE49-F238E27FC236}">
                <a16:creationId xmlns:a16="http://schemas.microsoft.com/office/drawing/2014/main" id="{D90BA1EA-559A-0742-9DF6-378DCB049FD9}"/>
              </a:ext>
            </a:extLst>
          </p:cNvPr>
          <p:cNvSpPr>
            <a:spLocks noGrp="1"/>
          </p:cNvSpPr>
          <p:nvPr>
            <p:ph type="ftr" sz="quarter" idx="11"/>
          </p:nvPr>
        </p:nvSpPr>
        <p:spPr>
          <a:xfrm>
            <a:off x="4038600" y="6356351"/>
            <a:ext cx="4114800" cy="365125"/>
          </a:xfrm>
          <a:prstGeom prst="rect">
            <a:avLst/>
          </a:prstGeom>
        </p:spPr>
        <p:txBody>
          <a:bodyPr/>
          <a:lstStyle/>
          <a:p>
            <a:endParaRPr lang="nb-NO"/>
          </a:p>
        </p:txBody>
      </p:sp>
      <p:sp>
        <p:nvSpPr>
          <p:cNvPr id="5" name="Plassholder for lysbildenummer 4">
            <a:extLst>
              <a:ext uri="{FF2B5EF4-FFF2-40B4-BE49-F238E27FC236}">
                <a16:creationId xmlns:a16="http://schemas.microsoft.com/office/drawing/2014/main" id="{D5178BF1-065F-C64F-A4E1-62B222547C2C}"/>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37025943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3" name="Plassholder for bunntekst 2">
            <a:extLst>
              <a:ext uri="{FF2B5EF4-FFF2-40B4-BE49-F238E27FC236}">
                <a16:creationId xmlns:a16="http://schemas.microsoft.com/office/drawing/2014/main" id="{8F0C2D0C-F750-2644-95F9-0C952AE3AF8D}"/>
              </a:ext>
            </a:extLst>
          </p:cNvPr>
          <p:cNvSpPr>
            <a:spLocks noGrp="1"/>
          </p:cNvSpPr>
          <p:nvPr>
            <p:ph type="ftr" sz="quarter" idx="11"/>
          </p:nvPr>
        </p:nvSpPr>
        <p:spPr>
          <a:xfrm>
            <a:off x="4038600" y="6356351"/>
            <a:ext cx="4114800" cy="365125"/>
          </a:xfrm>
          <a:prstGeom prst="rect">
            <a:avLst/>
          </a:prstGeom>
        </p:spPr>
        <p:txBody>
          <a:bodyPr/>
          <a:lstStyle/>
          <a:p>
            <a:endParaRPr lang="nb-NO"/>
          </a:p>
        </p:txBody>
      </p:sp>
      <p:sp>
        <p:nvSpPr>
          <p:cNvPr id="4" name="Plassholder for lysbildenummer 3">
            <a:extLst>
              <a:ext uri="{FF2B5EF4-FFF2-40B4-BE49-F238E27FC236}">
                <a16:creationId xmlns:a16="http://schemas.microsoft.com/office/drawing/2014/main" id="{D912E190-170D-CB48-ABA2-AC1FB7840FD3}"/>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15538038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kst med bilde til høyre">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950631B-F2CE-490E-AC8A-DBEEF53DE8F1}"/>
              </a:ext>
            </a:extLst>
          </p:cNvPr>
          <p:cNvSpPr/>
          <p:nvPr userDrawn="1"/>
        </p:nvSpPr>
        <p:spPr>
          <a:xfrm>
            <a:off x="6722165" y="0"/>
            <a:ext cx="5469835" cy="6858000"/>
          </a:xfrm>
          <a:prstGeom prst="rect">
            <a:avLst/>
          </a:prstGeom>
          <a:solidFill>
            <a:srgbClr val="E3B0A8"/>
          </a:solidFill>
          <a:ln>
            <a:solidFill>
              <a:srgbClr val="E3B0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400"/>
          </a:p>
        </p:txBody>
      </p:sp>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a:xfrm>
            <a:off x="838201" y="1825625"/>
            <a:ext cx="5469835" cy="4351339"/>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1811115" y="6356351"/>
            <a:ext cx="3609024"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a:xfrm>
            <a:off x="5648740" y="6356351"/>
            <a:ext cx="447261" cy="365125"/>
          </a:xfrm>
        </p:spPr>
        <p:txBody>
          <a:bodyPr/>
          <a:lstStyle/>
          <a:p>
            <a:fld id="{95102788-B3AA-6746-B4E5-C52EBB4D0CEE}" type="slidenum">
              <a:rPr lang="nb-NO" smtClean="0"/>
              <a:t>‹#›</a:t>
            </a:fld>
            <a:endParaRPr lang="nb-NO"/>
          </a:p>
        </p:txBody>
      </p:sp>
      <p:sp>
        <p:nvSpPr>
          <p:cNvPr id="8" name="Tittel 1">
            <a:extLst>
              <a:ext uri="{FF2B5EF4-FFF2-40B4-BE49-F238E27FC236}">
                <a16:creationId xmlns:a16="http://schemas.microsoft.com/office/drawing/2014/main" id="{A99C80A0-322A-9A4B-843D-7015610E02A9}"/>
              </a:ext>
            </a:extLst>
          </p:cNvPr>
          <p:cNvSpPr>
            <a:spLocks noGrp="1"/>
          </p:cNvSpPr>
          <p:nvPr>
            <p:ph type="title" hasCustomPrompt="1"/>
          </p:nvPr>
        </p:nvSpPr>
        <p:spPr>
          <a:xfrm>
            <a:off x="838200" y="482400"/>
            <a:ext cx="5883965" cy="1072080"/>
          </a:xfrm>
        </p:spPr>
        <p:txBody>
          <a:bodyPr/>
          <a:lstStyle/>
          <a:p>
            <a:r>
              <a:rPr lang="nb-NO"/>
              <a:t>Klikk for å redigere tittelen</a:t>
            </a:r>
          </a:p>
        </p:txBody>
      </p:sp>
    </p:spTree>
    <p:extLst>
      <p:ext uri="{BB962C8B-B14F-4D97-AF65-F5344CB8AC3E}">
        <p14:creationId xmlns:p14="http://schemas.microsoft.com/office/powerpoint/2010/main" val="5928927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ekst med bilde til høyre">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a:xfrm>
            <a:off x="838201" y="1825625"/>
            <a:ext cx="5469835" cy="4351339"/>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1811115" y="6356351"/>
            <a:ext cx="3609024"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a:xfrm>
            <a:off x="5648740" y="6356351"/>
            <a:ext cx="447261" cy="365125"/>
          </a:xfrm>
        </p:spPr>
        <p:txBody>
          <a:bodyPr/>
          <a:lstStyle/>
          <a:p>
            <a:fld id="{95102788-B3AA-6746-B4E5-C52EBB4D0CEE}" type="slidenum">
              <a:rPr lang="nb-NO" smtClean="0"/>
              <a:t>‹#›</a:t>
            </a:fld>
            <a:endParaRPr lang="nb-NO"/>
          </a:p>
        </p:txBody>
      </p:sp>
      <p:sp>
        <p:nvSpPr>
          <p:cNvPr id="8" name="Tittel 1">
            <a:extLst>
              <a:ext uri="{FF2B5EF4-FFF2-40B4-BE49-F238E27FC236}">
                <a16:creationId xmlns:a16="http://schemas.microsoft.com/office/drawing/2014/main" id="{A99C80A0-322A-9A4B-843D-7015610E02A9}"/>
              </a:ext>
            </a:extLst>
          </p:cNvPr>
          <p:cNvSpPr>
            <a:spLocks noGrp="1"/>
          </p:cNvSpPr>
          <p:nvPr>
            <p:ph type="title" hasCustomPrompt="1"/>
          </p:nvPr>
        </p:nvSpPr>
        <p:spPr>
          <a:xfrm>
            <a:off x="838200" y="482400"/>
            <a:ext cx="5883965" cy="1072080"/>
          </a:xfrm>
        </p:spPr>
        <p:txBody>
          <a:bodyPr/>
          <a:lstStyle/>
          <a:p>
            <a:r>
              <a:rPr lang="nb-NO"/>
              <a:t>Klikk for å redigere tittelen</a:t>
            </a:r>
          </a:p>
        </p:txBody>
      </p:sp>
      <p:sp>
        <p:nvSpPr>
          <p:cNvPr id="10" name="Rektangel 9">
            <a:extLst>
              <a:ext uri="{FF2B5EF4-FFF2-40B4-BE49-F238E27FC236}">
                <a16:creationId xmlns:a16="http://schemas.microsoft.com/office/drawing/2014/main" id="{1BDFF254-3D97-4054-8AA5-8CC14A3C8FFC}"/>
              </a:ext>
            </a:extLst>
          </p:cNvPr>
          <p:cNvSpPr/>
          <p:nvPr userDrawn="1"/>
        </p:nvSpPr>
        <p:spPr>
          <a:xfrm>
            <a:off x="6722165" y="0"/>
            <a:ext cx="5469835" cy="6858000"/>
          </a:xfrm>
          <a:prstGeom prst="rect">
            <a:avLst/>
          </a:prstGeom>
          <a:solidFill>
            <a:srgbClr val="99BDCD"/>
          </a:solidFill>
          <a:ln>
            <a:solidFill>
              <a:srgbClr val="99BD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400"/>
          </a:p>
        </p:txBody>
      </p:sp>
    </p:spTree>
    <p:extLst>
      <p:ext uri="{BB962C8B-B14F-4D97-AF65-F5344CB8AC3E}">
        <p14:creationId xmlns:p14="http://schemas.microsoft.com/office/powerpoint/2010/main" val="32287923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ekst med bilde til høyre">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87F87C9B-004D-4C0E-868E-3F411ACABD07}"/>
              </a:ext>
            </a:extLst>
          </p:cNvPr>
          <p:cNvSpPr/>
          <p:nvPr userDrawn="1"/>
        </p:nvSpPr>
        <p:spPr>
          <a:xfrm>
            <a:off x="6722165" y="0"/>
            <a:ext cx="5469835" cy="6858000"/>
          </a:xfrm>
          <a:prstGeom prst="rect">
            <a:avLst/>
          </a:prstGeom>
          <a:solidFill>
            <a:srgbClr val="9BD0B0"/>
          </a:solidFill>
          <a:ln>
            <a:solidFill>
              <a:srgbClr val="9BD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400"/>
          </a:p>
        </p:txBody>
      </p:sp>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a:xfrm>
            <a:off x="838201" y="1825625"/>
            <a:ext cx="5469835" cy="4351339"/>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1811115" y="6356351"/>
            <a:ext cx="3609024"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a:xfrm>
            <a:off x="5648740" y="6356351"/>
            <a:ext cx="447261" cy="365125"/>
          </a:xfrm>
        </p:spPr>
        <p:txBody>
          <a:bodyPr/>
          <a:lstStyle/>
          <a:p>
            <a:fld id="{95102788-B3AA-6746-B4E5-C52EBB4D0CEE}" type="slidenum">
              <a:rPr lang="nb-NO" smtClean="0"/>
              <a:t>‹#›</a:t>
            </a:fld>
            <a:endParaRPr lang="nb-NO"/>
          </a:p>
        </p:txBody>
      </p:sp>
      <p:sp>
        <p:nvSpPr>
          <p:cNvPr id="8" name="Tittel 1">
            <a:extLst>
              <a:ext uri="{FF2B5EF4-FFF2-40B4-BE49-F238E27FC236}">
                <a16:creationId xmlns:a16="http://schemas.microsoft.com/office/drawing/2014/main" id="{A99C80A0-322A-9A4B-843D-7015610E02A9}"/>
              </a:ext>
            </a:extLst>
          </p:cNvPr>
          <p:cNvSpPr>
            <a:spLocks noGrp="1"/>
          </p:cNvSpPr>
          <p:nvPr>
            <p:ph type="title" hasCustomPrompt="1"/>
          </p:nvPr>
        </p:nvSpPr>
        <p:spPr>
          <a:xfrm>
            <a:off x="838200" y="482400"/>
            <a:ext cx="5883965" cy="1072080"/>
          </a:xfrm>
        </p:spPr>
        <p:txBody>
          <a:bodyPr/>
          <a:lstStyle/>
          <a:p>
            <a:r>
              <a:rPr lang="nb-NO"/>
              <a:t>Klikk for å redigere tittelen</a:t>
            </a:r>
          </a:p>
        </p:txBody>
      </p:sp>
    </p:spTree>
    <p:extLst>
      <p:ext uri="{BB962C8B-B14F-4D97-AF65-F5344CB8AC3E}">
        <p14:creationId xmlns:p14="http://schemas.microsoft.com/office/powerpoint/2010/main" val="10978253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_Tekst med bilde til venstre">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368D150-EFC2-4204-AB2F-BAFA3C976CA4}"/>
              </a:ext>
            </a:extLst>
          </p:cNvPr>
          <p:cNvSpPr/>
          <p:nvPr userDrawn="1"/>
        </p:nvSpPr>
        <p:spPr>
          <a:xfrm>
            <a:off x="0" y="2"/>
            <a:ext cx="4972595" cy="6857999"/>
          </a:xfrm>
          <a:prstGeom prst="rect">
            <a:avLst/>
          </a:prstGeom>
          <a:solidFill>
            <a:srgbClr val="E3B0A8"/>
          </a:solidFill>
          <a:ln>
            <a:solidFill>
              <a:srgbClr val="E3B0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400"/>
          </a:p>
        </p:txBody>
      </p:sp>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a:xfrm>
            <a:off x="5373191" y="1825625"/>
            <a:ext cx="5970672" cy="4351339"/>
          </a:xfrm>
        </p:spPr>
        <p:txBody>
          <a:bodyPr/>
          <a:lstStyle>
            <a:lvl1pPr>
              <a:buClrTx/>
              <a:defRPr/>
            </a:lvl1pPr>
            <a:lvl2pPr>
              <a:buClrTx/>
              <a:defRPr/>
            </a:lvl2pPr>
            <a:lvl3pPr>
              <a:buClrTx/>
              <a:defRPr/>
            </a:lvl3pPr>
            <a:lvl4pPr>
              <a:buClrTx/>
              <a:defRPr/>
            </a:lvl4pPr>
            <a:lvl5pPr>
              <a:buClrTx/>
              <a:defRPr/>
            </a:lvl5p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3116F34-6CB9-F244-9082-6C3BCA92C2A8}"/>
              </a:ext>
            </a:extLst>
          </p:cNvPr>
          <p:cNvSpPr>
            <a:spLocks noGrp="1"/>
          </p:cNvSpPr>
          <p:nvPr>
            <p:ph type="dt" sz="half" idx="10"/>
          </p:nvPr>
        </p:nvSpPr>
        <p:spPr>
          <a:xfrm>
            <a:off x="6086062" y="6356351"/>
            <a:ext cx="738809" cy="365125"/>
          </a:xfrm>
          <a:prstGeom prst="rect">
            <a:avLst/>
          </a:prstGeom>
        </p:spPr>
        <p:txBody>
          <a:bodyPr/>
          <a:lstStyle/>
          <a:p>
            <a:endParaRPr lang="nb-NO"/>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7058976" y="6356351"/>
            <a:ext cx="3609024"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a:xfrm>
            <a:off x="10896600" y="6356351"/>
            <a:ext cx="447261" cy="365125"/>
          </a:xfrm>
        </p:spPr>
        <p:txBody>
          <a:bodyPr/>
          <a:lstStyle/>
          <a:p>
            <a:fld id="{95102788-B3AA-6746-B4E5-C52EBB4D0CEE}" type="slidenum">
              <a:rPr lang="nb-NO" smtClean="0"/>
              <a:t>‹#›</a:t>
            </a:fld>
            <a:endParaRPr lang="nb-NO"/>
          </a:p>
        </p:txBody>
      </p:sp>
      <p:sp>
        <p:nvSpPr>
          <p:cNvPr id="9" name="Tittel 1">
            <a:extLst>
              <a:ext uri="{FF2B5EF4-FFF2-40B4-BE49-F238E27FC236}">
                <a16:creationId xmlns:a16="http://schemas.microsoft.com/office/drawing/2014/main" id="{BF999D76-8998-AC4E-B96D-EC3AF1C002F5}"/>
              </a:ext>
            </a:extLst>
          </p:cNvPr>
          <p:cNvSpPr>
            <a:spLocks noGrp="1"/>
          </p:cNvSpPr>
          <p:nvPr>
            <p:ph type="title" hasCustomPrompt="1"/>
          </p:nvPr>
        </p:nvSpPr>
        <p:spPr>
          <a:xfrm>
            <a:off x="5373191" y="482400"/>
            <a:ext cx="5970671" cy="1072080"/>
          </a:xfrm>
        </p:spPr>
        <p:txBody>
          <a:bodyPr/>
          <a:lstStyle>
            <a:lvl1pPr>
              <a:defRPr>
                <a:solidFill>
                  <a:schemeClr val="tx1"/>
                </a:solidFill>
              </a:defRPr>
            </a:lvl1pPr>
          </a:lstStyle>
          <a:p>
            <a:r>
              <a:rPr lang="nb-NO"/>
              <a:t>Klikk for å redigere tittelen</a:t>
            </a:r>
          </a:p>
        </p:txBody>
      </p:sp>
    </p:spTree>
    <p:extLst>
      <p:ext uri="{BB962C8B-B14F-4D97-AF65-F5344CB8AC3E}">
        <p14:creationId xmlns:p14="http://schemas.microsoft.com/office/powerpoint/2010/main" val="64799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Forside uten bilde">
    <p:bg>
      <p:bgPr>
        <a:solidFill>
          <a:srgbClr val="0C5472"/>
        </a:solidFill>
        <a:effectLst/>
      </p:bgPr>
    </p:bg>
    <p:spTree>
      <p:nvGrpSpPr>
        <p:cNvPr id="1" name=""/>
        <p:cNvGrpSpPr/>
        <p:nvPr/>
      </p:nvGrpSpPr>
      <p:grpSpPr>
        <a:xfrm>
          <a:off x="0" y="0"/>
          <a:ext cx="0" cy="0"/>
          <a:chOff x="0" y="0"/>
          <a:chExt cx="0" cy="0"/>
        </a:xfrm>
      </p:grpSpPr>
      <p:sp>
        <p:nvSpPr>
          <p:cNvPr id="8" name="Text Placeholder 8">
            <a:extLst>
              <a:ext uri="{FF2B5EF4-FFF2-40B4-BE49-F238E27FC236}">
                <a16:creationId xmlns:a16="http://schemas.microsoft.com/office/drawing/2014/main" id="{A29CA91F-E19A-D84E-BDCE-60610D23E645}"/>
              </a:ext>
            </a:extLst>
          </p:cNvPr>
          <p:cNvSpPr>
            <a:spLocks noGrp="1"/>
          </p:cNvSpPr>
          <p:nvPr>
            <p:ph type="body" sz="quarter" idx="12" hasCustomPrompt="1"/>
          </p:nvPr>
        </p:nvSpPr>
        <p:spPr>
          <a:xfrm>
            <a:off x="525314" y="6193407"/>
            <a:ext cx="5062686" cy="431800"/>
          </a:xfrm>
        </p:spPr>
        <p:txBody>
          <a:bodyPr anchor="b"/>
          <a:lstStyle>
            <a:lvl1pPr marL="0" indent="0">
              <a:buNone/>
              <a:defRPr sz="1400">
                <a:solidFill>
                  <a:schemeClr val="bg1"/>
                </a:solidFill>
              </a:defRPr>
            </a:lvl1pPr>
            <a:lvl5pPr marL="1517650" indent="0">
              <a:buNone/>
              <a:defRPr/>
            </a:lvl5pPr>
          </a:lstStyle>
          <a:p>
            <a:pPr lvl="0"/>
            <a:r>
              <a:rPr lang="en-GB"/>
              <a:t>Dato  //  </a:t>
            </a:r>
            <a:r>
              <a:rPr lang="en-GB" err="1"/>
              <a:t>Ansvarlig</a:t>
            </a:r>
            <a:endParaRPr lang="en-GB"/>
          </a:p>
        </p:txBody>
      </p:sp>
      <p:sp>
        <p:nvSpPr>
          <p:cNvPr id="9" name="Tittel 1">
            <a:extLst>
              <a:ext uri="{FF2B5EF4-FFF2-40B4-BE49-F238E27FC236}">
                <a16:creationId xmlns:a16="http://schemas.microsoft.com/office/drawing/2014/main" id="{604AED8B-6DCE-AD46-8907-CB80A3E9C60F}"/>
              </a:ext>
            </a:extLst>
          </p:cNvPr>
          <p:cNvSpPr>
            <a:spLocks noGrp="1"/>
          </p:cNvSpPr>
          <p:nvPr>
            <p:ph type="ctrTitle" hasCustomPrompt="1"/>
          </p:nvPr>
        </p:nvSpPr>
        <p:spPr>
          <a:xfrm>
            <a:off x="525314" y="2684746"/>
            <a:ext cx="9271829" cy="1396431"/>
          </a:xfrm>
        </p:spPr>
        <p:txBody>
          <a:bodyPr anchor="ctr">
            <a:normAutofit/>
          </a:bodyPr>
          <a:lstStyle>
            <a:lvl1pPr algn="l">
              <a:defRPr sz="3600" b="1">
                <a:solidFill>
                  <a:schemeClr val="bg1"/>
                </a:solidFill>
              </a:defRPr>
            </a:lvl1pPr>
          </a:lstStyle>
          <a:p>
            <a:r>
              <a:rPr lang="nb-NO"/>
              <a:t>Klikk for å redigere tittelen</a:t>
            </a:r>
          </a:p>
        </p:txBody>
      </p:sp>
      <p:sp>
        <p:nvSpPr>
          <p:cNvPr id="10" name="Undertittel 2">
            <a:extLst>
              <a:ext uri="{FF2B5EF4-FFF2-40B4-BE49-F238E27FC236}">
                <a16:creationId xmlns:a16="http://schemas.microsoft.com/office/drawing/2014/main" id="{FF74A066-A61E-B34F-8F56-C94B8EDF62C9}"/>
              </a:ext>
            </a:extLst>
          </p:cNvPr>
          <p:cNvSpPr>
            <a:spLocks noGrp="1"/>
          </p:cNvSpPr>
          <p:nvPr>
            <p:ph type="subTitle" idx="1"/>
          </p:nvPr>
        </p:nvSpPr>
        <p:spPr>
          <a:xfrm>
            <a:off x="525315" y="4173253"/>
            <a:ext cx="8334068" cy="991169"/>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b-NO"/>
          </a:p>
        </p:txBody>
      </p:sp>
      <p:pic>
        <p:nvPicPr>
          <p:cNvPr id="6" name="Grafikk 5">
            <a:extLst>
              <a:ext uri="{FF2B5EF4-FFF2-40B4-BE49-F238E27FC236}">
                <a16:creationId xmlns:a16="http://schemas.microsoft.com/office/drawing/2014/main" id="{92599F80-A1FF-3942-A0DE-0C139B7950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6033" y="1089788"/>
            <a:ext cx="1249282" cy="785839"/>
          </a:xfrm>
          <a:prstGeom prst="rect">
            <a:avLst/>
          </a:prstGeom>
        </p:spPr>
      </p:pic>
    </p:spTree>
    <p:extLst>
      <p:ext uri="{BB962C8B-B14F-4D97-AF65-F5344CB8AC3E}">
        <p14:creationId xmlns:p14="http://schemas.microsoft.com/office/powerpoint/2010/main" val="36032993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_Tekst med bilde til venstre">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a:xfrm>
            <a:off x="5373191" y="1825625"/>
            <a:ext cx="5970672" cy="4351339"/>
          </a:xfrm>
        </p:spPr>
        <p:txBody>
          <a:bodyPr/>
          <a:lstStyle>
            <a:lvl1pPr>
              <a:buClrTx/>
              <a:defRPr/>
            </a:lvl1pPr>
            <a:lvl2pPr>
              <a:buClrTx/>
              <a:defRPr/>
            </a:lvl2pPr>
            <a:lvl3pPr>
              <a:buClrTx/>
              <a:defRPr/>
            </a:lvl3pPr>
            <a:lvl4pPr>
              <a:buClrTx/>
              <a:defRPr/>
            </a:lvl4pPr>
            <a:lvl5pPr>
              <a:buClrTx/>
              <a:defRPr/>
            </a:lvl5p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3116F34-6CB9-F244-9082-6C3BCA92C2A8}"/>
              </a:ext>
            </a:extLst>
          </p:cNvPr>
          <p:cNvSpPr>
            <a:spLocks noGrp="1"/>
          </p:cNvSpPr>
          <p:nvPr>
            <p:ph type="dt" sz="half" idx="10"/>
          </p:nvPr>
        </p:nvSpPr>
        <p:spPr>
          <a:xfrm>
            <a:off x="6086062" y="6356351"/>
            <a:ext cx="738809" cy="365125"/>
          </a:xfrm>
          <a:prstGeom prst="rect">
            <a:avLst/>
          </a:prstGeom>
        </p:spPr>
        <p:txBody>
          <a:bodyPr/>
          <a:lstStyle/>
          <a:p>
            <a:endParaRPr lang="nb-NO"/>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7058976" y="6356351"/>
            <a:ext cx="3609024"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a:xfrm>
            <a:off x="10896600" y="6356351"/>
            <a:ext cx="447261" cy="365125"/>
          </a:xfrm>
        </p:spPr>
        <p:txBody>
          <a:bodyPr/>
          <a:lstStyle/>
          <a:p>
            <a:fld id="{95102788-B3AA-6746-B4E5-C52EBB4D0CEE}" type="slidenum">
              <a:rPr lang="nb-NO" smtClean="0"/>
              <a:t>‹#›</a:t>
            </a:fld>
            <a:endParaRPr lang="nb-NO"/>
          </a:p>
        </p:txBody>
      </p:sp>
      <p:sp>
        <p:nvSpPr>
          <p:cNvPr id="9" name="Tittel 1">
            <a:extLst>
              <a:ext uri="{FF2B5EF4-FFF2-40B4-BE49-F238E27FC236}">
                <a16:creationId xmlns:a16="http://schemas.microsoft.com/office/drawing/2014/main" id="{BF999D76-8998-AC4E-B96D-EC3AF1C002F5}"/>
              </a:ext>
            </a:extLst>
          </p:cNvPr>
          <p:cNvSpPr>
            <a:spLocks noGrp="1"/>
          </p:cNvSpPr>
          <p:nvPr>
            <p:ph type="title" hasCustomPrompt="1"/>
          </p:nvPr>
        </p:nvSpPr>
        <p:spPr>
          <a:xfrm>
            <a:off x="5373191" y="482400"/>
            <a:ext cx="5970671" cy="1072080"/>
          </a:xfrm>
        </p:spPr>
        <p:txBody>
          <a:bodyPr/>
          <a:lstStyle>
            <a:lvl1pPr>
              <a:defRPr>
                <a:solidFill>
                  <a:schemeClr val="tx1"/>
                </a:solidFill>
              </a:defRPr>
            </a:lvl1pPr>
          </a:lstStyle>
          <a:p>
            <a:r>
              <a:rPr lang="nb-NO"/>
              <a:t>Klikk for å redigere tittelen</a:t>
            </a:r>
          </a:p>
        </p:txBody>
      </p:sp>
      <p:sp>
        <p:nvSpPr>
          <p:cNvPr id="11" name="Rektangel 10">
            <a:extLst>
              <a:ext uri="{FF2B5EF4-FFF2-40B4-BE49-F238E27FC236}">
                <a16:creationId xmlns:a16="http://schemas.microsoft.com/office/drawing/2014/main" id="{60D45D7D-4964-4F49-92B7-2ABECD5B5824}"/>
              </a:ext>
            </a:extLst>
          </p:cNvPr>
          <p:cNvSpPr/>
          <p:nvPr userDrawn="1"/>
        </p:nvSpPr>
        <p:spPr>
          <a:xfrm>
            <a:off x="0" y="2"/>
            <a:ext cx="4972595" cy="6857999"/>
          </a:xfrm>
          <a:prstGeom prst="rect">
            <a:avLst/>
          </a:prstGeom>
          <a:solidFill>
            <a:srgbClr val="99BDCD"/>
          </a:solidFill>
          <a:ln>
            <a:solidFill>
              <a:srgbClr val="99BD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400"/>
          </a:p>
        </p:txBody>
      </p:sp>
    </p:spTree>
    <p:extLst>
      <p:ext uri="{BB962C8B-B14F-4D97-AF65-F5344CB8AC3E}">
        <p14:creationId xmlns:p14="http://schemas.microsoft.com/office/powerpoint/2010/main" val="22056462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ekst med bilde til venstre">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a:xfrm>
            <a:off x="5373191" y="1825625"/>
            <a:ext cx="5970672" cy="4351339"/>
          </a:xfrm>
        </p:spPr>
        <p:txBody>
          <a:bodyPr/>
          <a:lstStyle>
            <a:lvl1pPr>
              <a:buClrTx/>
              <a:defRPr/>
            </a:lvl1pPr>
            <a:lvl2pPr>
              <a:buClrTx/>
              <a:defRPr/>
            </a:lvl2pPr>
            <a:lvl3pPr>
              <a:buClrTx/>
              <a:defRPr/>
            </a:lvl3pPr>
            <a:lvl4pPr>
              <a:buClrTx/>
              <a:defRPr/>
            </a:lvl4pPr>
            <a:lvl5pPr>
              <a:buClrTx/>
              <a:defRPr/>
            </a:lvl5p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3116F34-6CB9-F244-9082-6C3BCA92C2A8}"/>
              </a:ext>
            </a:extLst>
          </p:cNvPr>
          <p:cNvSpPr>
            <a:spLocks noGrp="1"/>
          </p:cNvSpPr>
          <p:nvPr>
            <p:ph type="dt" sz="half" idx="10"/>
          </p:nvPr>
        </p:nvSpPr>
        <p:spPr>
          <a:xfrm>
            <a:off x="6086062" y="6356351"/>
            <a:ext cx="738809" cy="365125"/>
          </a:xfrm>
          <a:prstGeom prst="rect">
            <a:avLst/>
          </a:prstGeom>
        </p:spPr>
        <p:txBody>
          <a:bodyPr/>
          <a:lstStyle/>
          <a:p>
            <a:endParaRPr lang="nb-NO"/>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7058976" y="6356351"/>
            <a:ext cx="3609024"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a:xfrm>
            <a:off x="10896600" y="6356351"/>
            <a:ext cx="447261" cy="365125"/>
          </a:xfrm>
        </p:spPr>
        <p:txBody>
          <a:bodyPr/>
          <a:lstStyle/>
          <a:p>
            <a:fld id="{95102788-B3AA-6746-B4E5-C52EBB4D0CEE}" type="slidenum">
              <a:rPr lang="nb-NO" smtClean="0"/>
              <a:t>‹#›</a:t>
            </a:fld>
            <a:endParaRPr lang="nb-NO"/>
          </a:p>
        </p:txBody>
      </p:sp>
      <p:sp>
        <p:nvSpPr>
          <p:cNvPr id="9" name="Tittel 1">
            <a:extLst>
              <a:ext uri="{FF2B5EF4-FFF2-40B4-BE49-F238E27FC236}">
                <a16:creationId xmlns:a16="http://schemas.microsoft.com/office/drawing/2014/main" id="{BF999D76-8998-AC4E-B96D-EC3AF1C002F5}"/>
              </a:ext>
            </a:extLst>
          </p:cNvPr>
          <p:cNvSpPr>
            <a:spLocks noGrp="1"/>
          </p:cNvSpPr>
          <p:nvPr>
            <p:ph type="title" hasCustomPrompt="1"/>
          </p:nvPr>
        </p:nvSpPr>
        <p:spPr>
          <a:xfrm>
            <a:off x="5373191" y="482400"/>
            <a:ext cx="5970671" cy="1072080"/>
          </a:xfrm>
        </p:spPr>
        <p:txBody>
          <a:bodyPr/>
          <a:lstStyle>
            <a:lvl1pPr>
              <a:defRPr>
                <a:solidFill>
                  <a:schemeClr val="tx1"/>
                </a:solidFill>
              </a:defRPr>
            </a:lvl1pPr>
          </a:lstStyle>
          <a:p>
            <a:r>
              <a:rPr lang="nb-NO"/>
              <a:t>Klikk for å redigere tittelen</a:t>
            </a:r>
          </a:p>
        </p:txBody>
      </p:sp>
      <p:sp>
        <p:nvSpPr>
          <p:cNvPr id="10" name="Rektangel 9">
            <a:extLst>
              <a:ext uri="{FF2B5EF4-FFF2-40B4-BE49-F238E27FC236}">
                <a16:creationId xmlns:a16="http://schemas.microsoft.com/office/drawing/2014/main" id="{247141EC-0F68-4FAA-BE3E-AB5564228781}"/>
              </a:ext>
            </a:extLst>
          </p:cNvPr>
          <p:cNvSpPr/>
          <p:nvPr userDrawn="1"/>
        </p:nvSpPr>
        <p:spPr>
          <a:xfrm>
            <a:off x="0" y="2"/>
            <a:ext cx="4972595" cy="6857999"/>
          </a:xfrm>
          <a:prstGeom prst="rect">
            <a:avLst/>
          </a:prstGeom>
          <a:solidFill>
            <a:srgbClr val="9BD0B0"/>
          </a:solidFill>
          <a:ln>
            <a:solidFill>
              <a:srgbClr val="9BD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400"/>
          </a:p>
        </p:txBody>
      </p:sp>
    </p:spTree>
    <p:extLst>
      <p:ext uri="{BB962C8B-B14F-4D97-AF65-F5344CB8AC3E}">
        <p14:creationId xmlns:p14="http://schemas.microsoft.com/office/powerpoint/2010/main" val="38440501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Kun tittel">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3574975-50B4-C34B-9F64-4CA300B7F727}"/>
              </a:ext>
            </a:extLst>
          </p:cNvPr>
          <p:cNvSpPr>
            <a:spLocks noGrp="1"/>
          </p:cNvSpPr>
          <p:nvPr>
            <p:ph type="title" hasCustomPrompt="1"/>
          </p:nvPr>
        </p:nvSpPr>
        <p:spPr/>
        <p:txBody>
          <a:bodyPr/>
          <a:lstStyle>
            <a:lvl1pPr>
              <a:defRPr>
                <a:solidFill>
                  <a:schemeClr val="bg1"/>
                </a:solidFill>
              </a:defRPr>
            </a:lvl1pPr>
          </a:lstStyle>
          <a:p>
            <a:r>
              <a:rPr lang="nb-NO"/>
              <a:t>Innhold</a:t>
            </a:r>
          </a:p>
        </p:txBody>
      </p:sp>
      <p:sp>
        <p:nvSpPr>
          <p:cNvPr id="11" name="Ellipse 10">
            <a:extLst>
              <a:ext uri="{FF2B5EF4-FFF2-40B4-BE49-F238E27FC236}">
                <a16:creationId xmlns:a16="http://schemas.microsoft.com/office/drawing/2014/main" id="{27C161CF-0503-4DB4-AC52-495DA27E45C6}"/>
              </a:ext>
            </a:extLst>
          </p:cNvPr>
          <p:cNvSpPr/>
          <p:nvPr userDrawn="1"/>
        </p:nvSpPr>
        <p:spPr>
          <a:xfrm>
            <a:off x="770160" y="2145728"/>
            <a:ext cx="504000" cy="504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400"/>
          </a:p>
        </p:txBody>
      </p:sp>
      <p:sp>
        <p:nvSpPr>
          <p:cNvPr id="12" name="Ellipse 11">
            <a:extLst>
              <a:ext uri="{FF2B5EF4-FFF2-40B4-BE49-F238E27FC236}">
                <a16:creationId xmlns:a16="http://schemas.microsoft.com/office/drawing/2014/main" id="{0B992931-DB9A-4907-87B5-4E74B83C2FD0}"/>
              </a:ext>
            </a:extLst>
          </p:cNvPr>
          <p:cNvSpPr/>
          <p:nvPr userDrawn="1"/>
        </p:nvSpPr>
        <p:spPr>
          <a:xfrm>
            <a:off x="770160" y="2756852"/>
            <a:ext cx="504000" cy="504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400"/>
          </a:p>
        </p:txBody>
      </p:sp>
      <p:sp>
        <p:nvSpPr>
          <p:cNvPr id="13" name="Ellipse 12">
            <a:extLst>
              <a:ext uri="{FF2B5EF4-FFF2-40B4-BE49-F238E27FC236}">
                <a16:creationId xmlns:a16="http://schemas.microsoft.com/office/drawing/2014/main" id="{9E2F4ABA-A1FD-451C-AE6F-83F5A1742865}"/>
              </a:ext>
            </a:extLst>
          </p:cNvPr>
          <p:cNvSpPr/>
          <p:nvPr userDrawn="1"/>
        </p:nvSpPr>
        <p:spPr>
          <a:xfrm>
            <a:off x="770160" y="3367976"/>
            <a:ext cx="504000" cy="504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400"/>
          </a:p>
        </p:txBody>
      </p:sp>
      <p:sp>
        <p:nvSpPr>
          <p:cNvPr id="14" name="Ellipse 13">
            <a:extLst>
              <a:ext uri="{FF2B5EF4-FFF2-40B4-BE49-F238E27FC236}">
                <a16:creationId xmlns:a16="http://schemas.microsoft.com/office/drawing/2014/main" id="{0650A269-A61B-405E-BFC9-5FE288B6DD8A}"/>
              </a:ext>
            </a:extLst>
          </p:cNvPr>
          <p:cNvSpPr/>
          <p:nvPr userDrawn="1"/>
        </p:nvSpPr>
        <p:spPr>
          <a:xfrm>
            <a:off x="770160" y="3979100"/>
            <a:ext cx="504000" cy="504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400"/>
          </a:p>
        </p:txBody>
      </p:sp>
      <p:sp>
        <p:nvSpPr>
          <p:cNvPr id="16" name="Ellipse 15">
            <a:extLst>
              <a:ext uri="{FF2B5EF4-FFF2-40B4-BE49-F238E27FC236}">
                <a16:creationId xmlns:a16="http://schemas.microsoft.com/office/drawing/2014/main" id="{365B916E-1416-4E64-A4D5-F1B6139D942C}"/>
              </a:ext>
            </a:extLst>
          </p:cNvPr>
          <p:cNvSpPr/>
          <p:nvPr userDrawn="1"/>
        </p:nvSpPr>
        <p:spPr>
          <a:xfrm>
            <a:off x="770160" y="4590224"/>
            <a:ext cx="504000" cy="504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400"/>
          </a:p>
        </p:txBody>
      </p:sp>
      <p:sp>
        <p:nvSpPr>
          <p:cNvPr id="17" name="Ellipse 16">
            <a:extLst>
              <a:ext uri="{FF2B5EF4-FFF2-40B4-BE49-F238E27FC236}">
                <a16:creationId xmlns:a16="http://schemas.microsoft.com/office/drawing/2014/main" id="{740A10F5-F87F-4A0C-9871-97603F97823A}"/>
              </a:ext>
            </a:extLst>
          </p:cNvPr>
          <p:cNvSpPr/>
          <p:nvPr userDrawn="1"/>
        </p:nvSpPr>
        <p:spPr>
          <a:xfrm>
            <a:off x="770160" y="5201348"/>
            <a:ext cx="504000" cy="504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400"/>
          </a:p>
        </p:txBody>
      </p:sp>
      <p:sp>
        <p:nvSpPr>
          <p:cNvPr id="10" name="Plassholder for innhold 9">
            <a:extLst>
              <a:ext uri="{FF2B5EF4-FFF2-40B4-BE49-F238E27FC236}">
                <a16:creationId xmlns:a16="http://schemas.microsoft.com/office/drawing/2014/main" id="{DAE0F094-ECA4-4237-9997-06136EF27285}"/>
              </a:ext>
            </a:extLst>
          </p:cNvPr>
          <p:cNvSpPr>
            <a:spLocks noGrp="1"/>
          </p:cNvSpPr>
          <p:nvPr>
            <p:ph sz="quarter" idx="10" hasCustomPrompt="1"/>
          </p:nvPr>
        </p:nvSpPr>
        <p:spPr>
          <a:xfrm>
            <a:off x="838200" y="2170113"/>
            <a:ext cx="10515600" cy="3608387"/>
          </a:xfrm>
        </p:spPr>
        <p:txBody>
          <a:bodyPr/>
          <a:lstStyle>
            <a:lvl1pPr marL="514338" indent="-514338">
              <a:spcBef>
                <a:spcPts val="1800"/>
              </a:spcBef>
              <a:buClr>
                <a:schemeClr val="tx1"/>
              </a:buClr>
              <a:buFont typeface="+mj-lt"/>
              <a:buAutoNum type="arabicPeriod"/>
              <a:defRPr>
                <a:solidFill>
                  <a:schemeClr val="bg1"/>
                </a:solidFill>
              </a:defRPr>
            </a:lvl1pPr>
            <a:lvl2pPr marL="914377" indent="-457189">
              <a:buClr>
                <a:schemeClr val="bg1"/>
              </a:buClr>
              <a:buFont typeface="+mj-lt"/>
              <a:buAutoNum type="arabicPeriod"/>
              <a:defRPr>
                <a:solidFill>
                  <a:schemeClr val="bg1"/>
                </a:solidFill>
              </a:defRPr>
            </a:lvl2pPr>
            <a:lvl3pPr marL="1371566" indent="-457189">
              <a:buClr>
                <a:schemeClr val="bg1"/>
              </a:buClr>
              <a:buFont typeface="+mj-lt"/>
              <a:buAutoNum type="arabicPeriod"/>
              <a:defRPr>
                <a:solidFill>
                  <a:schemeClr val="bg1"/>
                </a:solidFill>
              </a:defRPr>
            </a:lvl3pPr>
            <a:lvl4pPr marL="1714457" indent="-342891">
              <a:buClr>
                <a:schemeClr val="bg1"/>
              </a:buClr>
              <a:buFont typeface="+mj-lt"/>
              <a:buAutoNum type="arabicPeriod"/>
              <a:defRPr>
                <a:solidFill>
                  <a:schemeClr val="bg1"/>
                </a:solidFill>
              </a:defRPr>
            </a:lvl4pPr>
            <a:lvl5pPr marL="2171646" indent="-342891">
              <a:buClr>
                <a:schemeClr val="bg1"/>
              </a:buClr>
              <a:buFont typeface="+mj-lt"/>
              <a:buAutoNum type="arabicPeriod"/>
              <a:defRPr>
                <a:solidFill>
                  <a:schemeClr val="bg1"/>
                </a:solidFill>
              </a:defRPr>
            </a:lvl5pPr>
          </a:lstStyle>
          <a:p>
            <a:pPr lvl="0"/>
            <a:r>
              <a:rPr lang="nb-NO"/>
              <a:t>Tekst</a:t>
            </a:r>
          </a:p>
        </p:txBody>
      </p:sp>
    </p:spTree>
    <p:extLst>
      <p:ext uri="{BB962C8B-B14F-4D97-AF65-F5344CB8AC3E}">
        <p14:creationId xmlns:p14="http://schemas.microsoft.com/office/powerpoint/2010/main" val="19878159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kst med sirkel">
    <p:spTree>
      <p:nvGrpSpPr>
        <p:cNvPr id="1" name=""/>
        <p:cNvGrpSpPr/>
        <p:nvPr/>
      </p:nvGrpSpPr>
      <p:grpSpPr>
        <a:xfrm>
          <a:off x="0" y="0"/>
          <a:ext cx="0" cy="0"/>
          <a:chOff x="0" y="0"/>
          <a:chExt cx="0" cy="0"/>
        </a:xfrm>
      </p:grpSpPr>
      <p:sp>
        <p:nvSpPr>
          <p:cNvPr id="6" name="Plassholder for bunntekst 5">
            <a:extLst>
              <a:ext uri="{FF2B5EF4-FFF2-40B4-BE49-F238E27FC236}">
                <a16:creationId xmlns:a16="http://schemas.microsoft.com/office/drawing/2014/main" id="{9630795E-AD26-E64A-9C79-FA3F9BB4963A}"/>
              </a:ext>
            </a:extLst>
          </p:cNvPr>
          <p:cNvSpPr>
            <a:spLocks noGrp="1"/>
          </p:cNvSpPr>
          <p:nvPr>
            <p:ph type="ftr" sz="quarter" idx="11"/>
          </p:nvPr>
        </p:nvSpPr>
        <p:spPr>
          <a:xfrm>
            <a:off x="1765790" y="6356351"/>
            <a:ext cx="3466263" cy="365125"/>
          </a:xfrm>
          <a:prstGeom prst="rect">
            <a:avLst/>
          </a:prstGeom>
        </p:spPr>
        <p:txBody>
          <a:bodyPr/>
          <a:lstStyle/>
          <a:p>
            <a:endParaRPr lang="nb-NO"/>
          </a:p>
        </p:txBody>
      </p:sp>
      <p:sp>
        <p:nvSpPr>
          <p:cNvPr id="7" name="Plassholder for lysbildenummer 6">
            <a:extLst>
              <a:ext uri="{FF2B5EF4-FFF2-40B4-BE49-F238E27FC236}">
                <a16:creationId xmlns:a16="http://schemas.microsoft.com/office/drawing/2014/main" id="{B1F69FF2-4FB1-3544-9B7F-A00D9E4C1A74}"/>
              </a:ext>
            </a:extLst>
          </p:cNvPr>
          <p:cNvSpPr>
            <a:spLocks noGrp="1"/>
          </p:cNvSpPr>
          <p:nvPr>
            <p:ph type="sldNum" sz="quarter" idx="12"/>
          </p:nvPr>
        </p:nvSpPr>
        <p:spPr>
          <a:xfrm>
            <a:off x="5418421" y="6356351"/>
            <a:ext cx="741600" cy="365125"/>
          </a:xfrm>
        </p:spPr>
        <p:txBody>
          <a:bodyPr/>
          <a:lstStyle/>
          <a:p>
            <a:fld id="{95102788-B3AA-6746-B4E5-C52EBB4D0CEE}" type="slidenum">
              <a:rPr lang="nb-NO" smtClean="0"/>
              <a:t>‹#›</a:t>
            </a:fld>
            <a:endParaRPr lang="nb-NO"/>
          </a:p>
        </p:txBody>
      </p:sp>
      <p:sp>
        <p:nvSpPr>
          <p:cNvPr id="9" name="Plassholder for bilde 5">
            <a:extLst>
              <a:ext uri="{FF2B5EF4-FFF2-40B4-BE49-F238E27FC236}">
                <a16:creationId xmlns:a16="http://schemas.microsoft.com/office/drawing/2014/main" id="{701CE543-F5B4-D84C-A6FC-FAFF3D0AAFC3}"/>
              </a:ext>
            </a:extLst>
          </p:cNvPr>
          <p:cNvSpPr>
            <a:spLocks noGrp="1" noChangeAspect="1"/>
          </p:cNvSpPr>
          <p:nvPr>
            <p:ph type="pic" sz="quarter" idx="13"/>
          </p:nvPr>
        </p:nvSpPr>
        <p:spPr>
          <a:xfrm>
            <a:off x="5973237" y="602647"/>
            <a:ext cx="5652707" cy="5652707"/>
          </a:xfrm>
          <a:prstGeom prst="ellipse">
            <a:avLst/>
          </a:prstGeom>
          <a:solidFill>
            <a:schemeClr val="bg2"/>
          </a:solidFill>
        </p:spPr>
        <p:txBody>
          <a:bodyPr anchor="ctr" anchorCtr="0">
            <a:normAutofit/>
          </a:bodyPr>
          <a:lstStyle>
            <a:lvl1pPr marL="0" indent="0" algn="ctr">
              <a:spcBef>
                <a:spcPts val="800"/>
              </a:spcBef>
              <a:buClr>
                <a:schemeClr val="accent2"/>
              </a:buClr>
              <a:buSzPct val="100000"/>
              <a:buNone/>
              <a:defRPr sz="18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p>
        </p:txBody>
      </p:sp>
      <p:sp>
        <p:nvSpPr>
          <p:cNvPr id="8" name="Plassholder for innhold 2">
            <a:extLst>
              <a:ext uri="{FF2B5EF4-FFF2-40B4-BE49-F238E27FC236}">
                <a16:creationId xmlns:a16="http://schemas.microsoft.com/office/drawing/2014/main" id="{6300D294-78C3-134A-B8DB-F895410ECD2E}"/>
              </a:ext>
            </a:extLst>
          </p:cNvPr>
          <p:cNvSpPr>
            <a:spLocks noGrp="1"/>
          </p:cNvSpPr>
          <p:nvPr>
            <p:ph idx="1" hasCustomPrompt="1"/>
          </p:nvPr>
        </p:nvSpPr>
        <p:spPr>
          <a:xfrm>
            <a:off x="838200" y="1825625"/>
            <a:ext cx="4951021" cy="4351339"/>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10" name="Tittel 1">
            <a:extLst>
              <a:ext uri="{FF2B5EF4-FFF2-40B4-BE49-F238E27FC236}">
                <a16:creationId xmlns:a16="http://schemas.microsoft.com/office/drawing/2014/main" id="{FE2CAD38-4FD8-5D47-94F7-E677546BBB25}"/>
              </a:ext>
            </a:extLst>
          </p:cNvPr>
          <p:cNvSpPr>
            <a:spLocks noGrp="1"/>
          </p:cNvSpPr>
          <p:nvPr>
            <p:ph type="title" hasCustomPrompt="1"/>
          </p:nvPr>
        </p:nvSpPr>
        <p:spPr>
          <a:xfrm>
            <a:off x="838201" y="482400"/>
            <a:ext cx="5533571" cy="1072080"/>
          </a:xfrm>
        </p:spPr>
        <p:txBody>
          <a:bodyPr/>
          <a:lstStyle/>
          <a:p>
            <a:r>
              <a:rPr lang="nb-NO"/>
              <a:t>Klikk for å redigere tittelen</a:t>
            </a:r>
          </a:p>
        </p:txBody>
      </p:sp>
    </p:spTree>
    <p:extLst>
      <p:ext uri="{BB962C8B-B14F-4D97-AF65-F5344CB8AC3E}">
        <p14:creationId xmlns:p14="http://schemas.microsoft.com/office/powerpoint/2010/main" val="5555514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irkler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469CFF4-987B-5A43-8582-31F67145E3E1}"/>
              </a:ext>
            </a:extLst>
          </p:cNvPr>
          <p:cNvSpPr>
            <a:spLocks noGrp="1"/>
          </p:cNvSpPr>
          <p:nvPr>
            <p:ph type="title"/>
          </p:nvPr>
        </p:nvSpPr>
        <p:spPr/>
        <p:txBody>
          <a:bodyPr/>
          <a:lstStyle/>
          <a:p>
            <a:r>
              <a:rPr lang="nb-NO"/>
              <a:t>Klikk for å redigere tittelstil</a:t>
            </a:r>
          </a:p>
        </p:txBody>
      </p:sp>
      <p:sp>
        <p:nvSpPr>
          <p:cNvPr id="3" name="Plassholder for lysbildenummer 2">
            <a:extLst>
              <a:ext uri="{FF2B5EF4-FFF2-40B4-BE49-F238E27FC236}">
                <a16:creationId xmlns:a16="http://schemas.microsoft.com/office/drawing/2014/main" id="{E9603651-05EC-6948-B335-00924944B6CC}"/>
              </a:ext>
            </a:extLst>
          </p:cNvPr>
          <p:cNvSpPr>
            <a:spLocks noGrp="1"/>
          </p:cNvSpPr>
          <p:nvPr>
            <p:ph type="sldNum" sz="quarter" idx="10"/>
          </p:nvPr>
        </p:nvSpPr>
        <p:spPr/>
        <p:txBody>
          <a:bodyPr/>
          <a:lstStyle/>
          <a:p>
            <a:fld id="{95102788-B3AA-6746-B4E5-C52EBB4D0CEE}" type="slidenum">
              <a:rPr lang="nb-NO" smtClean="0"/>
              <a:pPr/>
              <a:t>‹#›</a:t>
            </a:fld>
            <a:endParaRPr lang="nb-NO"/>
          </a:p>
        </p:txBody>
      </p:sp>
      <p:sp>
        <p:nvSpPr>
          <p:cNvPr id="4" name="Plassholder for bunntekst 3">
            <a:extLst>
              <a:ext uri="{FF2B5EF4-FFF2-40B4-BE49-F238E27FC236}">
                <a16:creationId xmlns:a16="http://schemas.microsoft.com/office/drawing/2014/main" id="{CDCE326E-B227-394D-A659-399CE735CEE6}"/>
              </a:ext>
            </a:extLst>
          </p:cNvPr>
          <p:cNvSpPr>
            <a:spLocks noGrp="1"/>
          </p:cNvSpPr>
          <p:nvPr>
            <p:ph type="ftr" sz="quarter" idx="11"/>
          </p:nvPr>
        </p:nvSpPr>
        <p:spPr/>
        <p:txBody>
          <a:bodyPr/>
          <a:lstStyle/>
          <a:p>
            <a:endParaRPr lang="nb-NO"/>
          </a:p>
        </p:txBody>
      </p:sp>
      <p:sp>
        <p:nvSpPr>
          <p:cNvPr id="5" name="Plassholder for bilde 5">
            <a:extLst>
              <a:ext uri="{FF2B5EF4-FFF2-40B4-BE49-F238E27FC236}">
                <a16:creationId xmlns:a16="http://schemas.microsoft.com/office/drawing/2014/main" id="{643807C2-292F-894E-874A-C85D7E9D69AA}"/>
              </a:ext>
            </a:extLst>
          </p:cNvPr>
          <p:cNvSpPr>
            <a:spLocks noGrp="1" noChangeAspect="1"/>
          </p:cNvSpPr>
          <p:nvPr>
            <p:ph type="pic" sz="quarter" idx="12"/>
          </p:nvPr>
        </p:nvSpPr>
        <p:spPr>
          <a:xfrm>
            <a:off x="838201" y="1829346"/>
            <a:ext cx="3147583" cy="3147583"/>
          </a:xfrm>
          <a:prstGeom prst="ellipse">
            <a:avLst/>
          </a:prstGeom>
          <a:solidFill>
            <a:schemeClr val="bg2"/>
          </a:solidFill>
        </p:spPr>
        <p:txBody>
          <a:bodyPr anchor="ctr" anchorCtr="0"/>
          <a:lstStyle>
            <a:lvl1pPr marL="0" indent="0" algn="ctr">
              <a:spcBef>
                <a:spcPts val="800"/>
              </a:spcBef>
              <a:buClr>
                <a:schemeClr val="accent3"/>
              </a:buClr>
              <a:buSzPct val="100000"/>
              <a:buFont typeface="Arial" panose="020B0604020202020204" pitchFamily="34" charset="0"/>
              <a:buNone/>
              <a:defRPr sz="16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p>
        </p:txBody>
      </p:sp>
      <p:sp>
        <p:nvSpPr>
          <p:cNvPr id="6" name="Plassholder for bilde 5">
            <a:extLst>
              <a:ext uri="{FF2B5EF4-FFF2-40B4-BE49-F238E27FC236}">
                <a16:creationId xmlns:a16="http://schemas.microsoft.com/office/drawing/2014/main" id="{5324C5C5-907C-D34E-836F-29B532757AD4}"/>
              </a:ext>
            </a:extLst>
          </p:cNvPr>
          <p:cNvSpPr>
            <a:spLocks noGrp="1" noChangeAspect="1"/>
          </p:cNvSpPr>
          <p:nvPr>
            <p:ph type="pic" sz="quarter" idx="27"/>
          </p:nvPr>
        </p:nvSpPr>
        <p:spPr>
          <a:xfrm>
            <a:off x="4518119" y="1829346"/>
            <a:ext cx="3147583" cy="3147583"/>
          </a:xfrm>
          <a:prstGeom prst="ellipse">
            <a:avLst/>
          </a:prstGeom>
          <a:solidFill>
            <a:schemeClr val="bg2"/>
          </a:solidFill>
        </p:spPr>
        <p:txBody>
          <a:bodyPr anchor="ctr" anchorCtr="0"/>
          <a:lstStyle>
            <a:lvl1pPr marL="0" indent="0" algn="ctr">
              <a:spcBef>
                <a:spcPts val="800"/>
              </a:spcBef>
              <a:buClr>
                <a:schemeClr val="accent3"/>
              </a:buClr>
              <a:buSzPct val="100000"/>
              <a:buFont typeface="Arial" panose="020B0604020202020204" pitchFamily="34" charset="0"/>
              <a:buNone/>
              <a:defRPr sz="16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p>
        </p:txBody>
      </p:sp>
      <p:sp>
        <p:nvSpPr>
          <p:cNvPr id="7" name="Plassholder for bilde 5">
            <a:extLst>
              <a:ext uri="{FF2B5EF4-FFF2-40B4-BE49-F238E27FC236}">
                <a16:creationId xmlns:a16="http://schemas.microsoft.com/office/drawing/2014/main" id="{BA339474-4310-4E4C-8300-B9375051CA40}"/>
              </a:ext>
            </a:extLst>
          </p:cNvPr>
          <p:cNvSpPr>
            <a:spLocks noGrp="1" noChangeAspect="1"/>
          </p:cNvSpPr>
          <p:nvPr>
            <p:ph type="pic" sz="quarter" idx="28"/>
          </p:nvPr>
        </p:nvSpPr>
        <p:spPr>
          <a:xfrm>
            <a:off x="8206218" y="1829346"/>
            <a:ext cx="3147583" cy="3147583"/>
          </a:xfrm>
          <a:prstGeom prst="ellipse">
            <a:avLst/>
          </a:prstGeom>
          <a:solidFill>
            <a:schemeClr val="bg2"/>
          </a:solidFill>
        </p:spPr>
        <p:txBody>
          <a:bodyPr anchor="ctr" anchorCtr="0"/>
          <a:lstStyle>
            <a:lvl1pPr marL="0" indent="0" algn="ctr">
              <a:spcBef>
                <a:spcPts val="800"/>
              </a:spcBef>
              <a:buClr>
                <a:schemeClr val="accent3"/>
              </a:buClr>
              <a:buSzPct val="100000"/>
              <a:buFont typeface="Arial" panose="020B0604020202020204" pitchFamily="34" charset="0"/>
              <a:buNone/>
              <a:defRPr sz="16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p>
        </p:txBody>
      </p:sp>
      <p:sp>
        <p:nvSpPr>
          <p:cNvPr id="10" name="Plassholder for tekst 2">
            <a:extLst>
              <a:ext uri="{FF2B5EF4-FFF2-40B4-BE49-F238E27FC236}">
                <a16:creationId xmlns:a16="http://schemas.microsoft.com/office/drawing/2014/main" id="{3420036C-1838-DE4A-BADD-245630D31E50}"/>
              </a:ext>
            </a:extLst>
          </p:cNvPr>
          <p:cNvSpPr>
            <a:spLocks noGrp="1"/>
          </p:cNvSpPr>
          <p:nvPr>
            <p:ph type="body" sz="quarter" idx="33"/>
          </p:nvPr>
        </p:nvSpPr>
        <p:spPr>
          <a:xfrm>
            <a:off x="8080586" y="5161212"/>
            <a:ext cx="3398852" cy="963603"/>
          </a:xfrm>
        </p:spPr>
        <p:txBody>
          <a:bodyPr lIns="0" tIns="0" rIns="0" bIns="0" anchor="ctr">
            <a:noAutofit/>
          </a:bodyPr>
          <a:lstStyle>
            <a:lvl1pPr marL="35999" indent="0" algn="ctr">
              <a:spcBef>
                <a:spcPts val="600"/>
              </a:spcBef>
              <a:buSzPct val="100000"/>
              <a:buFont typeface="Arial" panose="020B0604020202020204" pitchFamily="34" charset="0"/>
              <a:buNone/>
              <a:defRPr sz="2400"/>
            </a:lvl1pPr>
          </a:lstStyle>
          <a:p>
            <a:pPr lvl="0"/>
            <a:r>
              <a:rPr lang="nb-NO"/>
              <a:t>Klikk for å redigere tekststiler i malen</a:t>
            </a:r>
          </a:p>
        </p:txBody>
      </p:sp>
      <p:sp>
        <p:nvSpPr>
          <p:cNvPr id="11" name="Plassholder for tekst 2">
            <a:extLst>
              <a:ext uri="{FF2B5EF4-FFF2-40B4-BE49-F238E27FC236}">
                <a16:creationId xmlns:a16="http://schemas.microsoft.com/office/drawing/2014/main" id="{94BB1344-2B8D-6C4F-AF3C-799F28132DC6}"/>
              </a:ext>
            </a:extLst>
          </p:cNvPr>
          <p:cNvSpPr>
            <a:spLocks noGrp="1"/>
          </p:cNvSpPr>
          <p:nvPr>
            <p:ph type="body" sz="quarter" idx="34"/>
          </p:nvPr>
        </p:nvSpPr>
        <p:spPr>
          <a:xfrm>
            <a:off x="4392485" y="5157975"/>
            <a:ext cx="3398852" cy="963603"/>
          </a:xfrm>
        </p:spPr>
        <p:txBody>
          <a:bodyPr lIns="0" tIns="0" rIns="0" bIns="0" anchor="ctr">
            <a:noAutofit/>
          </a:bodyPr>
          <a:lstStyle>
            <a:lvl1pPr marL="35999" indent="0" algn="ctr">
              <a:spcBef>
                <a:spcPts val="600"/>
              </a:spcBef>
              <a:buSzPct val="100000"/>
              <a:buFont typeface="Arial" panose="020B0604020202020204" pitchFamily="34" charset="0"/>
              <a:buNone/>
              <a:defRPr sz="2400"/>
            </a:lvl1pPr>
          </a:lstStyle>
          <a:p>
            <a:pPr lvl="0"/>
            <a:r>
              <a:rPr lang="nb-NO"/>
              <a:t>Klikk for å redigere tekststiler i malen</a:t>
            </a:r>
          </a:p>
        </p:txBody>
      </p:sp>
      <p:sp>
        <p:nvSpPr>
          <p:cNvPr id="12" name="Plassholder for tekst 2">
            <a:extLst>
              <a:ext uri="{FF2B5EF4-FFF2-40B4-BE49-F238E27FC236}">
                <a16:creationId xmlns:a16="http://schemas.microsoft.com/office/drawing/2014/main" id="{82C78190-F0C7-F94A-8B39-D2876F768B7D}"/>
              </a:ext>
            </a:extLst>
          </p:cNvPr>
          <p:cNvSpPr>
            <a:spLocks noGrp="1"/>
          </p:cNvSpPr>
          <p:nvPr>
            <p:ph type="body" sz="quarter" idx="35"/>
          </p:nvPr>
        </p:nvSpPr>
        <p:spPr>
          <a:xfrm>
            <a:off x="712566" y="5157975"/>
            <a:ext cx="3398852" cy="963603"/>
          </a:xfrm>
        </p:spPr>
        <p:txBody>
          <a:bodyPr lIns="0" tIns="0" rIns="0" bIns="0" anchor="ctr">
            <a:noAutofit/>
          </a:bodyPr>
          <a:lstStyle>
            <a:lvl1pPr marL="35999" indent="0" algn="ctr">
              <a:spcBef>
                <a:spcPts val="600"/>
              </a:spcBef>
              <a:buSzPct val="100000"/>
              <a:buFont typeface="Arial" panose="020B0604020202020204" pitchFamily="34" charset="0"/>
              <a:buNone/>
              <a:defRPr sz="2400"/>
            </a:lvl1pPr>
          </a:lstStyle>
          <a:p>
            <a:pPr lvl="0"/>
            <a:r>
              <a:rPr lang="nb-NO"/>
              <a:t>Klikk for å redigere tekststiler i malen</a:t>
            </a:r>
          </a:p>
        </p:txBody>
      </p:sp>
    </p:spTree>
    <p:extLst>
      <p:ext uri="{BB962C8B-B14F-4D97-AF65-F5344CB8AC3E}">
        <p14:creationId xmlns:p14="http://schemas.microsoft.com/office/powerpoint/2010/main" val="27070216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C med bilde">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187046D5-FCF3-DD40-B896-2E3520046E70}"/>
              </a:ext>
            </a:extLst>
          </p:cNvPr>
          <p:cNvSpPr>
            <a:spLocks noGrp="1"/>
          </p:cNvSpPr>
          <p:nvPr>
            <p:ph type="sldNum" sz="quarter" idx="10"/>
          </p:nvPr>
        </p:nvSpPr>
        <p:spPr/>
        <p:txBody>
          <a:bodyPr/>
          <a:lstStyle/>
          <a:p>
            <a:fld id="{95102788-B3AA-6746-B4E5-C52EBB4D0CEE}" type="slidenum">
              <a:rPr lang="nb-NO" smtClean="0"/>
              <a:pPr/>
              <a:t>‹#›</a:t>
            </a:fld>
            <a:endParaRPr lang="nb-NO"/>
          </a:p>
        </p:txBody>
      </p:sp>
      <p:sp>
        <p:nvSpPr>
          <p:cNvPr id="4" name="Plassholder for bunntekst 3">
            <a:extLst>
              <a:ext uri="{FF2B5EF4-FFF2-40B4-BE49-F238E27FC236}">
                <a16:creationId xmlns:a16="http://schemas.microsoft.com/office/drawing/2014/main" id="{52DA0986-BEFB-4A44-98B6-D10264B4EA5C}"/>
              </a:ext>
            </a:extLst>
          </p:cNvPr>
          <p:cNvSpPr>
            <a:spLocks noGrp="1"/>
          </p:cNvSpPr>
          <p:nvPr>
            <p:ph type="ftr" sz="quarter" idx="11"/>
          </p:nvPr>
        </p:nvSpPr>
        <p:spPr/>
        <p:txBody>
          <a:bodyPr/>
          <a:lstStyle/>
          <a:p>
            <a:endParaRPr lang="nb-NO"/>
          </a:p>
        </p:txBody>
      </p:sp>
      <p:pic>
        <p:nvPicPr>
          <p:cNvPr id="5" name="Plassholder for innhold 3">
            <a:extLst>
              <a:ext uri="{FF2B5EF4-FFF2-40B4-BE49-F238E27FC236}">
                <a16:creationId xmlns:a16="http://schemas.microsoft.com/office/drawing/2014/main" id="{92C05EAD-0F07-3B45-8747-833BB1F2A5F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23"/>
          <a:stretch/>
        </p:blipFill>
        <p:spPr bwMode="auto">
          <a:xfrm>
            <a:off x="1482417" y="660910"/>
            <a:ext cx="8995931" cy="5101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pic>
      <p:sp>
        <p:nvSpPr>
          <p:cNvPr id="6" name="Plassholder for bilde 5">
            <a:extLst>
              <a:ext uri="{FF2B5EF4-FFF2-40B4-BE49-F238E27FC236}">
                <a16:creationId xmlns:a16="http://schemas.microsoft.com/office/drawing/2014/main" id="{CADDA05B-7DC7-D845-8F78-41EFC4912172}"/>
              </a:ext>
            </a:extLst>
          </p:cNvPr>
          <p:cNvSpPr>
            <a:spLocks noGrp="1"/>
          </p:cNvSpPr>
          <p:nvPr>
            <p:ph type="pic" sz="quarter" idx="12"/>
          </p:nvPr>
        </p:nvSpPr>
        <p:spPr>
          <a:xfrm>
            <a:off x="2337219" y="907452"/>
            <a:ext cx="7311543" cy="4363809"/>
          </a:xfrm>
          <a:prstGeom prst="rect">
            <a:avLst/>
          </a:prstGeom>
          <a:solidFill>
            <a:schemeClr val="bg1"/>
          </a:solidFill>
        </p:spPr>
        <p:txBody>
          <a:bodyPr anchor="ctr" anchorCtr="0">
            <a:normAutofit/>
          </a:bodyPr>
          <a:lstStyle>
            <a:lvl1pPr marL="0" indent="0" algn="ctr">
              <a:spcBef>
                <a:spcPts val="800"/>
              </a:spcBef>
              <a:buClr>
                <a:schemeClr val="accent2"/>
              </a:buClr>
              <a:buSzPct val="100000"/>
              <a:buNone/>
              <a:defRPr sz="18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p>
        </p:txBody>
      </p:sp>
    </p:spTree>
    <p:extLst>
      <p:ext uri="{BB962C8B-B14F-4D97-AF65-F5344CB8AC3E}">
        <p14:creationId xmlns:p14="http://schemas.microsoft.com/office/powerpoint/2010/main" val="34102108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Heldekkende bilde">
    <p:spTree>
      <p:nvGrpSpPr>
        <p:cNvPr id="1" name=""/>
        <p:cNvGrpSpPr/>
        <p:nvPr/>
      </p:nvGrpSpPr>
      <p:grpSpPr>
        <a:xfrm>
          <a:off x="0" y="0"/>
          <a:ext cx="0" cy="0"/>
          <a:chOff x="0" y="0"/>
          <a:chExt cx="0" cy="0"/>
        </a:xfrm>
      </p:grpSpPr>
      <p:sp>
        <p:nvSpPr>
          <p:cNvPr id="8" name="Plassholder for bilde 5">
            <a:extLst>
              <a:ext uri="{FF2B5EF4-FFF2-40B4-BE49-F238E27FC236}">
                <a16:creationId xmlns:a16="http://schemas.microsoft.com/office/drawing/2014/main" id="{41F14D0C-5037-3D4E-9FB1-24B237B969FC}"/>
              </a:ext>
            </a:extLst>
          </p:cNvPr>
          <p:cNvSpPr>
            <a:spLocks noGrp="1" noChangeAspect="1"/>
          </p:cNvSpPr>
          <p:nvPr>
            <p:ph type="pic" sz="quarter" idx="13"/>
          </p:nvPr>
        </p:nvSpPr>
        <p:spPr>
          <a:xfrm>
            <a:off x="0" y="0"/>
            <a:ext cx="12192000" cy="6858000"/>
          </a:xfrm>
          <a:prstGeom prst="rect">
            <a:avLst/>
          </a:prstGeom>
          <a:solidFill>
            <a:srgbClr val="E9E7E7"/>
          </a:solidFill>
        </p:spPr>
        <p:txBody>
          <a:bodyPr lIns="0" tIns="1007999" bIns="0" anchor="ctr" anchorCtr="0"/>
          <a:lstStyle>
            <a:lvl1pPr marL="0" marR="0" indent="0" algn="ctr" defTabSz="914377"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sz="1400" b="0" i="0" baseline="0">
                <a:latin typeface="Arial" panose="020B0604020202020204" pitchFamily="34" charset="0"/>
                <a:ea typeface="Arial" panose="020B0604020202020204" pitchFamily="34" charset="0"/>
                <a:cs typeface="Arial" panose="020B0604020202020204" pitchFamily="34" charset="0"/>
              </a:defRPr>
            </a:lvl1pPr>
          </a:lstStyle>
          <a:p>
            <a:pPr marL="0" marR="0" lvl="0" indent="0" algn="ctr" defTabSz="914377"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a:pPr>
            <a:r>
              <a:rPr lang="nb-NO"/>
              <a:t>Klikk på ikonet for å legge til et bilde</a:t>
            </a:r>
          </a:p>
        </p:txBody>
      </p:sp>
    </p:spTree>
    <p:extLst>
      <p:ext uri="{BB962C8B-B14F-4D97-AF65-F5344CB8AC3E}">
        <p14:creationId xmlns:p14="http://schemas.microsoft.com/office/powerpoint/2010/main" val="21308192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Heldekkende bilde med tekst">
    <p:spTree>
      <p:nvGrpSpPr>
        <p:cNvPr id="1" name=""/>
        <p:cNvGrpSpPr/>
        <p:nvPr/>
      </p:nvGrpSpPr>
      <p:grpSpPr>
        <a:xfrm>
          <a:off x="0" y="0"/>
          <a:ext cx="0" cy="0"/>
          <a:chOff x="0" y="0"/>
          <a:chExt cx="0" cy="0"/>
        </a:xfrm>
      </p:grpSpPr>
      <p:sp>
        <p:nvSpPr>
          <p:cNvPr id="8" name="Plassholder for bilde 5">
            <a:extLst>
              <a:ext uri="{FF2B5EF4-FFF2-40B4-BE49-F238E27FC236}">
                <a16:creationId xmlns:a16="http://schemas.microsoft.com/office/drawing/2014/main" id="{41F14D0C-5037-3D4E-9FB1-24B237B969FC}"/>
              </a:ext>
            </a:extLst>
          </p:cNvPr>
          <p:cNvSpPr>
            <a:spLocks noGrp="1" noChangeAspect="1"/>
          </p:cNvSpPr>
          <p:nvPr>
            <p:ph type="pic" sz="quarter" idx="13"/>
          </p:nvPr>
        </p:nvSpPr>
        <p:spPr>
          <a:xfrm>
            <a:off x="0" y="0"/>
            <a:ext cx="12192000" cy="6858000"/>
          </a:xfrm>
          <a:prstGeom prst="rect">
            <a:avLst/>
          </a:prstGeom>
          <a:solidFill>
            <a:srgbClr val="E9E7E7"/>
          </a:solidFill>
        </p:spPr>
        <p:txBody>
          <a:bodyPr lIns="0" tIns="1007999" bIns="0" anchor="ctr" anchorCtr="0">
            <a:normAutofit/>
          </a:bodyPr>
          <a:lstStyle>
            <a:lvl1pPr marL="0" marR="0" indent="0" algn="ctr" defTabSz="914377"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sz="1600" b="0" i="0" baseline="0">
                <a:latin typeface="Arial" panose="020B0604020202020204" pitchFamily="34" charset="0"/>
                <a:ea typeface="Arial" panose="020B0604020202020204" pitchFamily="34" charset="0"/>
                <a:cs typeface="Arial" panose="020B0604020202020204" pitchFamily="34" charset="0"/>
              </a:defRPr>
            </a:lvl1pPr>
          </a:lstStyle>
          <a:p>
            <a:pPr marL="0" marR="0" lvl="0" indent="0" algn="ctr" defTabSz="914377"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a:pPr>
            <a:r>
              <a:rPr lang="nb-NO"/>
              <a:t>Klikk på ikonet for å legge til et bilde</a:t>
            </a:r>
          </a:p>
        </p:txBody>
      </p:sp>
      <p:sp>
        <p:nvSpPr>
          <p:cNvPr id="3" name="Text Placeholder 7">
            <a:extLst>
              <a:ext uri="{FF2B5EF4-FFF2-40B4-BE49-F238E27FC236}">
                <a16:creationId xmlns:a16="http://schemas.microsoft.com/office/drawing/2014/main" id="{17FB01FB-60B2-5E41-A15B-1235CEC30B73}"/>
              </a:ext>
            </a:extLst>
          </p:cNvPr>
          <p:cNvSpPr>
            <a:spLocks noGrp="1"/>
          </p:cNvSpPr>
          <p:nvPr>
            <p:ph type="body" sz="quarter" idx="14" hasCustomPrompt="1"/>
          </p:nvPr>
        </p:nvSpPr>
        <p:spPr>
          <a:xfrm>
            <a:off x="0" y="4978401"/>
            <a:ext cx="12192000" cy="1294007"/>
          </a:xfrm>
          <a:solidFill>
            <a:srgbClr val="3E3832">
              <a:alpha val="69804"/>
            </a:srgbClr>
          </a:solidFill>
        </p:spPr>
        <p:txBody>
          <a:bodyPr wrap="square" lIns="1440000" tIns="180000" rIns="1475999" bIns="216000" anchor="ctr" anchorCtr="0">
            <a:noAutofit/>
          </a:bodyPr>
          <a:lstStyle>
            <a:lvl1pPr marL="35999" indent="0" algn="ctr">
              <a:lnSpc>
                <a:spcPct val="100000"/>
              </a:lnSpc>
              <a:spcBef>
                <a:spcPts val="600"/>
              </a:spcBef>
              <a:buClr>
                <a:schemeClr val="accent3"/>
              </a:buClr>
              <a:buSzPct val="110000"/>
              <a:buFont typeface="Arial" panose="020B0604020202020204" pitchFamily="34" charset="0"/>
              <a:buNone/>
              <a:defRPr sz="3200" baseline="0">
                <a:solidFill>
                  <a:schemeClr val="bg1"/>
                </a:solidFill>
                <a:latin typeface="Arial" panose="020B0604020202020204" pitchFamily="34" charset="0"/>
                <a:cs typeface="Arial" panose="020B0604020202020204" pitchFamily="34" charset="0"/>
              </a:defRPr>
            </a:lvl1pPr>
            <a:lvl2pPr marL="215995" indent="0" algn="ctr">
              <a:spcBef>
                <a:spcPts val="600"/>
              </a:spcBef>
              <a:buClr>
                <a:schemeClr val="accent3"/>
              </a:buClr>
              <a:buSzPct val="110000"/>
              <a:buFont typeface="Arial" panose="020B0604020202020204" pitchFamily="34" charset="0"/>
              <a:buNone/>
              <a:defRPr sz="1200" baseline="0">
                <a:solidFill>
                  <a:schemeClr val="tx1"/>
                </a:solidFill>
                <a:latin typeface="Arial" panose="020B0604020202020204" pitchFamily="34" charset="0"/>
                <a:cs typeface="Arial" panose="020B0604020202020204" pitchFamily="34" charset="0"/>
              </a:defRPr>
            </a:lvl2pPr>
            <a:lvl3pPr marL="431989" indent="0" algn="ctr">
              <a:spcBef>
                <a:spcPts val="600"/>
              </a:spcBef>
              <a:buClr>
                <a:schemeClr val="accent3"/>
              </a:buClr>
              <a:buSzPct val="110000"/>
              <a:buFont typeface="Arial" panose="020B0604020202020204" pitchFamily="34" charset="0"/>
              <a:buNone/>
              <a:defRPr sz="1000" baseline="0">
                <a:solidFill>
                  <a:schemeClr val="tx1"/>
                </a:solidFill>
                <a:latin typeface="Arial" panose="020B0604020202020204" pitchFamily="34" charset="0"/>
                <a:cs typeface="Arial" panose="020B0604020202020204" pitchFamily="34" charset="0"/>
              </a:defRPr>
            </a:lvl3pPr>
            <a:lvl4pPr indent="-215995">
              <a:spcBef>
                <a:spcPts val="700"/>
              </a:spcBef>
              <a:buClr>
                <a:schemeClr val="accent6"/>
              </a:buClr>
              <a:buSzPct val="110000"/>
              <a:defRPr sz="1600" baseline="0">
                <a:solidFill>
                  <a:srgbClr val="007272"/>
                </a:solidFill>
                <a:latin typeface="Segoe UI"/>
              </a:defRPr>
            </a:lvl4pPr>
            <a:lvl5pPr indent="-215995">
              <a:spcBef>
                <a:spcPts val="700"/>
              </a:spcBef>
              <a:buClr>
                <a:schemeClr val="accent6"/>
              </a:buClr>
              <a:buSzPct val="110000"/>
              <a:defRPr sz="1600" baseline="0">
                <a:solidFill>
                  <a:srgbClr val="007272"/>
                </a:solidFill>
                <a:latin typeface="Segoe UI"/>
              </a:defRPr>
            </a:lvl5pPr>
          </a:lstStyle>
          <a:p>
            <a:pPr lvl="0"/>
            <a:r>
              <a:rPr lang="nb-NO"/>
              <a:t>Klikk for å redigere teksten</a:t>
            </a:r>
          </a:p>
        </p:txBody>
      </p:sp>
    </p:spTree>
    <p:extLst>
      <p:ext uri="{BB962C8B-B14F-4D97-AF65-F5344CB8AC3E}">
        <p14:creationId xmlns:p14="http://schemas.microsoft.com/office/powerpoint/2010/main" val="3682812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Video">
    <p:spTree>
      <p:nvGrpSpPr>
        <p:cNvPr id="1" name=""/>
        <p:cNvGrpSpPr/>
        <p:nvPr/>
      </p:nvGrpSpPr>
      <p:grpSpPr>
        <a:xfrm>
          <a:off x="0" y="0"/>
          <a:ext cx="0" cy="0"/>
          <a:chOff x="0" y="0"/>
          <a:chExt cx="0" cy="0"/>
        </a:xfrm>
      </p:grpSpPr>
      <p:sp>
        <p:nvSpPr>
          <p:cNvPr id="3" name="Plassholder for media 2">
            <a:extLst>
              <a:ext uri="{FF2B5EF4-FFF2-40B4-BE49-F238E27FC236}">
                <a16:creationId xmlns:a16="http://schemas.microsoft.com/office/drawing/2014/main" id="{873143D7-64FC-5342-9DED-8AE8E11EED5E}"/>
              </a:ext>
            </a:extLst>
          </p:cNvPr>
          <p:cNvSpPr>
            <a:spLocks noGrp="1"/>
          </p:cNvSpPr>
          <p:nvPr>
            <p:ph type="media" sz="quarter" idx="10"/>
          </p:nvPr>
        </p:nvSpPr>
        <p:spPr>
          <a:xfrm>
            <a:off x="0" y="0"/>
            <a:ext cx="12192000" cy="6858000"/>
          </a:xfrm>
        </p:spPr>
        <p:txBody>
          <a:bodyPr anchor="ctr"/>
          <a:lstStyle>
            <a:lvl1pPr marL="0" indent="0" algn="ctr">
              <a:buNone/>
              <a:defRPr sz="1800"/>
            </a:lvl1pPr>
          </a:lstStyle>
          <a:p>
            <a:r>
              <a:rPr lang="nb-NO"/>
              <a:t>Klikk ikonet for å legge til media</a:t>
            </a:r>
          </a:p>
        </p:txBody>
      </p:sp>
    </p:spTree>
    <p:extLst>
      <p:ext uri="{BB962C8B-B14F-4D97-AF65-F5344CB8AC3E}">
        <p14:creationId xmlns:p14="http://schemas.microsoft.com/office/powerpoint/2010/main" val="41754742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Avslutning">
    <p:bg>
      <p:bgPr>
        <a:solidFill>
          <a:schemeClr val="tx2"/>
        </a:solidFill>
        <a:effectLst/>
      </p:bgPr>
    </p:bg>
    <p:spTree>
      <p:nvGrpSpPr>
        <p:cNvPr id="1" name=""/>
        <p:cNvGrpSpPr/>
        <p:nvPr/>
      </p:nvGrpSpPr>
      <p:grpSpPr>
        <a:xfrm>
          <a:off x="0" y="0"/>
          <a:ext cx="0" cy="0"/>
          <a:chOff x="0" y="0"/>
          <a:chExt cx="0" cy="0"/>
        </a:xfrm>
      </p:grpSpPr>
      <p:pic>
        <p:nvPicPr>
          <p:cNvPr id="3" name="Grafikk 2">
            <a:extLst>
              <a:ext uri="{FF2B5EF4-FFF2-40B4-BE49-F238E27FC236}">
                <a16:creationId xmlns:a16="http://schemas.microsoft.com/office/drawing/2014/main" id="{218187FF-9479-F146-8240-5C009B4119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31946" y="2948386"/>
            <a:ext cx="1528111" cy="961231"/>
          </a:xfrm>
          <a:prstGeom prst="rect">
            <a:avLst/>
          </a:prstGeom>
        </p:spPr>
      </p:pic>
    </p:spTree>
    <p:extLst>
      <p:ext uri="{BB962C8B-B14F-4D97-AF65-F5344CB8AC3E}">
        <p14:creationId xmlns:p14="http://schemas.microsoft.com/office/powerpoint/2010/main" val="3195817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Mellomside">
    <p:bg>
      <p:bgPr>
        <a:solidFill>
          <a:srgbClr val="0C5472"/>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C48BD439-F083-3D4E-862D-4EA46D9E3B41}"/>
              </a:ext>
            </a:extLst>
          </p:cNvPr>
          <p:cNvSpPr>
            <a:spLocks noGrp="1"/>
          </p:cNvSpPr>
          <p:nvPr>
            <p:ph type="body" idx="1"/>
          </p:nvPr>
        </p:nvSpPr>
        <p:spPr>
          <a:xfrm>
            <a:off x="844550" y="3540205"/>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Tittel 1">
            <a:extLst>
              <a:ext uri="{FF2B5EF4-FFF2-40B4-BE49-F238E27FC236}">
                <a16:creationId xmlns:a16="http://schemas.microsoft.com/office/drawing/2014/main" id="{02D6C30B-4FDA-544A-9662-F2B6261EBCDA}"/>
              </a:ext>
            </a:extLst>
          </p:cNvPr>
          <p:cNvSpPr>
            <a:spLocks noGrp="1"/>
          </p:cNvSpPr>
          <p:nvPr>
            <p:ph type="ctrTitle" hasCustomPrompt="1"/>
          </p:nvPr>
        </p:nvSpPr>
        <p:spPr>
          <a:xfrm>
            <a:off x="844550" y="2032569"/>
            <a:ext cx="9271829" cy="1396431"/>
          </a:xfrm>
        </p:spPr>
        <p:txBody>
          <a:bodyPr anchor="ctr">
            <a:normAutofit/>
          </a:bodyPr>
          <a:lstStyle>
            <a:lvl1pPr algn="l">
              <a:defRPr sz="3600" b="1">
                <a:solidFill>
                  <a:schemeClr val="bg1"/>
                </a:solidFill>
              </a:defRPr>
            </a:lvl1pPr>
          </a:lstStyle>
          <a:p>
            <a:r>
              <a:rPr lang="nb-NO"/>
              <a:t>Klikk for å redigere tittelen</a:t>
            </a:r>
          </a:p>
        </p:txBody>
      </p:sp>
    </p:spTree>
    <p:extLst>
      <p:ext uri="{BB962C8B-B14F-4D97-AF65-F5344CB8AC3E}">
        <p14:creationId xmlns:p14="http://schemas.microsoft.com/office/powerpoint/2010/main" val="28394883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Avslutning med tekst">
    <p:bg>
      <p:bgPr>
        <a:solidFill>
          <a:schemeClr val="tx2"/>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AC4ED5FE-FAC3-BD40-BDD1-8009A2F54019}"/>
              </a:ext>
            </a:extLst>
          </p:cNvPr>
          <p:cNvSpPr>
            <a:spLocks noGrp="1"/>
          </p:cNvSpPr>
          <p:nvPr>
            <p:ph type="body" sz="quarter" idx="10" hasCustomPrompt="1"/>
          </p:nvPr>
        </p:nvSpPr>
        <p:spPr>
          <a:xfrm>
            <a:off x="1733551" y="3429002"/>
            <a:ext cx="8724900" cy="1222375"/>
          </a:xfrm>
        </p:spPr>
        <p:txBody>
          <a:bodyPr anchor="ctr">
            <a:normAutofit/>
          </a:bodyPr>
          <a:lstStyle>
            <a:lvl1pPr marL="0" indent="0" algn="ctr">
              <a:buNone/>
              <a:defRPr sz="2800">
                <a:solidFill>
                  <a:schemeClr val="bg1"/>
                </a:solidFill>
              </a:defRPr>
            </a:lvl1pPr>
          </a:lstStyle>
          <a:p>
            <a:pPr lvl="0"/>
            <a:r>
              <a:rPr lang="nb-NO"/>
              <a:t>Klikk for å redigere teksten</a:t>
            </a:r>
          </a:p>
        </p:txBody>
      </p:sp>
      <p:pic>
        <p:nvPicPr>
          <p:cNvPr id="4" name="Grafikk 3">
            <a:extLst>
              <a:ext uri="{FF2B5EF4-FFF2-40B4-BE49-F238E27FC236}">
                <a16:creationId xmlns:a16="http://schemas.microsoft.com/office/drawing/2014/main" id="{107EB73A-062C-C045-956F-A891AF5815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31946" y="2013666"/>
            <a:ext cx="1528111" cy="961231"/>
          </a:xfrm>
          <a:prstGeom prst="rect">
            <a:avLst/>
          </a:prstGeom>
        </p:spPr>
      </p:pic>
    </p:spTree>
    <p:extLst>
      <p:ext uri="{BB962C8B-B14F-4D97-AF65-F5344CB8AC3E}">
        <p14:creationId xmlns:p14="http://schemas.microsoft.com/office/powerpoint/2010/main" val="39719482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Tittel og innhold">
    <p:spTree>
      <p:nvGrpSpPr>
        <p:cNvPr id="1" name=""/>
        <p:cNvGrpSpPr/>
        <p:nvPr/>
      </p:nvGrpSpPr>
      <p:grpSpPr>
        <a:xfrm>
          <a:off x="0" y="0"/>
          <a:ext cx="0" cy="0"/>
          <a:chOff x="0" y="0"/>
          <a:chExt cx="0" cy="0"/>
        </a:xfrm>
      </p:grpSpPr>
      <p:sp>
        <p:nvSpPr>
          <p:cNvPr id="3" name="Plassholder for innhold 2"/>
          <p:cNvSpPr>
            <a:spLocks noGrp="1"/>
          </p:cNvSpPr>
          <p:nvPr>
            <p:ph sz="quarter" idx="10"/>
          </p:nvPr>
        </p:nvSpPr>
        <p:spPr>
          <a:xfrm>
            <a:off x="489283" y="1701799"/>
            <a:ext cx="11198620" cy="4399644"/>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Rectangle 2"/>
          <p:cNvSpPr>
            <a:spLocks noGrp="1" noChangeArrowheads="1"/>
          </p:cNvSpPr>
          <p:nvPr>
            <p:ph type="title"/>
          </p:nvPr>
        </p:nvSpPr>
        <p:spPr bwMode="auto">
          <a:xfrm>
            <a:off x="504827" y="241302"/>
            <a:ext cx="11182351" cy="1261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normAutofit/>
          </a:bodyPr>
          <a:lstStyle/>
          <a:p>
            <a:pPr lvl="0"/>
            <a:r>
              <a:rPr lang="nb-NO"/>
              <a:t>Klikk for å redigere tittelstil</a:t>
            </a:r>
          </a:p>
        </p:txBody>
      </p:sp>
    </p:spTree>
    <p:extLst>
      <p:ext uri="{BB962C8B-B14F-4D97-AF65-F5344CB8AC3E}">
        <p14:creationId xmlns:p14="http://schemas.microsoft.com/office/powerpoint/2010/main" val="22972057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Forside">
    <p:bg>
      <p:bgPr>
        <a:solidFill>
          <a:srgbClr val="E9E7E7"/>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1CD74E5-8D3F-5F45-AF55-379CE17407B8}"/>
              </a:ext>
            </a:extLst>
          </p:cNvPr>
          <p:cNvSpPr>
            <a:spLocks noGrp="1"/>
          </p:cNvSpPr>
          <p:nvPr>
            <p:ph type="ctrTitle" hasCustomPrompt="1"/>
          </p:nvPr>
        </p:nvSpPr>
        <p:spPr>
          <a:xfrm>
            <a:off x="525314" y="2684746"/>
            <a:ext cx="6551347" cy="1396431"/>
          </a:xfrm>
        </p:spPr>
        <p:txBody>
          <a:bodyPr anchor="ctr">
            <a:normAutofit/>
          </a:bodyPr>
          <a:lstStyle>
            <a:lvl1pPr algn="l">
              <a:defRPr sz="3600" b="1">
                <a:solidFill>
                  <a:schemeClr val="tx2"/>
                </a:solidFill>
              </a:defRPr>
            </a:lvl1pPr>
          </a:lstStyle>
          <a:p>
            <a:r>
              <a:rPr lang="nb-NO"/>
              <a:t>Klikk for å redigere tittelen</a:t>
            </a:r>
          </a:p>
        </p:txBody>
      </p:sp>
      <p:sp>
        <p:nvSpPr>
          <p:cNvPr id="3" name="Undertittel 2">
            <a:extLst>
              <a:ext uri="{FF2B5EF4-FFF2-40B4-BE49-F238E27FC236}">
                <a16:creationId xmlns:a16="http://schemas.microsoft.com/office/drawing/2014/main" id="{5C570008-A996-2D4B-88A3-9861CBD4FED0}"/>
              </a:ext>
            </a:extLst>
          </p:cNvPr>
          <p:cNvSpPr>
            <a:spLocks noGrp="1"/>
          </p:cNvSpPr>
          <p:nvPr>
            <p:ph type="subTitle" idx="1" hasCustomPrompt="1"/>
          </p:nvPr>
        </p:nvSpPr>
        <p:spPr>
          <a:xfrm>
            <a:off x="525315" y="4173253"/>
            <a:ext cx="5888738" cy="991169"/>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undertittelen</a:t>
            </a:r>
          </a:p>
        </p:txBody>
      </p:sp>
      <p:sp>
        <p:nvSpPr>
          <p:cNvPr id="8" name="Plassholder for bilde 3">
            <a:extLst>
              <a:ext uri="{FF2B5EF4-FFF2-40B4-BE49-F238E27FC236}">
                <a16:creationId xmlns:a16="http://schemas.microsoft.com/office/drawing/2014/main" id="{195ACC3E-6C58-8E40-A78D-5639EBDF9C43}"/>
              </a:ext>
            </a:extLst>
          </p:cNvPr>
          <p:cNvSpPr>
            <a:spLocks noGrp="1" noChangeAspect="1"/>
          </p:cNvSpPr>
          <p:nvPr>
            <p:ph type="pic" sz="quarter" idx="11"/>
          </p:nvPr>
        </p:nvSpPr>
        <p:spPr bwMode="auto">
          <a:xfrm>
            <a:off x="6160021" y="0"/>
            <a:ext cx="6031979" cy="6858000"/>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8567" h="3913125">
                <a:moveTo>
                  <a:pt x="0" y="3910014"/>
                </a:moveTo>
                <a:lnTo>
                  <a:pt x="1042924" y="0"/>
                </a:lnTo>
                <a:lnTo>
                  <a:pt x="2296533" y="795"/>
                </a:lnTo>
                <a:cubicBezTo>
                  <a:pt x="2292267" y="1303074"/>
                  <a:pt x="2301697" y="2610846"/>
                  <a:pt x="2297431" y="3913125"/>
                </a:cubicBezTo>
                <a:lnTo>
                  <a:pt x="0" y="3910014"/>
                </a:lnTo>
                <a:close/>
              </a:path>
            </a:pathLst>
          </a:custGeom>
          <a:solidFill>
            <a:srgbClr val="C6C2BF"/>
          </a:solidFill>
          <a:ln>
            <a:noFill/>
          </a:ln>
          <a:effectLst/>
        </p:spPr>
        <p:txBody>
          <a:bodyPr lIns="1440000" tIns="468000" bIns="0" anchor="ctr" anchorCtr="0">
            <a:normAutofit/>
          </a:bodyPr>
          <a:lstStyle>
            <a:lvl1pPr marL="0" indent="0" algn="ctr">
              <a:buNone/>
              <a:defRPr sz="1400" baseline="0">
                <a:solidFill>
                  <a:schemeClr val="tx2"/>
                </a:solidFill>
              </a:defRPr>
            </a:lvl1pPr>
          </a:lstStyle>
          <a:p>
            <a:r>
              <a:rPr lang="en-GB"/>
              <a:t>Click icon to add picture</a:t>
            </a:r>
            <a:endParaRPr lang="nb-NO"/>
          </a:p>
        </p:txBody>
      </p:sp>
      <p:sp>
        <p:nvSpPr>
          <p:cNvPr id="9" name="Text Placeholder 8">
            <a:extLst>
              <a:ext uri="{FF2B5EF4-FFF2-40B4-BE49-F238E27FC236}">
                <a16:creationId xmlns:a16="http://schemas.microsoft.com/office/drawing/2014/main" id="{A5AB20B5-22F5-7F42-98FA-915865BDDA6B}"/>
              </a:ext>
            </a:extLst>
          </p:cNvPr>
          <p:cNvSpPr>
            <a:spLocks noGrp="1"/>
          </p:cNvSpPr>
          <p:nvPr>
            <p:ph type="body" sz="quarter" idx="12" hasCustomPrompt="1"/>
          </p:nvPr>
        </p:nvSpPr>
        <p:spPr>
          <a:xfrm>
            <a:off x="525314" y="6193407"/>
            <a:ext cx="5062686" cy="431800"/>
          </a:xfrm>
        </p:spPr>
        <p:txBody>
          <a:bodyPr anchor="b"/>
          <a:lstStyle>
            <a:lvl1pPr marL="0" indent="0">
              <a:buNone/>
              <a:defRPr sz="1400">
                <a:solidFill>
                  <a:schemeClr val="tx2"/>
                </a:solidFill>
              </a:defRPr>
            </a:lvl1pPr>
            <a:lvl5pPr marL="1517650" indent="0">
              <a:buNone/>
              <a:defRPr/>
            </a:lvl5pPr>
          </a:lstStyle>
          <a:p>
            <a:pPr lvl="0"/>
            <a:r>
              <a:rPr lang="en-GB"/>
              <a:t>Dato  //  </a:t>
            </a:r>
            <a:r>
              <a:rPr lang="en-GB" err="1"/>
              <a:t>Ansvarlig</a:t>
            </a:r>
            <a:endParaRPr lang="en-GB"/>
          </a:p>
        </p:txBody>
      </p:sp>
      <p:pic>
        <p:nvPicPr>
          <p:cNvPr id="10" name="Grafikk 9">
            <a:extLst>
              <a:ext uri="{FF2B5EF4-FFF2-40B4-BE49-F238E27FC236}">
                <a16:creationId xmlns:a16="http://schemas.microsoft.com/office/drawing/2014/main" id="{FD4799EC-1694-AB4F-9DD9-2188A933AA2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6274" y="1081899"/>
            <a:ext cx="1280329" cy="802594"/>
          </a:xfrm>
          <a:prstGeom prst="rect">
            <a:avLst/>
          </a:prstGeom>
        </p:spPr>
      </p:pic>
    </p:spTree>
    <p:extLst>
      <p:ext uri="{BB962C8B-B14F-4D97-AF65-F5344CB8AC3E}">
        <p14:creationId xmlns:p14="http://schemas.microsoft.com/office/powerpoint/2010/main" val="7468926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C4D6D5E-F187-4E4B-8B35-180A183982F7}"/>
              </a:ext>
            </a:extLst>
          </p:cNvPr>
          <p:cNvSpPr>
            <a:spLocks noGrp="1"/>
          </p:cNvSpPr>
          <p:nvPr>
            <p:ph type="title" hasCustomPrompt="1"/>
          </p:nvPr>
        </p:nvSpPr>
        <p:spPr/>
        <p:txBody>
          <a:bodyPr>
            <a:normAutofit/>
          </a:bodyPr>
          <a:lstStyle>
            <a:lvl1pPr>
              <a:defRPr sz="3200"/>
            </a:lvl1pPr>
          </a:lstStyle>
          <a:p>
            <a:r>
              <a:rPr lang="nb-NO"/>
              <a:t>Klikk for å redigere tittelen</a:t>
            </a:r>
          </a:p>
        </p:txBody>
      </p:sp>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33667589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Forside uten bilde">
    <p:bg>
      <p:bgPr>
        <a:solidFill>
          <a:srgbClr val="E9E7E7"/>
        </a:solidFill>
        <a:effectLst/>
      </p:bgPr>
    </p:bg>
    <p:spTree>
      <p:nvGrpSpPr>
        <p:cNvPr id="1" name=""/>
        <p:cNvGrpSpPr/>
        <p:nvPr/>
      </p:nvGrpSpPr>
      <p:grpSpPr>
        <a:xfrm>
          <a:off x="0" y="0"/>
          <a:ext cx="0" cy="0"/>
          <a:chOff x="0" y="0"/>
          <a:chExt cx="0" cy="0"/>
        </a:xfrm>
      </p:grpSpPr>
      <p:sp>
        <p:nvSpPr>
          <p:cNvPr id="7" name="Tittel 1">
            <a:extLst>
              <a:ext uri="{FF2B5EF4-FFF2-40B4-BE49-F238E27FC236}">
                <a16:creationId xmlns:a16="http://schemas.microsoft.com/office/drawing/2014/main" id="{0A9867CB-9424-6247-AF4B-FFCCA40FF604}"/>
              </a:ext>
            </a:extLst>
          </p:cNvPr>
          <p:cNvSpPr>
            <a:spLocks noGrp="1"/>
          </p:cNvSpPr>
          <p:nvPr>
            <p:ph type="ctrTitle" hasCustomPrompt="1"/>
          </p:nvPr>
        </p:nvSpPr>
        <p:spPr>
          <a:xfrm>
            <a:off x="525314" y="2684746"/>
            <a:ext cx="9749217" cy="1396431"/>
          </a:xfrm>
        </p:spPr>
        <p:txBody>
          <a:bodyPr anchor="ctr">
            <a:normAutofit/>
          </a:bodyPr>
          <a:lstStyle>
            <a:lvl1pPr algn="l">
              <a:defRPr sz="3600" b="1">
                <a:solidFill>
                  <a:schemeClr val="tx2"/>
                </a:solidFill>
              </a:defRPr>
            </a:lvl1pPr>
          </a:lstStyle>
          <a:p>
            <a:r>
              <a:rPr lang="nb-NO"/>
              <a:t>Klikk for å redigere tittelen</a:t>
            </a:r>
          </a:p>
        </p:txBody>
      </p:sp>
      <p:sp>
        <p:nvSpPr>
          <p:cNvPr id="12" name="Undertittel 2">
            <a:extLst>
              <a:ext uri="{FF2B5EF4-FFF2-40B4-BE49-F238E27FC236}">
                <a16:creationId xmlns:a16="http://schemas.microsoft.com/office/drawing/2014/main" id="{0C30C810-DE10-B745-8CB9-7D254C95F23E}"/>
              </a:ext>
            </a:extLst>
          </p:cNvPr>
          <p:cNvSpPr>
            <a:spLocks noGrp="1"/>
          </p:cNvSpPr>
          <p:nvPr>
            <p:ph type="subTitle" idx="1" hasCustomPrompt="1"/>
          </p:nvPr>
        </p:nvSpPr>
        <p:spPr>
          <a:xfrm>
            <a:off x="525314" y="4173253"/>
            <a:ext cx="8763173" cy="991169"/>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undertittelen</a:t>
            </a:r>
          </a:p>
        </p:txBody>
      </p:sp>
      <p:sp>
        <p:nvSpPr>
          <p:cNvPr id="13" name="Text Placeholder 8">
            <a:extLst>
              <a:ext uri="{FF2B5EF4-FFF2-40B4-BE49-F238E27FC236}">
                <a16:creationId xmlns:a16="http://schemas.microsoft.com/office/drawing/2014/main" id="{26EBA474-9FC2-8545-9569-68B6453E983A}"/>
              </a:ext>
            </a:extLst>
          </p:cNvPr>
          <p:cNvSpPr>
            <a:spLocks noGrp="1"/>
          </p:cNvSpPr>
          <p:nvPr>
            <p:ph type="body" sz="quarter" idx="12" hasCustomPrompt="1"/>
          </p:nvPr>
        </p:nvSpPr>
        <p:spPr>
          <a:xfrm>
            <a:off x="525314" y="6193407"/>
            <a:ext cx="5062686" cy="431800"/>
          </a:xfrm>
        </p:spPr>
        <p:txBody>
          <a:bodyPr anchor="b"/>
          <a:lstStyle>
            <a:lvl1pPr marL="0" indent="0">
              <a:buNone/>
              <a:defRPr sz="1400">
                <a:solidFill>
                  <a:schemeClr val="tx2"/>
                </a:solidFill>
              </a:defRPr>
            </a:lvl1pPr>
            <a:lvl5pPr marL="1517650" indent="0">
              <a:buNone/>
              <a:defRPr/>
            </a:lvl5pPr>
          </a:lstStyle>
          <a:p>
            <a:pPr lvl="0"/>
            <a:r>
              <a:rPr lang="en-GB"/>
              <a:t>Dato  //  </a:t>
            </a:r>
            <a:r>
              <a:rPr lang="en-GB" err="1"/>
              <a:t>Ansvarlig</a:t>
            </a:r>
            <a:endParaRPr lang="en-GB"/>
          </a:p>
        </p:txBody>
      </p:sp>
      <p:pic>
        <p:nvPicPr>
          <p:cNvPr id="8" name="Grafikk 7">
            <a:extLst>
              <a:ext uri="{FF2B5EF4-FFF2-40B4-BE49-F238E27FC236}">
                <a16:creationId xmlns:a16="http://schemas.microsoft.com/office/drawing/2014/main" id="{8BA4E41F-1D03-1746-B68A-521514BC0BA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6274" y="1081899"/>
            <a:ext cx="1280329" cy="802594"/>
          </a:xfrm>
          <a:prstGeom prst="rect">
            <a:avLst/>
          </a:prstGeom>
        </p:spPr>
      </p:pic>
    </p:spTree>
    <p:extLst>
      <p:ext uri="{BB962C8B-B14F-4D97-AF65-F5344CB8AC3E}">
        <p14:creationId xmlns:p14="http://schemas.microsoft.com/office/powerpoint/2010/main" val="16151298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Mellomside">
    <p:bg>
      <p:bgPr>
        <a:solidFill>
          <a:srgbClr val="E9E7E7"/>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C48BD439-F083-3D4E-862D-4EA46D9E3B41}"/>
              </a:ext>
            </a:extLst>
          </p:cNvPr>
          <p:cNvSpPr>
            <a:spLocks noGrp="1"/>
          </p:cNvSpPr>
          <p:nvPr>
            <p:ph type="body" idx="1" hasCustomPrompt="1"/>
          </p:nvPr>
        </p:nvSpPr>
        <p:spPr>
          <a:xfrm>
            <a:off x="844550" y="3540205"/>
            <a:ext cx="10515600" cy="9262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undertittelen</a:t>
            </a:r>
          </a:p>
        </p:txBody>
      </p:sp>
      <p:sp>
        <p:nvSpPr>
          <p:cNvPr id="9" name="Tittel 1">
            <a:extLst>
              <a:ext uri="{FF2B5EF4-FFF2-40B4-BE49-F238E27FC236}">
                <a16:creationId xmlns:a16="http://schemas.microsoft.com/office/drawing/2014/main" id="{02D6C30B-4FDA-544A-9662-F2B6261EBCDA}"/>
              </a:ext>
            </a:extLst>
          </p:cNvPr>
          <p:cNvSpPr>
            <a:spLocks noGrp="1"/>
          </p:cNvSpPr>
          <p:nvPr>
            <p:ph type="ctrTitle" hasCustomPrompt="1"/>
          </p:nvPr>
        </p:nvSpPr>
        <p:spPr>
          <a:xfrm>
            <a:off x="844550" y="2032569"/>
            <a:ext cx="9271829" cy="1396431"/>
          </a:xfrm>
        </p:spPr>
        <p:txBody>
          <a:bodyPr anchor="ctr">
            <a:normAutofit/>
          </a:bodyPr>
          <a:lstStyle>
            <a:lvl1pPr algn="l">
              <a:defRPr sz="3600" b="1">
                <a:solidFill>
                  <a:schemeClr val="tx2"/>
                </a:solidFill>
              </a:defRPr>
            </a:lvl1pPr>
          </a:lstStyle>
          <a:p>
            <a:r>
              <a:rPr lang="nb-NO"/>
              <a:t>Klikk for å redigere tittelen</a:t>
            </a:r>
          </a:p>
        </p:txBody>
      </p:sp>
    </p:spTree>
    <p:extLst>
      <p:ext uri="{BB962C8B-B14F-4D97-AF65-F5344CB8AC3E}">
        <p14:creationId xmlns:p14="http://schemas.microsoft.com/office/powerpoint/2010/main" val="10019214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0E6AA11-9D10-4845-953E-FC6659DEA9CB}"/>
              </a:ext>
            </a:extLst>
          </p:cNvPr>
          <p:cNvSpPr>
            <a:spLocks noGrp="1"/>
          </p:cNvSpPr>
          <p:nvPr>
            <p:ph type="title" hasCustomPrompt="1"/>
          </p:nvPr>
        </p:nvSpPr>
        <p:spPr/>
        <p:txBody>
          <a:bodyPr/>
          <a:lstStyle/>
          <a:p>
            <a:r>
              <a:rPr lang="nb-NO"/>
              <a:t>Klikk for å redigere tittelen</a:t>
            </a:r>
          </a:p>
        </p:txBody>
      </p:sp>
      <p:sp>
        <p:nvSpPr>
          <p:cNvPr id="3" name="Plassholder for innhold 2">
            <a:extLst>
              <a:ext uri="{FF2B5EF4-FFF2-40B4-BE49-F238E27FC236}">
                <a16:creationId xmlns:a16="http://schemas.microsoft.com/office/drawing/2014/main" id="{0093FA9A-B386-3D4A-A17E-105BC9010CBC}"/>
              </a:ext>
            </a:extLst>
          </p:cNvPr>
          <p:cNvSpPr>
            <a:spLocks noGrp="1"/>
          </p:cNvSpPr>
          <p:nvPr>
            <p:ph sz="half" idx="1" hasCustomPrompt="1"/>
          </p:nvPr>
        </p:nvSpPr>
        <p:spPr>
          <a:xfrm>
            <a:off x="838200" y="1825625"/>
            <a:ext cx="5181600" cy="4351338"/>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349DD5D4-E4CC-F541-A385-23400791B312}"/>
              </a:ext>
            </a:extLst>
          </p:cNvPr>
          <p:cNvSpPr>
            <a:spLocks noGrp="1"/>
          </p:cNvSpPr>
          <p:nvPr>
            <p:ph sz="half" idx="2" hasCustomPrompt="1"/>
          </p:nvPr>
        </p:nvSpPr>
        <p:spPr>
          <a:xfrm>
            <a:off x="6172200" y="1825625"/>
            <a:ext cx="5181600" cy="4351338"/>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a:extLst>
              <a:ext uri="{FF2B5EF4-FFF2-40B4-BE49-F238E27FC236}">
                <a16:creationId xmlns:a16="http://schemas.microsoft.com/office/drawing/2014/main" id="{E0092E29-1063-5549-A785-73E8C6A77833}"/>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7" name="Plassholder for lysbildenummer 6">
            <a:extLst>
              <a:ext uri="{FF2B5EF4-FFF2-40B4-BE49-F238E27FC236}">
                <a16:creationId xmlns:a16="http://schemas.microsoft.com/office/drawing/2014/main" id="{D71D6EC1-D552-3849-8EEF-1601B9CE5A70}"/>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1366360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Kun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3574975-50B4-C34B-9F64-4CA300B7F727}"/>
              </a:ext>
            </a:extLst>
          </p:cNvPr>
          <p:cNvSpPr>
            <a:spLocks noGrp="1"/>
          </p:cNvSpPr>
          <p:nvPr>
            <p:ph type="title" hasCustomPrompt="1"/>
          </p:nvPr>
        </p:nvSpPr>
        <p:spPr/>
        <p:txBody>
          <a:bodyPr/>
          <a:lstStyle/>
          <a:p>
            <a:r>
              <a:rPr lang="nb-NO"/>
              <a:t>Klikk for å redigere tittelen</a:t>
            </a:r>
          </a:p>
        </p:txBody>
      </p:sp>
      <p:sp>
        <p:nvSpPr>
          <p:cNvPr id="4" name="Plassholder for bunntekst 3">
            <a:extLst>
              <a:ext uri="{FF2B5EF4-FFF2-40B4-BE49-F238E27FC236}">
                <a16:creationId xmlns:a16="http://schemas.microsoft.com/office/drawing/2014/main" id="{D90BA1EA-559A-0742-9DF6-378DCB049FD9}"/>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5" name="Plassholder for lysbildenummer 4">
            <a:extLst>
              <a:ext uri="{FF2B5EF4-FFF2-40B4-BE49-F238E27FC236}">
                <a16:creationId xmlns:a16="http://schemas.microsoft.com/office/drawing/2014/main" id="{D5178BF1-065F-C64F-A4E1-62B222547C2C}"/>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5757748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3" name="Plassholder for bunntekst 2">
            <a:extLst>
              <a:ext uri="{FF2B5EF4-FFF2-40B4-BE49-F238E27FC236}">
                <a16:creationId xmlns:a16="http://schemas.microsoft.com/office/drawing/2014/main" id="{8F0C2D0C-F750-2644-95F9-0C952AE3AF8D}"/>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4" name="Plassholder for lysbildenummer 3">
            <a:extLst>
              <a:ext uri="{FF2B5EF4-FFF2-40B4-BE49-F238E27FC236}">
                <a16:creationId xmlns:a16="http://schemas.microsoft.com/office/drawing/2014/main" id="{D912E190-170D-CB48-ABA2-AC1FB7840FD3}"/>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14577996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kst med bilde til høyre">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a:xfrm>
            <a:off x="838200" y="1825625"/>
            <a:ext cx="5469835" cy="4351338"/>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1811115" y="6356350"/>
            <a:ext cx="3609024"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a:xfrm>
            <a:off x="5648739" y="6356350"/>
            <a:ext cx="447261" cy="365125"/>
          </a:xfrm>
        </p:spPr>
        <p:txBody>
          <a:bodyPr/>
          <a:lstStyle/>
          <a:p>
            <a:fld id="{95102788-B3AA-6746-B4E5-C52EBB4D0CEE}" type="slidenum">
              <a:rPr lang="nb-NO" smtClean="0"/>
              <a:t>‹#›</a:t>
            </a:fld>
            <a:endParaRPr lang="nb-NO"/>
          </a:p>
        </p:txBody>
      </p:sp>
      <p:sp>
        <p:nvSpPr>
          <p:cNvPr id="7" name="Plassholder for bilde 3">
            <a:extLst>
              <a:ext uri="{FF2B5EF4-FFF2-40B4-BE49-F238E27FC236}">
                <a16:creationId xmlns:a16="http://schemas.microsoft.com/office/drawing/2014/main" id="{9CCA7799-B00E-2A41-ADCA-ABD6B94D7671}"/>
              </a:ext>
            </a:extLst>
          </p:cNvPr>
          <p:cNvSpPr>
            <a:spLocks noGrp="1" noChangeAspect="1"/>
          </p:cNvSpPr>
          <p:nvPr>
            <p:ph type="pic" sz="quarter" idx="13"/>
          </p:nvPr>
        </p:nvSpPr>
        <p:spPr bwMode="auto">
          <a:xfrm>
            <a:off x="6160021" y="0"/>
            <a:ext cx="6031979" cy="6858000"/>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8567" h="3913125">
                <a:moveTo>
                  <a:pt x="0" y="3910014"/>
                </a:moveTo>
                <a:lnTo>
                  <a:pt x="1042924" y="0"/>
                </a:lnTo>
                <a:lnTo>
                  <a:pt x="2296533" y="795"/>
                </a:lnTo>
                <a:cubicBezTo>
                  <a:pt x="2292267" y="1303074"/>
                  <a:pt x="2301697" y="2610846"/>
                  <a:pt x="2297431" y="3913125"/>
                </a:cubicBezTo>
                <a:lnTo>
                  <a:pt x="0" y="3910014"/>
                </a:lnTo>
                <a:close/>
              </a:path>
            </a:pathLst>
          </a:custGeom>
          <a:solidFill>
            <a:schemeClr val="bg2"/>
          </a:solidFill>
          <a:ln>
            <a:noFill/>
          </a:ln>
          <a:effectLst/>
        </p:spPr>
        <p:txBody>
          <a:bodyPr lIns="1440000" tIns="468000" bIns="0" anchor="ctr" anchorCtr="0">
            <a:normAutofit/>
          </a:bodyPr>
          <a:lstStyle>
            <a:lvl1pPr marL="0" indent="0" algn="ctr">
              <a:buNone/>
              <a:defRPr sz="1400" baseline="0">
                <a:solidFill>
                  <a:schemeClr val="tx2"/>
                </a:solidFill>
              </a:defRPr>
            </a:lvl1pPr>
          </a:lstStyle>
          <a:p>
            <a:r>
              <a:rPr lang="en-GB"/>
              <a:t>Click icon to add picture</a:t>
            </a:r>
            <a:endParaRPr lang="nb-NO"/>
          </a:p>
        </p:txBody>
      </p:sp>
      <p:sp>
        <p:nvSpPr>
          <p:cNvPr id="8" name="Tittel 1">
            <a:extLst>
              <a:ext uri="{FF2B5EF4-FFF2-40B4-BE49-F238E27FC236}">
                <a16:creationId xmlns:a16="http://schemas.microsoft.com/office/drawing/2014/main" id="{A99C80A0-322A-9A4B-843D-7015610E02A9}"/>
              </a:ext>
            </a:extLst>
          </p:cNvPr>
          <p:cNvSpPr>
            <a:spLocks noGrp="1"/>
          </p:cNvSpPr>
          <p:nvPr>
            <p:ph type="title" hasCustomPrompt="1"/>
          </p:nvPr>
        </p:nvSpPr>
        <p:spPr>
          <a:xfrm>
            <a:off x="838200" y="482400"/>
            <a:ext cx="7362371" cy="1072080"/>
          </a:xfrm>
        </p:spPr>
        <p:txBody>
          <a:bodyPr/>
          <a:lstStyle/>
          <a:p>
            <a:r>
              <a:rPr lang="nb-NO"/>
              <a:t>Klikk for å redigere tittelen</a:t>
            </a:r>
          </a:p>
        </p:txBody>
      </p:sp>
    </p:spTree>
    <p:extLst>
      <p:ext uri="{BB962C8B-B14F-4D97-AF65-F5344CB8AC3E}">
        <p14:creationId xmlns:p14="http://schemas.microsoft.com/office/powerpoint/2010/main" val="29816942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0E6AA11-9D10-4845-953E-FC6659DEA9CB}"/>
              </a:ext>
            </a:extLst>
          </p:cNvPr>
          <p:cNvSpPr>
            <a:spLocks noGrp="1"/>
          </p:cNvSpPr>
          <p:nvPr>
            <p:ph type="title" hasCustomPrompt="1"/>
          </p:nvPr>
        </p:nvSpPr>
        <p:spPr/>
        <p:txBody>
          <a:bodyPr/>
          <a:lstStyle/>
          <a:p>
            <a:r>
              <a:rPr lang="nb-NO"/>
              <a:t>Klikk for å redigere tittelen</a:t>
            </a:r>
          </a:p>
        </p:txBody>
      </p:sp>
      <p:sp>
        <p:nvSpPr>
          <p:cNvPr id="3" name="Plassholder for innhold 2">
            <a:extLst>
              <a:ext uri="{FF2B5EF4-FFF2-40B4-BE49-F238E27FC236}">
                <a16:creationId xmlns:a16="http://schemas.microsoft.com/office/drawing/2014/main" id="{0093FA9A-B386-3D4A-A17E-105BC9010CBC}"/>
              </a:ext>
            </a:extLst>
          </p:cNvPr>
          <p:cNvSpPr>
            <a:spLocks noGrp="1"/>
          </p:cNvSpPr>
          <p:nvPr>
            <p:ph sz="half" idx="1" hasCustomPrompt="1"/>
          </p:nvPr>
        </p:nvSpPr>
        <p:spPr>
          <a:xfrm>
            <a:off x="838200" y="1825625"/>
            <a:ext cx="5181600" cy="4351338"/>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349DD5D4-E4CC-F541-A385-23400791B312}"/>
              </a:ext>
            </a:extLst>
          </p:cNvPr>
          <p:cNvSpPr>
            <a:spLocks noGrp="1"/>
          </p:cNvSpPr>
          <p:nvPr>
            <p:ph sz="half" idx="2" hasCustomPrompt="1"/>
          </p:nvPr>
        </p:nvSpPr>
        <p:spPr>
          <a:xfrm>
            <a:off x="6172200" y="1825625"/>
            <a:ext cx="5181600" cy="4351338"/>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a:extLst>
              <a:ext uri="{FF2B5EF4-FFF2-40B4-BE49-F238E27FC236}">
                <a16:creationId xmlns:a16="http://schemas.microsoft.com/office/drawing/2014/main" id="{E0092E29-1063-5549-A785-73E8C6A77833}"/>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7" name="Plassholder for lysbildenummer 6">
            <a:extLst>
              <a:ext uri="{FF2B5EF4-FFF2-40B4-BE49-F238E27FC236}">
                <a16:creationId xmlns:a16="http://schemas.microsoft.com/office/drawing/2014/main" id="{D71D6EC1-D552-3849-8EEF-1601B9CE5A70}"/>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16235668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ekst med bilde til venstre">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a:xfrm>
            <a:off x="6096000" y="1825625"/>
            <a:ext cx="5247861" cy="4351338"/>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3116F34-6CB9-F244-9082-6C3BCA92C2A8}"/>
              </a:ext>
            </a:extLst>
          </p:cNvPr>
          <p:cNvSpPr>
            <a:spLocks noGrp="1"/>
          </p:cNvSpPr>
          <p:nvPr>
            <p:ph type="dt" sz="half" idx="10"/>
          </p:nvPr>
        </p:nvSpPr>
        <p:spPr>
          <a:xfrm>
            <a:off x="6086061" y="6356350"/>
            <a:ext cx="738809" cy="365125"/>
          </a:xfrm>
          <a:prstGeom prst="rect">
            <a:avLst/>
          </a:prstGeom>
        </p:spPr>
        <p:txBody>
          <a:bodyPr/>
          <a:lstStyle/>
          <a:p>
            <a:endParaRPr lang="nb-NO"/>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7058976" y="6356350"/>
            <a:ext cx="3609024"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a:xfrm>
            <a:off x="10896600" y="6356350"/>
            <a:ext cx="447261" cy="365125"/>
          </a:xfrm>
        </p:spPr>
        <p:txBody>
          <a:bodyPr/>
          <a:lstStyle/>
          <a:p>
            <a:fld id="{95102788-B3AA-6746-B4E5-C52EBB4D0CEE}" type="slidenum">
              <a:rPr lang="nb-NO" smtClean="0"/>
              <a:t>‹#›</a:t>
            </a:fld>
            <a:endParaRPr lang="nb-NO"/>
          </a:p>
        </p:txBody>
      </p:sp>
      <p:sp>
        <p:nvSpPr>
          <p:cNvPr id="8" name="Plassholder for bilde 3">
            <a:extLst>
              <a:ext uri="{FF2B5EF4-FFF2-40B4-BE49-F238E27FC236}">
                <a16:creationId xmlns:a16="http://schemas.microsoft.com/office/drawing/2014/main" id="{CBA52608-8CEA-2B45-8142-21F944ADC0E0}"/>
              </a:ext>
            </a:extLst>
          </p:cNvPr>
          <p:cNvSpPr>
            <a:spLocks noGrp="1" noChangeAspect="1"/>
          </p:cNvSpPr>
          <p:nvPr>
            <p:ph type="pic" sz="quarter" idx="18"/>
          </p:nvPr>
        </p:nvSpPr>
        <p:spPr bwMode="auto">
          <a:xfrm>
            <a:off x="0" y="1"/>
            <a:ext cx="6052900" cy="6857999"/>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 name="connsiteX0" fmla="*/ 0 w 2296533"/>
              <a:gd name="connsiteY0" fmla="*/ 3910014 h 3910014"/>
              <a:gd name="connsiteX1" fmla="*/ 1042924 w 2296533"/>
              <a:gd name="connsiteY1" fmla="*/ 0 h 3910014"/>
              <a:gd name="connsiteX2" fmla="*/ 2296533 w 2296533"/>
              <a:gd name="connsiteY2" fmla="*/ 795 h 3910014"/>
              <a:gd name="connsiteX3" fmla="*/ 1267586 w 2296533"/>
              <a:gd name="connsiteY3" fmla="*/ 3907005 h 3910014"/>
              <a:gd name="connsiteX4" fmla="*/ 0 w 2296533"/>
              <a:gd name="connsiteY4" fmla="*/ 3910014 h 3910014"/>
              <a:gd name="connsiteX0" fmla="*/ 0 w 2296533"/>
              <a:gd name="connsiteY0" fmla="*/ 3910014 h 3910014"/>
              <a:gd name="connsiteX1" fmla="*/ 1042924 w 2296533"/>
              <a:gd name="connsiteY1" fmla="*/ 0 h 3910014"/>
              <a:gd name="connsiteX2" fmla="*/ 2296533 w 2296533"/>
              <a:gd name="connsiteY2" fmla="*/ 795 h 3910014"/>
              <a:gd name="connsiteX3" fmla="*/ 1267586 w 2296533"/>
              <a:gd name="connsiteY3" fmla="*/ 3907005 h 3910014"/>
              <a:gd name="connsiteX4" fmla="*/ 0 w 2296533"/>
              <a:gd name="connsiteY4" fmla="*/ 3910014 h 3910014"/>
              <a:gd name="connsiteX0" fmla="*/ 0 w 2296533"/>
              <a:gd name="connsiteY0" fmla="*/ 3910014 h 3910014"/>
              <a:gd name="connsiteX1" fmla="*/ 1042924 w 2296533"/>
              <a:gd name="connsiteY1" fmla="*/ 0 h 3910014"/>
              <a:gd name="connsiteX2" fmla="*/ 2296533 w 2296533"/>
              <a:gd name="connsiteY2" fmla="*/ 795 h 3910014"/>
              <a:gd name="connsiteX3" fmla="*/ 1267586 w 2296533"/>
              <a:gd name="connsiteY3" fmla="*/ 3907005 h 3910014"/>
              <a:gd name="connsiteX4" fmla="*/ 0 w 2296533"/>
              <a:gd name="connsiteY4" fmla="*/ 3910014 h 3910014"/>
              <a:gd name="connsiteX0" fmla="*/ 0 w 2304706"/>
              <a:gd name="connsiteY0" fmla="*/ 3910014 h 3910014"/>
              <a:gd name="connsiteX1" fmla="*/ 1042924 w 2304706"/>
              <a:gd name="connsiteY1" fmla="*/ 0 h 3910014"/>
              <a:gd name="connsiteX2" fmla="*/ 2304706 w 2304706"/>
              <a:gd name="connsiteY2" fmla="*/ 6914 h 3910014"/>
              <a:gd name="connsiteX3" fmla="*/ 1267586 w 2304706"/>
              <a:gd name="connsiteY3" fmla="*/ 3907005 h 3910014"/>
              <a:gd name="connsiteX4" fmla="*/ 0 w 2304706"/>
              <a:gd name="connsiteY4" fmla="*/ 3910014 h 3910014"/>
              <a:gd name="connsiteX0" fmla="*/ 0 w 2312879"/>
              <a:gd name="connsiteY0" fmla="*/ 3910014 h 3910014"/>
              <a:gd name="connsiteX1" fmla="*/ 1042924 w 2312879"/>
              <a:gd name="connsiteY1" fmla="*/ 0 h 3910014"/>
              <a:gd name="connsiteX2" fmla="*/ 2312879 w 2312879"/>
              <a:gd name="connsiteY2" fmla="*/ 795 h 3910014"/>
              <a:gd name="connsiteX3" fmla="*/ 1267586 w 2312879"/>
              <a:gd name="connsiteY3" fmla="*/ 3907005 h 3910014"/>
              <a:gd name="connsiteX4" fmla="*/ 0 w 2312879"/>
              <a:gd name="connsiteY4" fmla="*/ 3910014 h 3910014"/>
              <a:gd name="connsiteX0" fmla="*/ 0 w 2312879"/>
              <a:gd name="connsiteY0" fmla="*/ 3910014 h 3910014"/>
              <a:gd name="connsiteX1" fmla="*/ 1042924 w 2312879"/>
              <a:gd name="connsiteY1" fmla="*/ 0 h 3910014"/>
              <a:gd name="connsiteX2" fmla="*/ 2312879 w 2312879"/>
              <a:gd name="connsiteY2" fmla="*/ 795 h 3910014"/>
              <a:gd name="connsiteX3" fmla="*/ 1267586 w 2312879"/>
              <a:gd name="connsiteY3" fmla="*/ 3907005 h 3910014"/>
              <a:gd name="connsiteX4" fmla="*/ 0 w 2312879"/>
              <a:gd name="connsiteY4" fmla="*/ 3910014 h 3910014"/>
              <a:gd name="connsiteX0" fmla="*/ 0 w 2312879"/>
              <a:gd name="connsiteY0" fmla="*/ 3910014 h 3910014"/>
              <a:gd name="connsiteX1" fmla="*/ 1042924 w 2312879"/>
              <a:gd name="connsiteY1" fmla="*/ 0 h 3910014"/>
              <a:gd name="connsiteX2" fmla="*/ 2312879 w 2312879"/>
              <a:gd name="connsiteY2" fmla="*/ 795 h 3910014"/>
              <a:gd name="connsiteX3" fmla="*/ 1267586 w 2312879"/>
              <a:gd name="connsiteY3" fmla="*/ 3907005 h 3910014"/>
              <a:gd name="connsiteX4" fmla="*/ 0 w 2312879"/>
              <a:gd name="connsiteY4" fmla="*/ 3910014 h 3910014"/>
              <a:gd name="connsiteX0" fmla="*/ 0 w 2304706"/>
              <a:gd name="connsiteY0" fmla="*/ 3910014 h 3910014"/>
              <a:gd name="connsiteX1" fmla="*/ 1042924 w 2304706"/>
              <a:gd name="connsiteY1" fmla="*/ 0 h 3910014"/>
              <a:gd name="connsiteX2" fmla="*/ 2304706 w 2304706"/>
              <a:gd name="connsiteY2" fmla="*/ 795 h 3910014"/>
              <a:gd name="connsiteX3" fmla="*/ 1267586 w 2304706"/>
              <a:gd name="connsiteY3" fmla="*/ 3907005 h 3910014"/>
              <a:gd name="connsiteX4" fmla="*/ 0 w 2304706"/>
              <a:gd name="connsiteY4" fmla="*/ 3910014 h 3910014"/>
              <a:gd name="connsiteX0" fmla="*/ 0 w 2304706"/>
              <a:gd name="connsiteY0" fmla="*/ 3910014 h 3910014"/>
              <a:gd name="connsiteX1" fmla="*/ 1042924 w 2304706"/>
              <a:gd name="connsiteY1" fmla="*/ 0 h 3910014"/>
              <a:gd name="connsiteX2" fmla="*/ 2304706 w 2304706"/>
              <a:gd name="connsiteY2" fmla="*/ 795 h 3910014"/>
              <a:gd name="connsiteX3" fmla="*/ 1267586 w 2304706"/>
              <a:gd name="connsiteY3" fmla="*/ 3907005 h 3910014"/>
              <a:gd name="connsiteX4" fmla="*/ 0 w 2304706"/>
              <a:gd name="connsiteY4" fmla="*/ 3910014 h 3910014"/>
              <a:gd name="connsiteX0" fmla="*/ 0 w 2304706"/>
              <a:gd name="connsiteY0" fmla="*/ 3910014 h 3910014"/>
              <a:gd name="connsiteX1" fmla="*/ 4906 w 2304706"/>
              <a:gd name="connsiteY1" fmla="*/ 0 h 3910014"/>
              <a:gd name="connsiteX2" fmla="*/ 2304706 w 2304706"/>
              <a:gd name="connsiteY2" fmla="*/ 795 h 3910014"/>
              <a:gd name="connsiteX3" fmla="*/ 1267586 w 2304706"/>
              <a:gd name="connsiteY3" fmla="*/ 3907005 h 3910014"/>
              <a:gd name="connsiteX4" fmla="*/ 0 w 2304706"/>
              <a:gd name="connsiteY4" fmla="*/ 3910014 h 3910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706" h="3910014">
                <a:moveTo>
                  <a:pt x="0" y="3910014"/>
                </a:moveTo>
                <a:cubicBezTo>
                  <a:pt x="1635" y="2606676"/>
                  <a:pt x="3271" y="1303338"/>
                  <a:pt x="4906" y="0"/>
                </a:cubicBezTo>
                <a:lnTo>
                  <a:pt x="2304706" y="795"/>
                </a:lnTo>
                <a:cubicBezTo>
                  <a:pt x="1891771" y="1578443"/>
                  <a:pt x="1696868" y="2311001"/>
                  <a:pt x="1267586" y="3907005"/>
                </a:cubicBezTo>
                <a:lnTo>
                  <a:pt x="0" y="3910014"/>
                </a:lnTo>
                <a:close/>
              </a:path>
            </a:pathLst>
          </a:custGeom>
          <a:solidFill>
            <a:srgbClr val="E9E7E7"/>
          </a:solidFill>
          <a:ln>
            <a:noFill/>
          </a:ln>
          <a:effectLst/>
        </p:spPr>
        <p:txBody>
          <a:bodyPr lIns="1152000" tIns="540000" anchor="ctr" anchorCtr="0">
            <a:normAutofit/>
          </a:bodyPr>
          <a:lstStyle>
            <a:lvl1pPr marL="14288" indent="0">
              <a:buNone/>
              <a:tabLst/>
              <a:defRPr sz="1400" baseline="0">
                <a:solidFill>
                  <a:schemeClr val="tx1"/>
                </a:solidFill>
              </a:defRPr>
            </a:lvl1pPr>
          </a:lstStyle>
          <a:p>
            <a:r>
              <a:rPr lang="en-GB"/>
              <a:t>Click icon to add picture</a:t>
            </a:r>
            <a:endParaRPr lang="nb-NO"/>
          </a:p>
        </p:txBody>
      </p:sp>
      <p:sp>
        <p:nvSpPr>
          <p:cNvPr id="9" name="Tittel 1">
            <a:extLst>
              <a:ext uri="{FF2B5EF4-FFF2-40B4-BE49-F238E27FC236}">
                <a16:creationId xmlns:a16="http://schemas.microsoft.com/office/drawing/2014/main" id="{BF999D76-8998-AC4E-B96D-EC3AF1C002F5}"/>
              </a:ext>
            </a:extLst>
          </p:cNvPr>
          <p:cNvSpPr>
            <a:spLocks noGrp="1"/>
          </p:cNvSpPr>
          <p:nvPr>
            <p:ph type="title" hasCustomPrompt="1"/>
          </p:nvPr>
        </p:nvSpPr>
        <p:spPr>
          <a:xfrm>
            <a:off x="6096000" y="482400"/>
            <a:ext cx="5247861" cy="1072080"/>
          </a:xfrm>
        </p:spPr>
        <p:txBody>
          <a:bodyPr/>
          <a:lstStyle/>
          <a:p>
            <a:r>
              <a:rPr lang="nb-NO"/>
              <a:t>Klikk for å redigere tittelen</a:t>
            </a:r>
          </a:p>
        </p:txBody>
      </p:sp>
    </p:spTree>
    <p:extLst>
      <p:ext uri="{BB962C8B-B14F-4D97-AF65-F5344CB8AC3E}">
        <p14:creationId xmlns:p14="http://schemas.microsoft.com/office/powerpoint/2010/main" val="13968236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kst med sirkel">
    <p:spTree>
      <p:nvGrpSpPr>
        <p:cNvPr id="1" name=""/>
        <p:cNvGrpSpPr/>
        <p:nvPr/>
      </p:nvGrpSpPr>
      <p:grpSpPr>
        <a:xfrm>
          <a:off x="0" y="0"/>
          <a:ext cx="0" cy="0"/>
          <a:chOff x="0" y="0"/>
          <a:chExt cx="0" cy="0"/>
        </a:xfrm>
      </p:grpSpPr>
      <p:sp>
        <p:nvSpPr>
          <p:cNvPr id="6" name="Plassholder for bunntekst 5">
            <a:extLst>
              <a:ext uri="{FF2B5EF4-FFF2-40B4-BE49-F238E27FC236}">
                <a16:creationId xmlns:a16="http://schemas.microsoft.com/office/drawing/2014/main" id="{9630795E-AD26-E64A-9C79-FA3F9BB4963A}"/>
              </a:ext>
            </a:extLst>
          </p:cNvPr>
          <p:cNvSpPr>
            <a:spLocks noGrp="1"/>
          </p:cNvSpPr>
          <p:nvPr>
            <p:ph type="ftr" sz="quarter" idx="11"/>
          </p:nvPr>
        </p:nvSpPr>
        <p:spPr>
          <a:xfrm>
            <a:off x="1765788" y="6356350"/>
            <a:ext cx="3466263" cy="365125"/>
          </a:xfrm>
          <a:prstGeom prst="rect">
            <a:avLst/>
          </a:prstGeom>
        </p:spPr>
        <p:txBody>
          <a:bodyPr/>
          <a:lstStyle/>
          <a:p>
            <a:endParaRPr lang="nb-NO"/>
          </a:p>
        </p:txBody>
      </p:sp>
      <p:sp>
        <p:nvSpPr>
          <p:cNvPr id="7" name="Plassholder for lysbildenummer 6">
            <a:extLst>
              <a:ext uri="{FF2B5EF4-FFF2-40B4-BE49-F238E27FC236}">
                <a16:creationId xmlns:a16="http://schemas.microsoft.com/office/drawing/2014/main" id="{B1F69FF2-4FB1-3544-9B7F-A00D9E4C1A74}"/>
              </a:ext>
            </a:extLst>
          </p:cNvPr>
          <p:cNvSpPr>
            <a:spLocks noGrp="1"/>
          </p:cNvSpPr>
          <p:nvPr>
            <p:ph type="sldNum" sz="quarter" idx="12"/>
          </p:nvPr>
        </p:nvSpPr>
        <p:spPr>
          <a:xfrm>
            <a:off x="5418421" y="6356350"/>
            <a:ext cx="741600" cy="365125"/>
          </a:xfrm>
        </p:spPr>
        <p:txBody>
          <a:bodyPr/>
          <a:lstStyle/>
          <a:p>
            <a:fld id="{95102788-B3AA-6746-B4E5-C52EBB4D0CEE}" type="slidenum">
              <a:rPr lang="nb-NO" smtClean="0"/>
              <a:t>‹#›</a:t>
            </a:fld>
            <a:endParaRPr lang="nb-NO"/>
          </a:p>
        </p:txBody>
      </p:sp>
      <p:sp>
        <p:nvSpPr>
          <p:cNvPr id="9" name="Plassholder for bilde 5">
            <a:extLst>
              <a:ext uri="{FF2B5EF4-FFF2-40B4-BE49-F238E27FC236}">
                <a16:creationId xmlns:a16="http://schemas.microsoft.com/office/drawing/2014/main" id="{701CE543-F5B4-D84C-A6FC-FAFF3D0AAFC3}"/>
              </a:ext>
            </a:extLst>
          </p:cNvPr>
          <p:cNvSpPr>
            <a:spLocks noGrp="1" noChangeAspect="1"/>
          </p:cNvSpPr>
          <p:nvPr>
            <p:ph type="pic" sz="quarter" idx="13"/>
          </p:nvPr>
        </p:nvSpPr>
        <p:spPr>
          <a:xfrm>
            <a:off x="5973237" y="602647"/>
            <a:ext cx="5652706" cy="5652706"/>
          </a:xfrm>
          <a:prstGeom prst="ellipse">
            <a:avLst/>
          </a:prstGeom>
          <a:solidFill>
            <a:schemeClr val="bg2"/>
          </a:solidFill>
        </p:spPr>
        <p:txBody>
          <a:bodyPr anchor="ctr" anchorCtr="0">
            <a:normAutofit/>
          </a:bodyPr>
          <a:lstStyle>
            <a:lvl1pPr marL="0" indent="0" algn="ctr">
              <a:spcBef>
                <a:spcPts val="800"/>
              </a:spcBef>
              <a:buClr>
                <a:schemeClr val="accent2"/>
              </a:buClr>
              <a:buSzPct val="100000"/>
              <a:buNone/>
              <a:defRPr sz="1800" b="0" i="0">
                <a:latin typeface="Arial" panose="020B0604020202020204" pitchFamily="34" charset="0"/>
                <a:ea typeface="Arial" panose="020B0604020202020204" pitchFamily="34" charset="0"/>
                <a:cs typeface="Arial" panose="020B0604020202020204" pitchFamily="34" charset="0"/>
              </a:defRPr>
            </a:lvl1pPr>
          </a:lstStyle>
          <a:p>
            <a:r>
              <a:rPr lang="en-GB"/>
              <a:t>Click icon to add picture</a:t>
            </a:r>
            <a:endParaRPr lang="nb-NO"/>
          </a:p>
        </p:txBody>
      </p:sp>
      <p:sp>
        <p:nvSpPr>
          <p:cNvPr id="8" name="Plassholder for innhold 2">
            <a:extLst>
              <a:ext uri="{FF2B5EF4-FFF2-40B4-BE49-F238E27FC236}">
                <a16:creationId xmlns:a16="http://schemas.microsoft.com/office/drawing/2014/main" id="{6300D294-78C3-134A-B8DB-F895410ECD2E}"/>
              </a:ext>
            </a:extLst>
          </p:cNvPr>
          <p:cNvSpPr>
            <a:spLocks noGrp="1"/>
          </p:cNvSpPr>
          <p:nvPr>
            <p:ph idx="1" hasCustomPrompt="1"/>
          </p:nvPr>
        </p:nvSpPr>
        <p:spPr>
          <a:xfrm>
            <a:off x="838200" y="1825625"/>
            <a:ext cx="4951021" cy="4351338"/>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10" name="Tittel 1">
            <a:extLst>
              <a:ext uri="{FF2B5EF4-FFF2-40B4-BE49-F238E27FC236}">
                <a16:creationId xmlns:a16="http://schemas.microsoft.com/office/drawing/2014/main" id="{FE2CAD38-4FD8-5D47-94F7-E677546BBB25}"/>
              </a:ext>
            </a:extLst>
          </p:cNvPr>
          <p:cNvSpPr>
            <a:spLocks noGrp="1"/>
          </p:cNvSpPr>
          <p:nvPr>
            <p:ph type="title" hasCustomPrompt="1"/>
          </p:nvPr>
        </p:nvSpPr>
        <p:spPr>
          <a:xfrm>
            <a:off x="838200" y="482400"/>
            <a:ext cx="5533571" cy="1072080"/>
          </a:xfrm>
        </p:spPr>
        <p:txBody>
          <a:bodyPr/>
          <a:lstStyle/>
          <a:p>
            <a:r>
              <a:rPr lang="nb-NO"/>
              <a:t>Klikk for å redigere tittelen</a:t>
            </a:r>
          </a:p>
        </p:txBody>
      </p:sp>
    </p:spTree>
    <p:extLst>
      <p:ext uri="{BB962C8B-B14F-4D97-AF65-F5344CB8AC3E}">
        <p14:creationId xmlns:p14="http://schemas.microsoft.com/office/powerpoint/2010/main" val="2646061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irkler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469CFF4-987B-5A43-8582-31F67145E3E1}"/>
              </a:ext>
            </a:extLst>
          </p:cNvPr>
          <p:cNvSpPr>
            <a:spLocks noGrp="1"/>
          </p:cNvSpPr>
          <p:nvPr>
            <p:ph type="title"/>
          </p:nvPr>
        </p:nvSpPr>
        <p:spPr/>
        <p:txBody>
          <a:bodyPr/>
          <a:lstStyle/>
          <a:p>
            <a:r>
              <a:rPr lang="en-GB"/>
              <a:t>Click to edit Master title style</a:t>
            </a:r>
            <a:endParaRPr lang="nb-NO"/>
          </a:p>
        </p:txBody>
      </p:sp>
      <p:sp>
        <p:nvSpPr>
          <p:cNvPr id="3" name="Plassholder for lysbildenummer 2">
            <a:extLst>
              <a:ext uri="{FF2B5EF4-FFF2-40B4-BE49-F238E27FC236}">
                <a16:creationId xmlns:a16="http://schemas.microsoft.com/office/drawing/2014/main" id="{E9603651-05EC-6948-B335-00924944B6CC}"/>
              </a:ext>
            </a:extLst>
          </p:cNvPr>
          <p:cNvSpPr>
            <a:spLocks noGrp="1"/>
          </p:cNvSpPr>
          <p:nvPr>
            <p:ph type="sldNum" sz="quarter" idx="10"/>
          </p:nvPr>
        </p:nvSpPr>
        <p:spPr/>
        <p:txBody>
          <a:bodyPr/>
          <a:lstStyle/>
          <a:p>
            <a:fld id="{95102788-B3AA-6746-B4E5-C52EBB4D0CEE}" type="slidenum">
              <a:rPr lang="nb-NO" smtClean="0"/>
              <a:pPr/>
              <a:t>‹#›</a:t>
            </a:fld>
            <a:endParaRPr lang="nb-NO"/>
          </a:p>
        </p:txBody>
      </p:sp>
      <p:sp>
        <p:nvSpPr>
          <p:cNvPr id="4" name="Plassholder for bunntekst 3">
            <a:extLst>
              <a:ext uri="{FF2B5EF4-FFF2-40B4-BE49-F238E27FC236}">
                <a16:creationId xmlns:a16="http://schemas.microsoft.com/office/drawing/2014/main" id="{CDCE326E-B227-394D-A659-399CE735CEE6}"/>
              </a:ext>
            </a:extLst>
          </p:cNvPr>
          <p:cNvSpPr>
            <a:spLocks noGrp="1"/>
          </p:cNvSpPr>
          <p:nvPr>
            <p:ph type="ftr" sz="quarter" idx="11"/>
          </p:nvPr>
        </p:nvSpPr>
        <p:spPr/>
        <p:txBody>
          <a:bodyPr/>
          <a:lstStyle/>
          <a:p>
            <a:endParaRPr lang="nb-NO"/>
          </a:p>
        </p:txBody>
      </p:sp>
      <p:sp>
        <p:nvSpPr>
          <p:cNvPr id="5" name="Plassholder for bilde 5">
            <a:extLst>
              <a:ext uri="{FF2B5EF4-FFF2-40B4-BE49-F238E27FC236}">
                <a16:creationId xmlns:a16="http://schemas.microsoft.com/office/drawing/2014/main" id="{643807C2-292F-894E-874A-C85D7E9D69AA}"/>
              </a:ext>
            </a:extLst>
          </p:cNvPr>
          <p:cNvSpPr>
            <a:spLocks noGrp="1" noChangeAspect="1"/>
          </p:cNvSpPr>
          <p:nvPr>
            <p:ph type="pic" sz="quarter" idx="12"/>
          </p:nvPr>
        </p:nvSpPr>
        <p:spPr>
          <a:xfrm>
            <a:off x="838200" y="1829345"/>
            <a:ext cx="3147582" cy="3147582"/>
          </a:xfrm>
          <a:prstGeom prst="ellipse">
            <a:avLst/>
          </a:prstGeom>
          <a:solidFill>
            <a:schemeClr val="bg2"/>
          </a:solidFill>
        </p:spPr>
        <p:txBody>
          <a:bodyPr anchor="ctr" anchorCtr="0"/>
          <a:lstStyle>
            <a:lvl1pPr marL="0" indent="0" algn="ctr">
              <a:spcBef>
                <a:spcPts val="800"/>
              </a:spcBef>
              <a:buClr>
                <a:schemeClr val="accent3"/>
              </a:buClr>
              <a:buSzPct val="100000"/>
              <a:buFont typeface="Arial" panose="020B0604020202020204" pitchFamily="34" charset="0"/>
              <a:buNone/>
              <a:defRPr sz="1600" b="0" i="0">
                <a:latin typeface="Arial" panose="020B0604020202020204" pitchFamily="34" charset="0"/>
                <a:ea typeface="Arial" panose="020B0604020202020204" pitchFamily="34" charset="0"/>
                <a:cs typeface="Arial" panose="020B0604020202020204" pitchFamily="34" charset="0"/>
              </a:defRPr>
            </a:lvl1pPr>
          </a:lstStyle>
          <a:p>
            <a:r>
              <a:rPr lang="en-GB"/>
              <a:t>Click icon to add picture</a:t>
            </a:r>
            <a:endParaRPr lang="nb-NO"/>
          </a:p>
        </p:txBody>
      </p:sp>
      <p:sp>
        <p:nvSpPr>
          <p:cNvPr id="6" name="Plassholder for bilde 5">
            <a:extLst>
              <a:ext uri="{FF2B5EF4-FFF2-40B4-BE49-F238E27FC236}">
                <a16:creationId xmlns:a16="http://schemas.microsoft.com/office/drawing/2014/main" id="{5324C5C5-907C-D34E-836F-29B532757AD4}"/>
              </a:ext>
            </a:extLst>
          </p:cNvPr>
          <p:cNvSpPr>
            <a:spLocks noGrp="1" noChangeAspect="1"/>
          </p:cNvSpPr>
          <p:nvPr>
            <p:ph type="pic" sz="quarter" idx="27"/>
          </p:nvPr>
        </p:nvSpPr>
        <p:spPr>
          <a:xfrm>
            <a:off x="4518119" y="1829345"/>
            <a:ext cx="3147582" cy="3147582"/>
          </a:xfrm>
          <a:prstGeom prst="ellipse">
            <a:avLst/>
          </a:prstGeom>
          <a:solidFill>
            <a:schemeClr val="bg2"/>
          </a:solidFill>
        </p:spPr>
        <p:txBody>
          <a:bodyPr anchor="ctr" anchorCtr="0"/>
          <a:lstStyle>
            <a:lvl1pPr marL="0" indent="0" algn="ctr">
              <a:spcBef>
                <a:spcPts val="800"/>
              </a:spcBef>
              <a:buClr>
                <a:schemeClr val="accent3"/>
              </a:buClr>
              <a:buSzPct val="100000"/>
              <a:buFont typeface="Arial" panose="020B0604020202020204" pitchFamily="34" charset="0"/>
              <a:buNone/>
              <a:defRPr sz="1600" b="0" i="0">
                <a:latin typeface="Arial" panose="020B0604020202020204" pitchFamily="34" charset="0"/>
                <a:ea typeface="Arial" panose="020B0604020202020204" pitchFamily="34" charset="0"/>
                <a:cs typeface="Arial" panose="020B0604020202020204" pitchFamily="34" charset="0"/>
              </a:defRPr>
            </a:lvl1pPr>
          </a:lstStyle>
          <a:p>
            <a:r>
              <a:rPr lang="en-GB"/>
              <a:t>Click icon to add picture</a:t>
            </a:r>
            <a:endParaRPr lang="nb-NO"/>
          </a:p>
        </p:txBody>
      </p:sp>
      <p:sp>
        <p:nvSpPr>
          <p:cNvPr id="7" name="Plassholder for bilde 5">
            <a:extLst>
              <a:ext uri="{FF2B5EF4-FFF2-40B4-BE49-F238E27FC236}">
                <a16:creationId xmlns:a16="http://schemas.microsoft.com/office/drawing/2014/main" id="{BA339474-4310-4E4C-8300-B9375051CA40}"/>
              </a:ext>
            </a:extLst>
          </p:cNvPr>
          <p:cNvSpPr>
            <a:spLocks noGrp="1" noChangeAspect="1"/>
          </p:cNvSpPr>
          <p:nvPr>
            <p:ph type="pic" sz="quarter" idx="28"/>
          </p:nvPr>
        </p:nvSpPr>
        <p:spPr>
          <a:xfrm>
            <a:off x="8206218" y="1829345"/>
            <a:ext cx="3147582" cy="3147582"/>
          </a:xfrm>
          <a:prstGeom prst="ellipse">
            <a:avLst/>
          </a:prstGeom>
          <a:solidFill>
            <a:schemeClr val="bg2"/>
          </a:solidFill>
        </p:spPr>
        <p:txBody>
          <a:bodyPr anchor="ctr" anchorCtr="0"/>
          <a:lstStyle>
            <a:lvl1pPr marL="0" indent="0" algn="ctr">
              <a:spcBef>
                <a:spcPts val="800"/>
              </a:spcBef>
              <a:buClr>
                <a:schemeClr val="accent3"/>
              </a:buClr>
              <a:buSzPct val="100000"/>
              <a:buFont typeface="Arial" panose="020B0604020202020204" pitchFamily="34" charset="0"/>
              <a:buNone/>
              <a:defRPr sz="1600" b="0" i="0">
                <a:latin typeface="Arial" panose="020B0604020202020204" pitchFamily="34" charset="0"/>
                <a:ea typeface="Arial" panose="020B0604020202020204" pitchFamily="34" charset="0"/>
                <a:cs typeface="Arial" panose="020B0604020202020204" pitchFamily="34" charset="0"/>
              </a:defRPr>
            </a:lvl1pPr>
          </a:lstStyle>
          <a:p>
            <a:r>
              <a:rPr lang="en-GB"/>
              <a:t>Click icon to add picture</a:t>
            </a:r>
            <a:endParaRPr lang="nb-NO"/>
          </a:p>
        </p:txBody>
      </p:sp>
      <p:sp>
        <p:nvSpPr>
          <p:cNvPr id="10" name="Plassholder for tekst 2">
            <a:extLst>
              <a:ext uri="{FF2B5EF4-FFF2-40B4-BE49-F238E27FC236}">
                <a16:creationId xmlns:a16="http://schemas.microsoft.com/office/drawing/2014/main" id="{3420036C-1838-DE4A-BADD-245630D31E50}"/>
              </a:ext>
            </a:extLst>
          </p:cNvPr>
          <p:cNvSpPr>
            <a:spLocks noGrp="1"/>
          </p:cNvSpPr>
          <p:nvPr>
            <p:ph type="body" sz="quarter" idx="33"/>
          </p:nvPr>
        </p:nvSpPr>
        <p:spPr>
          <a:xfrm>
            <a:off x="8080585" y="5161212"/>
            <a:ext cx="3398852" cy="963602"/>
          </a:xfrm>
        </p:spPr>
        <p:txBody>
          <a:bodyPr lIns="0" tIns="0" rIns="0" bIns="0" anchor="ctr">
            <a:noAutofit/>
          </a:bodyPr>
          <a:lstStyle>
            <a:lvl1pPr marL="36000" indent="0" algn="ctr">
              <a:spcBef>
                <a:spcPts val="600"/>
              </a:spcBef>
              <a:buSzPct val="100000"/>
              <a:buFont typeface="Arial" panose="020B0604020202020204" pitchFamily="34" charset="0"/>
              <a:buNone/>
              <a:defRPr sz="2400"/>
            </a:lvl1pPr>
          </a:lstStyle>
          <a:p>
            <a:pPr lvl="0"/>
            <a:r>
              <a:rPr lang="en-GB"/>
              <a:t>Click to edit Master text styles</a:t>
            </a:r>
          </a:p>
        </p:txBody>
      </p:sp>
      <p:sp>
        <p:nvSpPr>
          <p:cNvPr id="11" name="Plassholder for tekst 2">
            <a:extLst>
              <a:ext uri="{FF2B5EF4-FFF2-40B4-BE49-F238E27FC236}">
                <a16:creationId xmlns:a16="http://schemas.microsoft.com/office/drawing/2014/main" id="{94BB1344-2B8D-6C4F-AF3C-799F28132DC6}"/>
              </a:ext>
            </a:extLst>
          </p:cNvPr>
          <p:cNvSpPr>
            <a:spLocks noGrp="1"/>
          </p:cNvSpPr>
          <p:nvPr>
            <p:ph type="body" sz="quarter" idx="34"/>
          </p:nvPr>
        </p:nvSpPr>
        <p:spPr>
          <a:xfrm>
            <a:off x="4392484" y="5157975"/>
            <a:ext cx="3398852" cy="963602"/>
          </a:xfrm>
        </p:spPr>
        <p:txBody>
          <a:bodyPr lIns="0" tIns="0" rIns="0" bIns="0" anchor="ctr">
            <a:noAutofit/>
          </a:bodyPr>
          <a:lstStyle>
            <a:lvl1pPr marL="36000" indent="0" algn="ctr">
              <a:spcBef>
                <a:spcPts val="600"/>
              </a:spcBef>
              <a:buSzPct val="100000"/>
              <a:buFont typeface="Arial" panose="020B0604020202020204" pitchFamily="34" charset="0"/>
              <a:buNone/>
              <a:defRPr sz="2400"/>
            </a:lvl1pPr>
          </a:lstStyle>
          <a:p>
            <a:pPr lvl="0"/>
            <a:r>
              <a:rPr lang="en-GB"/>
              <a:t>Click to edit Master text styles</a:t>
            </a:r>
          </a:p>
        </p:txBody>
      </p:sp>
      <p:sp>
        <p:nvSpPr>
          <p:cNvPr id="12" name="Plassholder for tekst 2">
            <a:extLst>
              <a:ext uri="{FF2B5EF4-FFF2-40B4-BE49-F238E27FC236}">
                <a16:creationId xmlns:a16="http://schemas.microsoft.com/office/drawing/2014/main" id="{82C78190-F0C7-F94A-8B39-D2876F768B7D}"/>
              </a:ext>
            </a:extLst>
          </p:cNvPr>
          <p:cNvSpPr>
            <a:spLocks noGrp="1"/>
          </p:cNvSpPr>
          <p:nvPr>
            <p:ph type="body" sz="quarter" idx="35"/>
          </p:nvPr>
        </p:nvSpPr>
        <p:spPr>
          <a:xfrm>
            <a:off x="712565" y="5157975"/>
            <a:ext cx="3398852" cy="963602"/>
          </a:xfrm>
        </p:spPr>
        <p:txBody>
          <a:bodyPr lIns="0" tIns="0" rIns="0" bIns="0" anchor="ctr">
            <a:noAutofit/>
          </a:bodyPr>
          <a:lstStyle>
            <a:lvl1pPr marL="36000" indent="0" algn="ctr">
              <a:spcBef>
                <a:spcPts val="600"/>
              </a:spcBef>
              <a:buSzPct val="100000"/>
              <a:buFont typeface="Arial" panose="020B0604020202020204" pitchFamily="34" charset="0"/>
              <a:buNone/>
              <a:defRPr sz="2400"/>
            </a:lvl1pPr>
          </a:lstStyle>
          <a:p>
            <a:pPr lvl="0"/>
            <a:r>
              <a:rPr lang="en-GB"/>
              <a:t>Click to edit Master text styles</a:t>
            </a:r>
          </a:p>
        </p:txBody>
      </p:sp>
    </p:spTree>
    <p:extLst>
      <p:ext uri="{BB962C8B-B14F-4D97-AF65-F5344CB8AC3E}">
        <p14:creationId xmlns:p14="http://schemas.microsoft.com/office/powerpoint/2010/main" val="32309894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C med bilde">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187046D5-FCF3-DD40-B896-2E3520046E70}"/>
              </a:ext>
            </a:extLst>
          </p:cNvPr>
          <p:cNvSpPr>
            <a:spLocks noGrp="1"/>
          </p:cNvSpPr>
          <p:nvPr>
            <p:ph type="sldNum" sz="quarter" idx="10"/>
          </p:nvPr>
        </p:nvSpPr>
        <p:spPr/>
        <p:txBody>
          <a:bodyPr/>
          <a:lstStyle/>
          <a:p>
            <a:fld id="{95102788-B3AA-6746-B4E5-C52EBB4D0CEE}" type="slidenum">
              <a:rPr lang="nb-NO" smtClean="0"/>
              <a:pPr/>
              <a:t>‹#›</a:t>
            </a:fld>
            <a:endParaRPr lang="nb-NO"/>
          </a:p>
        </p:txBody>
      </p:sp>
      <p:sp>
        <p:nvSpPr>
          <p:cNvPr id="4" name="Plassholder for bunntekst 3">
            <a:extLst>
              <a:ext uri="{FF2B5EF4-FFF2-40B4-BE49-F238E27FC236}">
                <a16:creationId xmlns:a16="http://schemas.microsoft.com/office/drawing/2014/main" id="{52DA0986-BEFB-4A44-98B6-D10264B4EA5C}"/>
              </a:ext>
            </a:extLst>
          </p:cNvPr>
          <p:cNvSpPr>
            <a:spLocks noGrp="1"/>
          </p:cNvSpPr>
          <p:nvPr>
            <p:ph type="ftr" sz="quarter" idx="11"/>
          </p:nvPr>
        </p:nvSpPr>
        <p:spPr/>
        <p:txBody>
          <a:bodyPr/>
          <a:lstStyle/>
          <a:p>
            <a:endParaRPr lang="nb-NO"/>
          </a:p>
        </p:txBody>
      </p:sp>
      <p:pic>
        <p:nvPicPr>
          <p:cNvPr id="5" name="Plassholder for innhold 3">
            <a:extLst>
              <a:ext uri="{FF2B5EF4-FFF2-40B4-BE49-F238E27FC236}">
                <a16:creationId xmlns:a16="http://schemas.microsoft.com/office/drawing/2014/main" id="{92C05EAD-0F07-3B45-8747-833BB1F2A5F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23"/>
          <a:stretch/>
        </p:blipFill>
        <p:spPr bwMode="auto">
          <a:xfrm>
            <a:off x="1482417" y="660910"/>
            <a:ext cx="8995930" cy="5101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pic>
      <p:sp>
        <p:nvSpPr>
          <p:cNvPr id="6" name="Plassholder for bilde 5">
            <a:extLst>
              <a:ext uri="{FF2B5EF4-FFF2-40B4-BE49-F238E27FC236}">
                <a16:creationId xmlns:a16="http://schemas.microsoft.com/office/drawing/2014/main" id="{CADDA05B-7DC7-D845-8F78-41EFC4912172}"/>
              </a:ext>
            </a:extLst>
          </p:cNvPr>
          <p:cNvSpPr>
            <a:spLocks noGrp="1"/>
          </p:cNvSpPr>
          <p:nvPr>
            <p:ph type="pic" sz="quarter" idx="12"/>
          </p:nvPr>
        </p:nvSpPr>
        <p:spPr>
          <a:xfrm>
            <a:off x="2337218" y="907450"/>
            <a:ext cx="7311543" cy="4363809"/>
          </a:xfrm>
          <a:prstGeom prst="rect">
            <a:avLst/>
          </a:prstGeom>
          <a:solidFill>
            <a:schemeClr val="bg1"/>
          </a:solidFill>
        </p:spPr>
        <p:txBody>
          <a:bodyPr anchor="ctr" anchorCtr="0">
            <a:normAutofit/>
          </a:bodyPr>
          <a:lstStyle>
            <a:lvl1pPr marL="0" indent="0" algn="ctr">
              <a:spcBef>
                <a:spcPts val="800"/>
              </a:spcBef>
              <a:buClr>
                <a:schemeClr val="accent2"/>
              </a:buClr>
              <a:buSzPct val="100000"/>
              <a:buNone/>
              <a:defRPr sz="1800" b="0" i="0">
                <a:latin typeface="Arial" panose="020B0604020202020204" pitchFamily="34" charset="0"/>
                <a:ea typeface="Arial" panose="020B0604020202020204" pitchFamily="34" charset="0"/>
                <a:cs typeface="Arial" panose="020B0604020202020204" pitchFamily="34" charset="0"/>
              </a:defRPr>
            </a:lvl1pPr>
          </a:lstStyle>
          <a:p>
            <a:r>
              <a:rPr lang="en-GB"/>
              <a:t>Click icon to add picture</a:t>
            </a:r>
            <a:endParaRPr lang="nb-NO"/>
          </a:p>
        </p:txBody>
      </p:sp>
    </p:spTree>
    <p:extLst>
      <p:ext uri="{BB962C8B-B14F-4D97-AF65-F5344CB8AC3E}">
        <p14:creationId xmlns:p14="http://schemas.microsoft.com/office/powerpoint/2010/main" val="147822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Heldekkende bilde">
    <p:spTree>
      <p:nvGrpSpPr>
        <p:cNvPr id="1" name=""/>
        <p:cNvGrpSpPr/>
        <p:nvPr/>
      </p:nvGrpSpPr>
      <p:grpSpPr>
        <a:xfrm>
          <a:off x="0" y="0"/>
          <a:ext cx="0" cy="0"/>
          <a:chOff x="0" y="0"/>
          <a:chExt cx="0" cy="0"/>
        </a:xfrm>
      </p:grpSpPr>
      <p:sp>
        <p:nvSpPr>
          <p:cNvPr id="8" name="Plassholder for bilde 5">
            <a:extLst>
              <a:ext uri="{FF2B5EF4-FFF2-40B4-BE49-F238E27FC236}">
                <a16:creationId xmlns:a16="http://schemas.microsoft.com/office/drawing/2014/main" id="{41F14D0C-5037-3D4E-9FB1-24B237B969FC}"/>
              </a:ext>
            </a:extLst>
          </p:cNvPr>
          <p:cNvSpPr>
            <a:spLocks noGrp="1" noChangeAspect="1"/>
          </p:cNvSpPr>
          <p:nvPr>
            <p:ph type="pic" sz="quarter" idx="13"/>
          </p:nvPr>
        </p:nvSpPr>
        <p:spPr>
          <a:xfrm>
            <a:off x="0" y="0"/>
            <a:ext cx="12192000" cy="6858000"/>
          </a:xfrm>
          <a:prstGeom prst="rect">
            <a:avLst/>
          </a:prstGeom>
          <a:solidFill>
            <a:srgbClr val="E9E7E7"/>
          </a:solidFill>
        </p:spPr>
        <p:txBody>
          <a:bodyPr lIns="0" tIns="1007999" bIns="0" anchor="ctr" anchorCtr="0"/>
          <a:lstStyle>
            <a:lvl1pPr marL="0" marR="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sz="1400" b="0" i="0" baseline="0">
                <a:latin typeface="Arial" panose="020B0604020202020204" pitchFamily="34" charset="0"/>
                <a:ea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a:pPr>
            <a:r>
              <a:rPr lang="en-GB"/>
              <a:t>Click icon to add picture</a:t>
            </a:r>
            <a:endParaRPr lang="nb-NO"/>
          </a:p>
        </p:txBody>
      </p:sp>
    </p:spTree>
    <p:extLst>
      <p:ext uri="{BB962C8B-B14F-4D97-AF65-F5344CB8AC3E}">
        <p14:creationId xmlns:p14="http://schemas.microsoft.com/office/powerpoint/2010/main" val="28085847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Heldekkende bilde med tekst">
    <p:spTree>
      <p:nvGrpSpPr>
        <p:cNvPr id="1" name=""/>
        <p:cNvGrpSpPr/>
        <p:nvPr/>
      </p:nvGrpSpPr>
      <p:grpSpPr>
        <a:xfrm>
          <a:off x="0" y="0"/>
          <a:ext cx="0" cy="0"/>
          <a:chOff x="0" y="0"/>
          <a:chExt cx="0" cy="0"/>
        </a:xfrm>
      </p:grpSpPr>
      <p:sp>
        <p:nvSpPr>
          <p:cNvPr id="8" name="Plassholder for bilde 5">
            <a:extLst>
              <a:ext uri="{FF2B5EF4-FFF2-40B4-BE49-F238E27FC236}">
                <a16:creationId xmlns:a16="http://schemas.microsoft.com/office/drawing/2014/main" id="{41F14D0C-5037-3D4E-9FB1-24B237B969FC}"/>
              </a:ext>
            </a:extLst>
          </p:cNvPr>
          <p:cNvSpPr>
            <a:spLocks noGrp="1" noChangeAspect="1"/>
          </p:cNvSpPr>
          <p:nvPr>
            <p:ph type="pic" sz="quarter" idx="13"/>
          </p:nvPr>
        </p:nvSpPr>
        <p:spPr>
          <a:xfrm>
            <a:off x="0" y="0"/>
            <a:ext cx="12192000" cy="6858000"/>
          </a:xfrm>
          <a:prstGeom prst="rect">
            <a:avLst/>
          </a:prstGeom>
          <a:solidFill>
            <a:srgbClr val="E9E7E7"/>
          </a:solidFill>
        </p:spPr>
        <p:txBody>
          <a:bodyPr lIns="0" tIns="1007999" bIns="0" anchor="ctr" anchorCtr="0">
            <a:normAutofit/>
          </a:bodyPr>
          <a:lstStyle>
            <a:lvl1pPr marL="0" marR="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sz="1600" b="0" i="0" baseline="0">
                <a:latin typeface="Arial" panose="020B0604020202020204" pitchFamily="34" charset="0"/>
                <a:ea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a:pPr>
            <a:r>
              <a:rPr lang="en-GB"/>
              <a:t>Click icon to add picture</a:t>
            </a:r>
            <a:endParaRPr lang="nb-NO"/>
          </a:p>
        </p:txBody>
      </p:sp>
      <p:sp>
        <p:nvSpPr>
          <p:cNvPr id="3" name="Text Placeholder 7">
            <a:extLst>
              <a:ext uri="{FF2B5EF4-FFF2-40B4-BE49-F238E27FC236}">
                <a16:creationId xmlns:a16="http://schemas.microsoft.com/office/drawing/2014/main" id="{17FB01FB-60B2-5E41-A15B-1235CEC30B73}"/>
              </a:ext>
            </a:extLst>
          </p:cNvPr>
          <p:cNvSpPr>
            <a:spLocks noGrp="1"/>
          </p:cNvSpPr>
          <p:nvPr>
            <p:ph type="body" sz="quarter" idx="14" hasCustomPrompt="1"/>
          </p:nvPr>
        </p:nvSpPr>
        <p:spPr>
          <a:xfrm>
            <a:off x="0" y="4978400"/>
            <a:ext cx="12192000" cy="1294006"/>
          </a:xfrm>
          <a:solidFill>
            <a:srgbClr val="3E3832">
              <a:alpha val="69804"/>
            </a:srgbClr>
          </a:solidFill>
        </p:spPr>
        <p:txBody>
          <a:bodyPr wrap="square" lIns="1440000" tIns="180000" rIns="1475999" bIns="216000" anchor="ctr" anchorCtr="0">
            <a:noAutofit/>
          </a:bodyPr>
          <a:lstStyle>
            <a:lvl1pPr marL="36000" indent="0" algn="ctr">
              <a:lnSpc>
                <a:spcPct val="100000"/>
              </a:lnSpc>
              <a:spcBef>
                <a:spcPts val="600"/>
              </a:spcBef>
              <a:buClr>
                <a:schemeClr val="accent3"/>
              </a:buClr>
              <a:buSzPct val="110000"/>
              <a:buFont typeface="Arial" panose="020B0604020202020204" pitchFamily="34" charset="0"/>
              <a:buNone/>
              <a:defRPr sz="3200" baseline="0">
                <a:solidFill>
                  <a:schemeClr val="bg1"/>
                </a:solidFill>
                <a:latin typeface="Arial" panose="020B0604020202020204" pitchFamily="34" charset="0"/>
                <a:cs typeface="Arial" panose="020B0604020202020204" pitchFamily="34" charset="0"/>
              </a:defRPr>
            </a:lvl1pPr>
            <a:lvl2pPr marL="216000" indent="0" algn="ctr">
              <a:spcBef>
                <a:spcPts val="600"/>
              </a:spcBef>
              <a:buClr>
                <a:schemeClr val="accent3"/>
              </a:buClr>
              <a:buSzPct val="110000"/>
              <a:buFont typeface="Arial" panose="020B0604020202020204" pitchFamily="34" charset="0"/>
              <a:buNone/>
              <a:defRPr sz="1200" baseline="0">
                <a:solidFill>
                  <a:schemeClr val="tx1"/>
                </a:solidFill>
                <a:latin typeface="Arial" panose="020B0604020202020204" pitchFamily="34" charset="0"/>
                <a:cs typeface="Arial" panose="020B0604020202020204" pitchFamily="34" charset="0"/>
              </a:defRPr>
            </a:lvl2pPr>
            <a:lvl3pPr marL="432000" indent="0" algn="ctr">
              <a:spcBef>
                <a:spcPts val="600"/>
              </a:spcBef>
              <a:buClr>
                <a:schemeClr val="accent3"/>
              </a:buClr>
              <a:buSzPct val="110000"/>
              <a:buFont typeface="Arial" panose="020B0604020202020204" pitchFamily="34" charset="0"/>
              <a:buNone/>
              <a:defRPr sz="1000" baseline="0">
                <a:solidFill>
                  <a:schemeClr val="tx1"/>
                </a:solidFill>
                <a:latin typeface="Arial" panose="020B0604020202020204" pitchFamily="34" charset="0"/>
                <a:cs typeface="Arial" panose="020B0604020202020204" pitchFamily="34" charset="0"/>
              </a:defRPr>
            </a:lvl3pPr>
            <a:lvl4pPr indent="-216000">
              <a:spcBef>
                <a:spcPts val="700"/>
              </a:spcBef>
              <a:buClr>
                <a:schemeClr val="accent6"/>
              </a:buClr>
              <a:buSzPct val="110000"/>
              <a:defRPr sz="1600" baseline="0">
                <a:solidFill>
                  <a:srgbClr val="007272"/>
                </a:solidFill>
                <a:latin typeface="Segoe UI"/>
              </a:defRPr>
            </a:lvl4pPr>
            <a:lvl5pPr indent="-216000">
              <a:spcBef>
                <a:spcPts val="700"/>
              </a:spcBef>
              <a:buClr>
                <a:schemeClr val="accent6"/>
              </a:buClr>
              <a:buSzPct val="110000"/>
              <a:defRPr sz="1600" baseline="0">
                <a:solidFill>
                  <a:srgbClr val="007272"/>
                </a:solidFill>
                <a:latin typeface="Segoe UI"/>
              </a:defRPr>
            </a:lvl5pPr>
          </a:lstStyle>
          <a:p>
            <a:pPr lvl="0"/>
            <a:r>
              <a:rPr lang="nb-NO"/>
              <a:t>Klikk for å redigere teksten</a:t>
            </a:r>
          </a:p>
        </p:txBody>
      </p:sp>
    </p:spTree>
    <p:extLst>
      <p:ext uri="{BB962C8B-B14F-4D97-AF65-F5344CB8AC3E}">
        <p14:creationId xmlns:p14="http://schemas.microsoft.com/office/powerpoint/2010/main" val="20487195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Video">
    <p:spTree>
      <p:nvGrpSpPr>
        <p:cNvPr id="1" name=""/>
        <p:cNvGrpSpPr/>
        <p:nvPr/>
      </p:nvGrpSpPr>
      <p:grpSpPr>
        <a:xfrm>
          <a:off x="0" y="0"/>
          <a:ext cx="0" cy="0"/>
          <a:chOff x="0" y="0"/>
          <a:chExt cx="0" cy="0"/>
        </a:xfrm>
      </p:grpSpPr>
      <p:sp>
        <p:nvSpPr>
          <p:cNvPr id="3" name="Plassholder for media 2">
            <a:extLst>
              <a:ext uri="{FF2B5EF4-FFF2-40B4-BE49-F238E27FC236}">
                <a16:creationId xmlns:a16="http://schemas.microsoft.com/office/drawing/2014/main" id="{873143D7-64FC-5342-9DED-8AE8E11EED5E}"/>
              </a:ext>
            </a:extLst>
          </p:cNvPr>
          <p:cNvSpPr>
            <a:spLocks noGrp="1"/>
          </p:cNvSpPr>
          <p:nvPr>
            <p:ph type="media" sz="quarter" idx="10"/>
          </p:nvPr>
        </p:nvSpPr>
        <p:spPr>
          <a:xfrm>
            <a:off x="0" y="0"/>
            <a:ext cx="12192000" cy="6858000"/>
          </a:xfrm>
        </p:spPr>
        <p:txBody>
          <a:bodyPr anchor="ctr"/>
          <a:lstStyle>
            <a:lvl1pPr marL="0" indent="0" algn="ctr">
              <a:buNone/>
              <a:defRPr sz="1800"/>
            </a:lvl1pPr>
          </a:lstStyle>
          <a:p>
            <a:r>
              <a:rPr lang="en-GB"/>
              <a:t>Click icon to add media</a:t>
            </a:r>
            <a:endParaRPr lang="nb-NO"/>
          </a:p>
        </p:txBody>
      </p:sp>
    </p:spTree>
    <p:extLst>
      <p:ext uri="{BB962C8B-B14F-4D97-AF65-F5344CB8AC3E}">
        <p14:creationId xmlns:p14="http://schemas.microsoft.com/office/powerpoint/2010/main" val="14224928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Avslutning">
    <p:bg>
      <p:bgPr>
        <a:solidFill>
          <a:srgbClr val="E9E7E7"/>
        </a:solidFill>
        <a:effectLst/>
      </p:bgPr>
    </p:bg>
    <p:spTree>
      <p:nvGrpSpPr>
        <p:cNvPr id="1" name=""/>
        <p:cNvGrpSpPr/>
        <p:nvPr/>
      </p:nvGrpSpPr>
      <p:grpSpPr>
        <a:xfrm>
          <a:off x="0" y="0"/>
          <a:ext cx="0" cy="0"/>
          <a:chOff x="0" y="0"/>
          <a:chExt cx="0" cy="0"/>
        </a:xfrm>
      </p:grpSpPr>
      <p:pic>
        <p:nvPicPr>
          <p:cNvPr id="4" name="Grafikk 3">
            <a:extLst>
              <a:ext uri="{FF2B5EF4-FFF2-40B4-BE49-F238E27FC236}">
                <a16:creationId xmlns:a16="http://schemas.microsoft.com/office/drawing/2014/main" id="{9BB863FB-78BD-F643-85E6-1AF7698DAE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29303" y="2948384"/>
            <a:ext cx="1533393" cy="961231"/>
          </a:xfrm>
          <a:prstGeom prst="rect">
            <a:avLst/>
          </a:prstGeom>
        </p:spPr>
      </p:pic>
    </p:spTree>
    <p:extLst>
      <p:ext uri="{BB962C8B-B14F-4D97-AF65-F5344CB8AC3E}">
        <p14:creationId xmlns:p14="http://schemas.microsoft.com/office/powerpoint/2010/main" val="5346668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Avslutning med tekst">
    <p:bg>
      <p:bgPr>
        <a:solidFill>
          <a:srgbClr val="E9E7E7"/>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AC4ED5FE-FAC3-BD40-BDD1-8009A2F54019}"/>
              </a:ext>
            </a:extLst>
          </p:cNvPr>
          <p:cNvSpPr>
            <a:spLocks noGrp="1"/>
          </p:cNvSpPr>
          <p:nvPr>
            <p:ph type="body" sz="quarter" idx="10" hasCustomPrompt="1"/>
          </p:nvPr>
        </p:nvSpPr>
        <p:spPr>
          <a:xfrm>
            <a:off x="1733550" y="3429000"/>
            <a:ext cx="8724900" cy="909585"/>
          </a:xfrm>
        </p:spPr>
        <p:txBody>
          <a:bodyPr anchor="ctr">
            <a:normAutofit/>
          </a:bodyPr>
          <a:lstStyle>
            <a:lvl1pPr marL="0" indent="0" algn="ctr">
              <a:buNone/>
              <a:defRPr sz="2800">
                <a:solidFill>
                  <a:schemeClr val="tx2"/>
                </a:solidFill>
              </a:defRPr>
            </a:lvl1pPr>
          </a:lstStyle>
          <a:p>
            <a:pPr lvl="0"/>
            <a:r>
              <a:rPr lang="nb-NO"/>
              <a:t>Klikk for å redigere teksten</a:t>
            </a:r>
          </a:p>
        </p:txBody>
      </p:sp>
      <p:pic>
        <p:nvPicPr>
          <p:cNvPr id="8" name="Grafikk 7">
            <a:extLst>
              <a:ext uri="{FF2B5EF4-FFF2-40B4-BE49-F238E27FC236}">
                <a16:creationId xmlns:a16="http://schemas.microsoft.com/office/drawing/2014/main" id="{2C753597-0942-6542-B314-5EB169889E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29303" y="2003503"/>
            <a:ext cx="1533393" cy="961231"/>
          </a:xfrm>
          <a:prstGeom prst="rect">
            <a:avLst/>
          </a:prstGeom>
        </p:spPr>
      </p:pic>
    </p:spTree>
    <p:extLst>
      <p:ext uri="{BB962C8B-B14F-4D97-AF65-F5344CB8AC3E}">
        <p14:creationId xmlns:p14="http://schemas.microsoft.com/office/powerpoint/2010/main" val="31807224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1_Tittel og innhold">
    <p:spTree>
      <p:nvGrpSpPr>
        <p:cNvPr id="1" name=""/>
        <p:cNvGrpSpPr/>
        <p:nvPr/>
      </p:nvGrpSpPr>
      <p:grpSpPr>
        <a:xfrm>
          <a:off x="0" y="0"/>
          <a:ext cx="0" cy="0"/>
          <a:chOff x="0" y="0"/>
          <a:chExt cx="0" cy="0"/>
        </a:xfrm>
      </p:grpSpPr>
      <p:sp>
        <p:nvSpPr>
          <p:cNvPr id="24" name="Klikk for å redigere tittelen"/>
          <p:cNvSpPr txBox="1">
            <a:spLocks noGrp="1"/>
          </p:cNvSpPr>
          <p:nvPr>
            <p:ph type="title" hasCustomPrompt="1"/>
          </p:nvPr>
        </p:nvSpPr>
        <p:spPr>
          <a:prstGeom prst="rect">
            <a:avLst/>
          </a:prstGeom>
        </p:spPr>
        <p:txBody>
          <a:bodyPr/>
          <a:lstStyle/>
          <a:p>
            <a:r>
              <a:t>Klikk for å redigere tittelen</a:t>
            </a:r>
          </a:p>
        </p:txBody>
      </p:sp>
      <p:sp>
        <p:nvSpPr>
          <p:cNvPr id="25" name="Brødtekst nivå én…"/>
          <p:cNvSpPr txBox="1">
            <a:spLocks noGrp="1"/>
          </p:cNvSpPr>
          <p:nvPr>
            <p:ph type="body" idx="1" hasCustomPrompt="1"/>
          </p:nvPr>
        </p:nvSpPr>
        <p:spPr>
          <a:prstGeom prst="rect">
            <a:avLst/>
          </a:prstGeom>
        </p:spPr>
        <p:txBody>
          <a:bodyPr/>
          <a:lstStyle/>
          <a:p>
            <a:r>
              <a:t>Klikk for å redigere teksten</a:t>
            </a:r>
          </a:p>
          <a:p>
            <a:pPr lvl="1"/>
            <a:endParaRPr/>
          </a:p>
          <a:p>
            <a:pPr lvl="2"/>
            <a:endParaRPr/>
          </a:p>
          <a:p>
            <a:pPr lvl="3"/>
            <a:endParaRPr/>
          </a:p>
          <a:p>
            <a:pPr lvl="4"/>
            <a:endParaRPr/>
          </a:p>
        </p:txBody>
      </p:sp>
      <p:sp>
        <p:nvSpPr>
          <p:cNvPr id="26" name="Lysbilde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74791418"/>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3574975-50B4-C34B-9F64-4CA300B7F727}"/>
              </a:ext>
            </a:extLst>
          </p:cNvPr>
          <p:cNvSpPr>
            <a:spLocks noGrp="1"/>
          </p:cNvSpPr>
          <p:nvPr>
            <p:ph type="title" hasCustomPrompt="1"/>
          </p:nvPr>
        </p:nvSpPr>
        <p:spPr/>
        <p:txBody>
          <a:bodyPr/>
          <a:lstStyle/>
          <a:p>
            <a:r>
              <a:rPr lang="nb-NO"/>
              <a:t>Klikk for å redigere tittelen</a:t>
            </a:r>
          </a:p>
        </p:txBody>
      </p:sp>
      <p:sp>
        <p:nvSpPr>
          <p:cNvPr id="4" name="Plassholder for bunntekst 3">
            <a:extLst>
              <a:ext uri="{FF2B5EF4-FFF2-40B4-BE49-F238E27FC236}">
                <a16:creationId xmlns:a16="http://schemas.microsoft.com/office/drawing/2014/main" id="{D90BA1EA-559A-0742-9DF6-378DCB049FD9}"/>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5" name="Plassholder for lysbildenummer 4">
            <a:extLst>
              <a:ext uri="{FF2B5EF4-FFF2-40B4-BE49-F238E27FC236}">
                <a16:creationId xmlns:a16="http://schemas.microsoft.com/office/drawing/2014/main" id="{D5178BF1-065F-C64F-A4E1-62B222547C2C}"/>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13920033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Forside">
    <p:bg>
      <p:bgPr>
        <a:solidFill>
          <a:srgbClr val="E9E7E7"/>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1CD74E5-8D3F-5F45-AF55-379CE17407B8}"/>
              </a:ext>
            </a:extLst>
          </p:cNvPr>
          <p:cNvSpPr>
            <a:spLocks noGrp="1"/>
          </p:cNvSpPr>
          <p:nvPr>
            <p:ph type="ctrTitle" hasCustomPrompt="1"/>
          </p:nvPr>
        </p:nvSpPr>
        <p:spPr>
          <a:xfrm>
            <a:off x="525314" y="2684746"/>
            <a:ext cx="6551347" cy="1396431"/>
          </a:xfrm>
        </p:spPr>
        <p:txBody>
          <a:bodyPr anchor="ctr">
            <a:normAutofit/>
          </a:bodyPr>
          <a:lstStyle>
            <a:lvl1pPr algn="l">
              <a:defRPr sz="3600" b="1">
                <a:solidFill>
                  <a:schemeClr val="tx2"/>
                </a:solidFill>
              </a:defRPr>
            </a:lvl1pPr>
          </a:lstStyle>
          <a:p>
            <a:r>
              <a:rPr lang="nb-NO"/>
              <a:t>Klikk for å redigere tittelen</a:t>
            </a:r>
          </a:p>
        </p:txBody>
      </p:sp>
      <p:sp>
        <p:nvSpPr>
          <p:cNvPr id="3" name="Undertittel 2">
            <a:extLst>
              <a:ext uri="{FF2B5EF4-FFF2-40B4-BE49-F238E27FC236}">
                <a16:creationId xmlns:a16="http://schemas.microsoft.com/office/drawing/2014/main" id="{5C570008-A996-2D4B-88A3-9861CBD4FED0}"/>
              </a:ext>
            </a:extLst>
          </p:cNvPr>
          <p:cNvSpPr>
            <a:spLocks noGrp="1"/>
          </p:cNvSpPr>
          <p:nvPr>
            <p:ph type="subTitle" idx="1" hasCustomPrompt="1"/>
          </p:nvPr>
        </p:nvSpPr>
        <p:spPr>
          <a:xfrm>
            <a:off x="525315" y="4173253"/>
            <a:ext cx="5888738" cy="991169"/>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undertittelen</a:t>
            </a:r>
          </a:p>
        </p:txBody>
      </p:sp>
      <p:sp>
        <p:nvSpPr>
          <p:cNvPr id="8" name="Plassholder for bilde 3">
            <a:extLst>
              <a:ext uri="{FF2B5EF4-FFF2-40B4-BE49-F238E27FC236}">
                <a16:creationId xmlns:a16="http://schemas.microsoft.com/office/drawing/2014/main" id="{195ACC3E-6C58-8E40-A78D-5639EBDF9C43}"/>
              </a:ext>
            </a:extLst>
          </p:cNvPr>
          <p:cNvSpPr>
            <a:spLocks noGrp="1" noChangeAspect="1"/>
          </p:cNvSpPr>
          <p:nvPr>
            <p:ph type="pic" sz="quarter" idx="11"/>
          </p:nvPr>
        </p:nvSpPr>
        <p:spPr bwMode="auto">
          <a:xfrm>
            <a:off x="6160021" y="0"/>
            <a:ext cx="6031979" cy="6858000"/>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8567" h="3913125">
                <a:moveTo>
                  <a:pt x="0" y="3910014"/>
                </a:moveTo>
                <a:lnTo>
                  <a:pt x="1042924" y="0"/>
                </a:lnTo>
                <a:lnTo>
                  <a:pt x="2296533" y="795"/>
                </a:lnTo>
                <a:cubicBezTo>
                  <a:pt x="2292267" y="1303074"/>
                  <a:pt x="2301697" y="2610846"/>
                  <a:pt x="2297431" y="3913125"/>
                </a:cubicBezTo>
                <a:lnTo>
                  <a:pt x="0" y="3910014"/>
                </a:lnTo>
                <a:close/>
              </a:path>
            </a:pathLst>
          </a:custGeom>
          <a:solidFill>
            <a:srgbClr val="C6C2BF"/>
          </a:solidFill>
          <a:ln>
            <a:noFill/>
          </a:ln>
          <a:effectLst/>
        </p:spPr>
        <p:txBody>
          <a:bodyPr lIns="1440000" tIns="468000" bIns="0" anchor="ctr" anchorCtr="0">
            <a:normAutofit/>
          </a:bodyPr>
          <a:lstStyle>
            <a:lvl1pPr marL="0" indent="0" algn="ctr">
              <a:buNone/>
              <a:defRPr sz="1400" baseline="0">
                <a:solidFill>
                  <a:schemeClr val="tx2"/>
                </a:solidFill>
              </a:defRPr>
            </a:lvl1pPr>
          </a:lstStyle>
          <a:p>
            <a:r>
              <a:rPr lang="nb-NO"/>
              <a:t>Klikk på ikonet for å legge til et bilde</a:t>
            </a:r>
          </a:p>
        </p:txBody>
      </p:sp>
      <p:sp>
        <p:nvSpPr>
          <p:cNvPr id="9" name="Text Placeholder 8">
            <a:extLst>
              <a:ext uri="{FF2B5EF4-FFF2-40B4-BE49-F238E27FC236}">
                <a16:creationId xmlns:a16="http://schemas.microsoft.com/office/drawing/2014/main" id="{A5AB20B5-22F5-7F42-98FA-915865BDDA6B}"/>
              </a:ext>
            </a:extLst>
          </p:cNvPr>
          <p:cNvSpPr>
            <a:spLocks noGrp="1"/>
          </p:cNvSpPr>
          <p:nvPr>
            <p:ph type="body" sz="quarter" idx="12" hasCustomPrompt="1"/>
          </p:nvPr>
        </p:nvSpPr>
        <p:spPr>
          <a:xfrm>
            <a:off x="525314" y="6193407"/>
            <a:ext cx="5062686" cy="431800"/>
          </a:xfrm>
        </p:spPr>
        <p:txBody>
          <a:bodyPr anchor="b"/>
          <a:lstStyle>
            <a:lvl1pPr marL="0" indent="0">
              <a:buNone/>
              <a:defRPr sz="1400">
                <a:solidFill>
                  <a:schemeClr val="tx2"/>
                </a:solidFill>
              </a:defRPr>
            </a:lvl1pPr>
            <a:lvl5pPr marL="1517650" indent="0">
              <a:buNone/>
              <a:defRPr/>
            </a:lvl5pPr>
          </a:lstStyle>
          <a:p>
            <a:pPr lvl="0"/>
            <a:r>
              <a:rPr lang="en-GB"/>
              <a:t>Dato  //  </a:t>
            </a:r>
            <a:r>
              <a:rPr lang="en-GB" err="1"/>
              <a:t>Ansvarlig</a:t>
            </a:r>
            <a:endParaRPr lang="en-GB"/>
          </a:p>
        </p:txBody>
      </p:sp>
      <p:pic>
        <p:nvPicPr>
          <p:cNvPr id="10" name="Grafikk 9">
            <a:extLst>
              <a:ext uri="{FF2B5EF4-FFF2-40B4-BE49-F238E27FC236}">
                <a16:creationId xmlns:a16="http://schemas.microsoft.com/office/drawing/2014/main" id="{FD4799EC-1694-AB4F-9DD9-2188A933AA2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6274" y="1081899"/>
            <a:ext cx="1280329" cy="802594"/>
          </a:xfrm>
          <a:prstGeom prst="rect">
            <a:avLst/>
          </a:prstGeom>
        </p:spPr>
      </p:pic>
    </p:spTree>
    <p:extLst>
      <p:ext uri="{BB962C8B-B14F-4D97-AF65-F5344CB8AC3E}">
        <p14:creationId xmlns:p14="http://schemas.microsoft.com/office/powerpoint/2010/main" val="39321034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C4D6D5E-F187-4E4B-8B35-180A183982F7}"/>
              </a:ext>
            </a:extLst>
          </p:cNvPr>
          <p:cNvSpPr>
            <a:spLocks noGrp="1"/>
          </p:cNvSpPr>
          <p:nvPr>
            <p:ph type="title" hasCustomPrompt="1"/>
          </p:nvPr>
        </p:nvSpPr>
        <p:spPr/>
        <p:txBody>
          <a:bodyPr>
            <a:normAutofit/>
          </a:bodyPr>
          <a:lstStyle>
            <a:lvl1pPr>
              <a:defRPr sz="3200"/>
            </a:lvl1pPr>
          </a:lstStyle>
          <a:p>
            <a:r>
              <a:rPr lang="nb-NO"/>
              <a:t>Klikk for å redigere tittelen</a:t>
            </a:r>
          </a:p>
        </p:txBody>
      </p:sp>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41926025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Forside uten bilde">
    <p:bg>
      <p:bgPr>
        <a:solidFill>
          <a:srgbClr val="E9E7E7"/>
        </a:solidFill>
        <a:effectLst/>
      </p:bgPr>
    </p:bg>
    <p:spTree>
      <p:nvGrpSpPr>
        <p:cNvPr id="1" name=""/>
        <p:cNvGrpSpPr/>
        <p:nvPr/>
      </p:nvGrpSpPr>
      <p:grpSpPr>
        <a:xfrm>
          <a:off x="0" y="0"/>
          <a:ext cx="0" cy="0"/>
          <a:chOff x="0" y="0"/>
          <a:chExt cx="0" cy="0"/>
        </a:xfrm>
      </p:grpSpPr>
      <p:sp>
        <p:nvSpPr>
          <p:cNvPr id="7" name="Tittel 1">
            <a:extLst>
              <a:ext uri="{FF2B5EF4-FFF2-40B4-BE49-F238E27FC236}">
                <a16:creationId xmlns:a16="http://schemas.microsoft.com/office/drawing/2014/main" id="{0A9867CB-9424-6247-AF4B-FFCCA40FF604}"/>
              </a:ext>
            </a:extLst>
          </p:cNvPr>
          <p:cNvSpPr>
            <a:spLocks noGrp="1"/>
          </p:cNvSpPr>
          <p:nvPr>
            <p:ph type="ctrTitle" hasCustomPrompt="1"/>
          </p:nvPr>
        </p:nvSpPr>
        <p:spPr>
          <a:xfrm>
            <a:off x="525314" y="2684746"/>
            <a:ext cx="9749217" cy="1396431"/>
          </a:xfrm>
        </p:spPr>
        <p:txBody>
          <a:bodyPr anchor="ctr">
            <a:normAutofit/>
          </a:bodyPr>
          <a:lstStyle>
            <a:lvl1pPr algn="l">
              <a:defRPr sz="3600" b="1">
                <a:solidFill>
                  <a:schemeClr val="tx2"/>
                </a:solidFill>
              </a:defRPr>
            </a:lvl1pPr>
          </a:lstStyle>
          <a:p>
            <a:r>
              <a:rPr lang="nb-NO"/>
              <a:t>Klikk for å redigere tittelen</a:t>
            </a:r>
          </a:p>
        </p:txBody>
      </p:sp>
      <p:sp>
        <p:nvSpPr>
          <p:cNvPr id="12" name="Undertittel 2">
            <a:extLst>
              <a:ext uri="{FF2B5EF4-FFF2-40B4-BE49-F238E27FC236}">
                <a16:creationId xmlns:a16="http://schemas.microsoft.com/office/drawing/2014/main" id="{0C30C810-DE10-B745-8CB9-7D254C95F23E}"/>
              </a:ext>
            </a:extLst>
          </p:cNvPr>
          <p:cNvSpPr>
            <a:spLocks noGrp="1"/>
          </p:cNvSpPr>
          <p:nvPr>
            <p:ph type="subTitle" idx="1" hasCustomPrompt="1"/>
          </p:nvPr>
        </p:nvSpPr>
        <p:spPr>
          <a:xfrm>
            <a:off x="525314" y="4173253"/>
            <a:ext cx="8763173" cy="991169"/>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undertittelen</a:t>
            </a:r>
          </a:p>
        </p:txBody>
      </p:sp>
      <p:sp>
        <p:nvSpPr>
          <p:cNvPr id="13" name="Text Placeholder 8">
            <a:extLst>
              <a:ext uri="{FF2B5EF4-FFF2-40B4-BE49-F238E27FC236}">
                <a16:creationId xmlns:a16="http://schemas.microsoft.com/office/drawing/2014/main" id="{26EBA474-9FC2-8545-9569-68B6453E983A}"/>
              </a:ext>
            </a:extLst>
          </p:cNvPr>
          <p:cNvSpPr>
            <a:spLocks noGrp="1"/>
          </p:cNvSpPr>
          <p:nvPr>
            <p:ph type="body" sz="quarter" idx="12" hasCustomPrompt="1"/>
          </p:nvPr>
        </p:nvSpPr>
        <p:spPr>
          <a:xfrm>
            <a:off x="525314" y="6193407"/>
            <a:ext cx="5062686" cy="431800"/>
          </a:xfrm>
        </p:spPr>
        <p:txBody>
          <a:bodyPr anchor="b"/>
          <a:lstStyle>
            <a:lvl1pPr marL="0" indent="0">
              <a:buNone/>
              <a:defRPr sz="1400">
                <a:solidFill>
                  <a:schemeClr val="tx2"/>
                </a:solidFill>
              </a:defRPr>
            </a:lvl1pPr>
            <a:lvl5pPr marL="1517650" indent="0">
              <a:buNone/>
              <a:defRPr/>
            </a:lvl5pPr>
          </a:lstStyle>
          <a:p>
            <a:pPr lvl="0"/>
            <a:r>
              <a:rPr lang="en-GB"/>
              <a:t>Dato  //  </a:t>
            </a:r>
            <a:r>
              <a:rPr lang="en-GB" err="1"/>
              <a:t>Ansvarlig</a:t>
            </a:r>
            <a:endParaRPr lang="en-GB"/>
          </a:p>
        </p:txBody>
      </p:sp>
      <p:pic>
        <p:nvPicPr>
          <p:cNvPr id="8" name="Grafikk 7">
            <a:extLst>
              <a:ext uri="{FF2B5EF4-FFF2-40B4-BE49-F238E27FC236}">
                <a16:creationId xmlns:a16="http://schemas.microsoft.com/office/drawing/2014/main" id="{8BA4E41F-1D03-1746-B68A-521514BC0BA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6274" y="1081899"/>
            <a:ext cx="1280329" cy="802594"/>
          </a:xfrm>
          <a:prstGeom prst="rect">
            <a:avLst/>
          </a:prstGeom>
        </p:spPr>
      </p:pic>
    </p:spTree>
    <p:extLst>
      <p:ext uri="{BB962C8B-B14F-4D97-AF65-F5344CB8AC3E}">
        <p14:creationId xmlns:p14="http://schemas.microsoft.com/office/powerpoint/2010/main" val="177153571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Mellomside">
    <p:bg>
      <p:bgPr>
        <a:solidFill>
          <a:srgbClr val="E9E7E7"/>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C48BD439-F083-3D4E-862D-4EA46D9E3B41}"/>
              </a:ext>
            </a:extLst>
          </p:cNvPr>
          <p:cNvSpPr>
            <a:spLocks noGrp="1"/>
          </p:cNvSpPr>
          <p:nvPr>
            <p:ph type="body" idx="1" hasCustomPrompt="1"/>
          </p:nvPr>
        </p:nvSpPr>
        <p:spPr>
          <a:xfrm>
            <a:off x="844550" y="3540205"/>
            <a:ext cx="10515600" cy="9262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undertittelen</a:t>
            </a:r>
          </a:p>
        </p:txBody>
      </p:sp>
      <p:sp>
        <p:nvSpPr>
          <p:cNvPr id="9" name="Tittel 1">
            <a:extLst>
              <a:ext uri="{FF2B5EF4-FFF2-40B4-BE49-F238E27FC236}">
                <a16:creationId xmlns:a16="http://schemas.microsoft.com/office/drawing/2014/main" id="{02D6C30B-4FDA-544A-9662-F2B6261EBCDA}"/>
              </a:ext>
            </a:extLst>
          </p:cNvPr>
          <p:cNvSpPr>
            <a:spLocks noGrp="1"/>
          </p:cNvSpPr>
          <p:nvPr>
            <p:ph type="ctrTitle" hasCustomPrompt="1"/>
          </p:nvPr>
        </p:nvSpPr>
        <p:spPr>
          <a:xfrm>
            <a:off x="844550" y="2032569"/>
            <a:ext cx="9271829" cy="1396431"/>
          </a:xfrm>
        </p:spPr>
        <p:txBody>
          <a:bodyPr anchor="ctr">
            <a:normAutofit/>
          </a:bodyPr>
          <a:lstStyle>
            <a:lvl1pPr algn="l">
              <a:defRPr sz="3600" b="1">
                <a:solidFill>
                  <a:schemeClr val="tx2"/>
                </a:solidFill>
              </a:defRPr>
            </a:lvl1pPr>
          </a:lstStyle>
          <a:p>
            <a:r>
              <a:rPr lang="nb-NO"/>
              <a:t>Klikk for å redigere tittelen</a:t>
            </a:r>
          </a:p>
        </p:txBody>
      </p:sp>
    </p:spTree>
    <p:extLst>
      <p:ext uri="{BB962C8B-B14F-4D97-AF65-F5344CB8AC3E}">
        <p14:creationId xmlns:p14="http://schemas.microsoft.com/office/powerpoint/2010/main" val="30302271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0E6AA11-9D10-4845-953E-FC6659DEA9CB}"/>
              </a:ext>
            </a:extLst>
          </p:cNvPr>
          <p:cNvSpPr>
            <a:spLocks noGrp="1"/>
          </p:cNvSpPr>
          <p:nvPr>
            <p:ph type="title" hasCustomPrompt="1"/>
          </p:nvPr>
        </p:nvSpPr>
        <p:spPr/>
        <p:txBody>
          <a:bodyPr/>
          <a:lstStyle/>
          <a:p>
            <a:r>
              <a:rPr lang="nb-NO"/>
              <a:t>Klikk for å redigere tittelen</a:t>
            </a:r>
          </a:p>
        </p:txBody>
      </p:sp>
      <p:sp>
        <p:nvSpPr>
          <p:cNvPr id="3" name="Plassholder for innhold 2">
            <a:extLst>
              <a:ext uri="{FF2B5EF4-FFF2-40B4-BE49-F238E27FC236}">
                <a16:creationId xmlns:a16="http://schemas.microsoft.com/office/drawing/2014/main" id="{0093FA9A-B386-3D4A-A17E-105BC9010CBC}"/>
              </a:ext>
            </a:extLst>
          </p:cNvPr>
          <p:cNvSpPr>
            <a:spLocks noGrp="1"/>
          </p:cNvSpPr>
          <p:nvPr>
            <p:ph sz="half" idx="1" hasCustomPrompt="1"/>
          </p:nvPr>
        </p:nvSpPr>
        <p:spPr>
          <a:xfrm>
            <a:off x="838200" y="1825625"/>
            <a:ext cx="5181600" cy="4351338"/>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349DD5D4-E4CC-F541-A385-23400791B312}"/>
              </a:ext>
            </a:extLst>
          </p:cNvPr>
          <p:cNvSpPr>
            <a:spLocks noGrp="1"/>
          </p:cNvSpPr>
          <p:nvPr>
            <p:ph sz="half" idx="2" hasCustomPrompt="1"/>
          </p:nvPr>
        </p:nvSpPr>
        <p:spPr>
          <a:xfrm>
            <a:off x="6172200" y="1825625"/>
            <a:ext cx="5181600" cy="4351338"/>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a:extLst>
              <a:ext uri="{FF2B5EF4-FFF2-40B4-BE49-F238E27FC236}">
                <a16:creationId xmlns:a16="http://schemas.microsoft.com/office/drawing/2014/main" id="{E0092E29-1063-5549-A785-73E8C6A77833}"/>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7" name="Plassholder for lysbildenummer 6">
            <a:extLst>
              <a:ext uri="{FF2B5EF4-FFF2-40B4-BE49-F238E27FC236}">
                <a16:creationId xmlns:a16="http://schemas.microsoft.com/office/drawing/2014/main" id="{D71D6EC1-D552-3849-8EEF-1601B9CE5A70}"/>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15333763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Kun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3574975-50B4-C34B-9F64-4CA300B7F727}"/>
              </a:ext>
            </a:extLst>
          </p:cNvPr>
          <p:cNvSpPr>
            <a:spLocks noGrp="1"/>
          </p:cNvSpPr>
          <p:nvPr>
            <p:ph type="title" hasCustomPrompt="1"/>
          </p:nvPr>
        </p:nvSpPr>
        <p:spPr/>
        <p:txBody>
          <a:bodyPr/>
          <a:lstStyle/>
          <a:p>
            <a:r>
              <a:rPr lang="nb-NO"/>
              <a:t>Klikk for å redigere tittelen</a:t>
            </a:r>
          </a:p>
        </p:txBody>
      </p:sp>
      <p:sp>
        <p:nvSpPr>
          <p:cNvPr id="4" name="Plassholder for bunntekst 3">
            <a:extLst>
              <a:ext uri="{FF2B5EF4-FFF2-40B4-BE49-F238E27FC236}">
                <a16:creationId xmlns:a16="http://schemas.microsoft.com/office/drawing/2014/main" id="{D90BA1EA-559A-0742-9DF6-378DCB049FD9}"/>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5" name="Plassholder for lysbildenummer 4">
            <a:extLst>
              <a:ext uri="{FF2B5EF4-FFF2-40B4-BE49-F238E27FC236}">
                <a16:creationId xmlns:a16="http://schemas.microsoft.com/office/drawing/2014/main" id="{D5178BF1-065F-C64F-A4E1-62B222547C2C}"/>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11078372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3" name="Plassholder for bunntekst 2">
            <a:extLst>
              <a:ext uri="{FF2B5EF4-FFF2-40B4-BE49-F238E27FC236}">
                <a16:creationId xmlns:a16="http://schemas.microsoft.com/office/drawing/2014/main" id="{8F0C2D0C-F750-2644-95F9-0C952AE3AF8D}"/>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4" name="Plassholder for lysbildenummer 3">
            <a:extLst>
              <a:ext uri="{FF2B5EF4-FFF2-40B4-BE49-F238E27FC236}">
                <a16:creationId xmlns:a16="http://schemas.microsoft.com/office/drawing/2014/main" id="{D912E190-170D-CB48-ABA2-AC1FB7840FD3}"/>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26334829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kst med bilde til høyre">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a:xfrm>
            <a:off x="838200" y="1825625"/>
            <a:ext cx="5469835" cy="4351338"/>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1811115" y="6356350"/>
            <a:ext cx="3609024"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a:xfrm>
            <a:off x="5648739" y="6356350"/>
            <a:ext cx="447261" cy="365125"/>
          </a:xfrm>
        </p:spPr>
        <p:txBody>
          <a:bodyPr/>
          <a:lstStyle/>
          <a:p>
            <a:fld id="{95102788-B3AA-6746-B4E5-C52EBB4D0CEE}" type="slidenum">
              <a:rPr lang="nb-NO" smtClean="0"/>
              <a:t>‹#›</a:t>
            </a:fld>
            <a:endParaRPr lang="nb-NO"/>
          </a:p>
        </p:txBody>
      </p:sp>
      <p:sp>
        <p:nvSpPr>
          <p:cNvPr id="7" name="Plassholder for bilde 3">
            <a:extLst>
              <a:ext uri="{FF2B5EF4-FFF2-40B4-BE49-F238E27FC236}">
                <a16:creationId xmlns:a16="http://schemas.microsoft.com/office/drawing/2014/main" id="{9CCA7799-B00E-2A41-ADCA-ABD6B94D7671}"/>
              </a:ext>
            </a:extLst>
          </p:cNvPr>
          <p:cNvSpPr>
            <a:spLocks noGrp="1" noChangeAspect="1"/>
          </p:cNvSpPr>
          <p:nvPr>
            <p:ph type="pic" sz="quarter" idx="13"/>
          </p:nvPr>
        </p:nvSpPr>
        <p:spPr bwMode="auto">
          <a:xfrm>
            <a:off x="6160021" y="0"/>
            <a:ext cx="6031979" cy="6858000"/>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8567" h="3913125">
                <a:moveTo>
                  <a:pt x="0" y="3910014"/>
                </a:moveTo>
                <a:lnTo>
                  <a:pt x="1042924" y="0"/>
                </a:lnTo>
                <a:lnTo>
                  <a:pt x="2296533" y="795"/>
                </a:lnTo>
                <a:cubicBezTo>
                  <a:pt x="2292267" y="1303074"/>
                  <a:pt x="2301697" y="2610846"/>
                  <a:pt x="2297431" y="3913125"/>
                </a:cubicBezTo>
                <a:lnTo>
                  <a:pt x="0" y="3910014"/>
                </a:lnTo>
                <a:close/>
              </a:path>
            </a:pathLst>
          </a:custGeom>
          <a:solidFill>
            <a:schemeClr val="bg2"/>
          </a:solidFill>
          <a:ln>
            <a:noFill/>
          </a:ln>
          <a:effectLst/>
        </p:spPr>
        <p:txBody>
          <a:bodyPr lIns="1440000" tIns="468000" bIns="0" anchor="ctr" anchorCtr="0">
            <a:normAutofit/>
          </a:bodyPr>
          <a:lstStyle>
            <a:lvl1pPr marL="0" indent="0" algn="ctr">
              <a:buNone/>
              <a:defRPr sz="1400" baseline="0">
                <a:solidFill>
                  <a:schemeClr val="tx2"/>
                </a:solidFill>
              </a:defRPr>
            </a:lvl1pPr>
          </a:lstStyle>
          <a:p>
            <a:r>
              <a:rPr lang="nb-NO"/>
              <a:t>Klikk på ikonet for å legge til et bilde</a:t>
            </a:r>
          </a:p>
        </p:txBody>
      </p:sp>
      <p:sp>
        <p:nvSpPr>
          <p:cNvPr id="8" name="Tittel 1">
            <a:extLst>
              <a:ext uri="{FF2B5EF4-FFF2-40B4-BE49-F238E27FC236}">
                <a16:creationId xmlns:a16="http://schemas.microsoft.com/office/drawing/2014/main" id="{A99C80A0-322A-9A4B-843D-7015610E02A9}"/>
              </a:ext>
            </a:extLst>
          </p:cNvPr>
          <p:cNvSpPr>
            <a:spLocks noGrp="1"/>
          </p:cNvSpPr>
          <p:nvPr>
            <p:ph type="title" hasCustomPrompt="1"/>
          </p:nvPr>
        </p:nvSpPr>
        <p:spPr>
          <a:xfrm>
            <a:off x="838200" y="482400"/>
            <a:ext cx="7362371" cy="1072080"/>
          </a:xfrm>
        </p:spPr>
        <p:txBody>
          <a:bodyPr/>
          <a:lstStyle/>
          <a:p>
            <a:r>
              <a:rPr lang="nb-NO"/>
              <a:t>Klikk for å redigere tittelen</a:t>
            </a:r>
          </a:p>
        </p:txBody>
      </p:sp>
    </p:spTree>
    <p:extLst>
      <p:ext uri="{BB962C8B-B14F-4D97-AF65-F5344CB8AC3E}">
        <p14:creationId xmlns:p14="http://schemas.microsoft.com/office/powerpoint/2010/main" val="422321694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ekst med bilde til venstre">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a:xfrm>
            <a:off x="6096000" y="1825625"/>
            <a:ext cx="5247861" cy="4351338"/>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3116F34-6CB9-F244-9082-6C3BCA92C2A8}"/>
              </a:ext>
            </a:extLst>
          </p:cNvPr>
          <p:cNvSpPr>
            <a:spLocks noGrp="1"/>
          </p:cNvSpPr>
          <p:nvPr>
            <p:ph type="dt" sz="half" idx="10"/>
          </p:nvPr>
        </p:nvSpPr>
        <p:spPr>
          <a:xfrm>
            <a:off x="6086061" y="6356350"/>
            <a:ext cx="738809" cy="365125"/>
          </a:xfrm>
          <a:prstGeom prst="rect">
            <a:avLst/>
          </a:prstGeom>
        </p:spPr>
        <p:txBody>
          <a:bodyPr/>
          <a:lstStyle/>
          <a:p>
            <a:endParaRPr lang="nb-NO"/>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7058976" y="6356350"/>
            <a:ext cx="3609024"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a:xfrm>
            <a:off x="10896600" y="6356350"/>
            <a:ext cx="447261" cy="365125"/>
          </a:xfrm>
        </p:spPr>
        <p:txBody>
          <a:bodyPr/>
          <a:lstStyle/>
          <a:p>
            <a:fld id="{95102788-B3AA-6746-B4E5-C52EBB4D0CEE}" type="slidenum">
              <a:rPr lang="nb-NO" smtClean="0"/>
              <a:t>‹#›</a:t>
            </a:fld>
            <a:endParaRPr lang="nb-NO"/>
          </a:p>
        </p:txBody>
      </p:sp>
      <p:sp>
        <p:nvSpPr>
          <p:cNvPr id="8" name="Plassholder for bilde 3">
            <a:extLst>
              <a:ext uri="{FF2B5EF4-FFF2-40B4-BE49-F238E27FC236}">
                <a16:creationId xmlns:a16="http://schemas.microsoft.com/office/drawing/2014/main" id="{CBA52608-8CEA-2B45-8142-21F944ADC0E0}"/>
              </a:ext>
            </a:extLst>
          </p:cNvPr>
          <p:cNvSpPr>
            <a:spLocks noGrp="1" noChangeAspect="1"/>
          </p:cNvSpPr>
          <p:nvPr>
            <p:ph type="pic" sz="quarter" idx="18"/>
          </p:nvPr>
        </p:nvSpPr>
        <p:spPr bwMode="auto">
          <a:xfrm>
            <a:off x="0" y="1"/>
            <a:ext cx="6052900" cy="6857999"/>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 name="connsiteX0" fmla="*/ 0 w 2296533"/>
              <a:gd name="connsiteY0" fmla="*/ 3910014 h 3910014"/>
              <a:gd name="connsiteX1" fmla="*/ 1042924 w 2296533"/>
              <a:gd name="connsiteY1" fmla="*/ 0 h 3910014"/>
              <a:gd name="connsiteX2" fmla="*/ 2296533 w 2296533"/>
              <a:gd name="connsiteY2" fmla="*/ 795 h 3910014"/>
              <a:gd name="connsiteX3" fmla="*/ 1267586 w 2296533"/>
              <a:gd name="connsiteY3" fmla="*/ 3907005 h 3910014"/>
              <a:gd name="connsiteX4" fmla="*/ 0 w 2296533"/>
              <a:gd name="connsiteY4" fmla="*/ 3910014 h 3910014"/>
              <a:gd name="connsiteX0" fmla="*/ 0 w 2296533"/>
              <a:gd name="connsiteY0" fmla="*/ 3910014 h 3910014"/>
              <a:gd name="connsiteX1" fmla="*/ 1042924 w 2296533"/>
              <a:gd name="connsiteY1" fmla="*/ 0 h 3910014"/>
              <a:gd name="connsiteX2" fmla="*/ 2296533 w 2296533"/>
              <a:gd name="connsiteY2" fmla="*/ 795 h 3910014"/>
              <a:gd name="connsiteX3" fmla="*/ 1267586 w 2296533"/>
              <a:gd name="connsiteY3" fmla="*/ 3907005 h 3910014"/>
              <a:gd name="connsiteX4" fmla="*/ 0 w 2296533"/>
              <a:gd name="connsiteY4" fmla="*/ 3910014 h 3910014"/>
              <a:gd name="connsiteX0" fmla="*/ 0 w 2296533"/>
              <a:gd name="connsiteY0" fmla="*/ 3910014 h 3910014"/>
              <a:gd name="connsiteX1" fmla="*/ 1042924 w 2296533"/>
              <a:gd name="connsiteY1" fmla="*/ 0 h 3910014"/>
              <a:gd name="connsiteX2" fmla="*/ 2296533 w 2296533"/>
              <a:gd name="connsiteY2" fmla="*/ 795 h 3910014"/>
              <a:gd name="connsiteX3" fmla="*/ 1267586 w 2296533"/>
              <a:gd name="connsiteY3" fmla="*/ 3907005 h 3910014"/>
              <a:gd name="connsiteX4" fmla="*/ 0 w 2296533"/>
              <a:gd name="connsiteY4" fmla="*/ 3910014 h 3910014"/>
              <a:gd name="connsiteX0" fmla="*/ 0 w 2304706"/>
              <a:gd name="connsiteY0" fmla="*/ 3910014 h 3910014"/>
              <a:gd name="connsiteX1" fmla="*/ 1042924 w 2304706"/>
              <a:gd name="connsiteY1" fmla="*/ 0 h 3910014"/>
              <a:gd name="connsiteX2" fmla="*/ 2304706 w 2304706"/>
              <a:gd name="connsiteY2" fmla="*/ 6914 h 3910014"/>
              <a:gd name="connsiteX3" fmla="*/ 1267586 w 2304706"/>
              <a:gd name="connsiteY3" fmla="*/ 3907005 h 3910014"/>
              <a:gd name="connsiteX4" fmla="*/ 0 w 2304706"/>
              <a:gd name="connsiteY4" fmla="*/ 3910014 h 3910014"/>
              <a:gd name="connsiteX0" fmla="*/ 0 w 2312879"/>
              <a:gd name="connsiteY0" fmla="*/ 3910014 h 3910014"/>
              <a:gd name="connsiteX1" fmla="*/ 1042924 w 2312879"/>
              <a:gd name="connsiteY1" fmla="*/ 0 h 3910014"/>
              <a:gd name="connsiteX2" fmla="*/ 2312879 w 2312879"/>
              <a:gd name="connsiteY2" fmla="*/ 795 h 3910014"/>
              <a:gd name="connsiteX3" fmla="*/ 1267586 w 2312879"/>
              <a:gd name="connsiteY3" fmla="*/ 3907005 h 3910014"/>
              <a:gd name="connsiteX4" fmla="*/ 0 w 2312879"/>
              <a:gd name="connsiteY4" fmla="*/ 3910014 h 3910014"/>
              <a:gd name="connsiteX0" fmla="*/ 0 w 2312879"/>
              <a:gd name="connsiteY0" fmla="*/ 3910014 h 3910014"/>
              <a:gd name="connsiteX1" fmla="*/ 1042924 w 2312879"/>
              <a:gd name="connsiteY1" fmla="*/ 0 h 3910014"/>
              <a:gd name="connsiteX2" fmla="*/ 2312879 w 2312879"/>
              <a:gd name="connsiteY2" fmla="*/ 795 h 3910014"/>
              <a:gd name="connsiteX3" fmla="*/ 1267586 w 2312879"/>
              <a:gd name="connsiteY3" fmla="*/ 3907005 h 3910014"/>
              <a:gd name="connsiteX4" fmla="*/ 0 w 2312879"/>
              <a:gd name="connsiteY4" fmla="*/ 3910014 h 3910014"/>
              <a:gd name="connsiteX0" fmla="*/ 0 w 2312879"/>
              <a:gd name="connsiteY0" fmla="*/ 3910014 h 3910014"/>
              <a:gd name="connsiteX1" fmla="*/ 1042924 w 2312879"/>
              <a:gd name="connsiteY1" fmla="*/ 0 h 3910014"/>
              <a:gd name="connsiteX2" fmla="*/ 2312879 w 2312879"/>
              <a:gd name="connsiteY2" fmla="*/ 795 h 3910014"/>
              <a:gd name="connsiteX3" fmla="*/ 1267586 w 2312879"/>
              <a:gd name="connsiteY3" fmla="*/ 3907005 h 3910014"/>
              <a:gd name="connsiteX4" fmla="*/ 0 w 2312879"/>
              <a:gd name="connsiteY4" fmla="*/ 3910014 h 3910014"/>
              <a:gd name="connsiteX0" fmla="*/ 0 w 2304706"/>
              <a:gd name="connsiteY0" fmla="*/ 3910014 h 3910014"/>
              <a:gd name="connsiteX1" fmla="*/ 1042924 w 2304706"/>
              <a:gd name="connsiteY1" fmla="*/ 0 h 3910014"/>
              <a:gd name="connsiteX2" fmla="*/ 2304706 w 2304706"/>
              <a:gd name="connsiteY2" fmla="*/ 795 h 3910014"/>
              <a:gd name="connsiteX3" fmla="*/ 1267586 w 2304706"/>
              <a:gd name="connsiteY3" fmla="*/ 3907005 h 3910014"/>
              <a:gd name="connsiteX4" fmla="*/ 0 w 2304706"/>
              <a:gd name="connsiteY4" fmla="*/ 3910014 h 3910014"/>
              <a:gd name="connsiteX0" fmla="*/ 0 w 2304706"/>
              <a:gd name="connsiteY0" fmla="*/ 3910014 h 3910014"/>
              <a:gd name="connsiteX1" fmla="*/ 1042924 w 2304706"/>
              <a:gd name="connsiteY1" fmla="*/ 0 h 3910014"/>
              <a:gd name="connsiteX2" fmla="*/ 2304706 w 2304706"/>
              <a:gd name="connsiteY2" fmla="*/ 795 h 3910014"/>
              <a:gd name="connsiteX3" fmla="*/ 1267586 w 2304706"/>
              <a:gd name="connsiteY3" fmla="*/ 3907005 h 3910014"/>
              <a:gd name="connsiteX4" fmla="*/ 0 w 2304706"/>
              <a:gd name="connsiteY4" fmla="*/ 3910014 h 3910014"/>
              <a:gd name="connsiteX0" fmla="*/ 0 w 2304706"/>
              <a:gd name="connsiteY0" fmla="*/ 3910014 h 3910014"/>
              <a:gd name="connsiteX1" fmla="*/ 4906 w 2304706"/>
              <a:gd name="connsiteY1" fmla="*/ 0 h 3910014"/>
              <a:gd name="connsiteX2" fmla="*/ 2304706 w 2304706"/>
              <a:gd name="connsiteY2" fmla="*/ 795 h 3910014"/>
              <a:gd name="connsiteX3" fmla="*/ 1267586 w 2304706"/>
              <a:gd name="connsiteY3" fmla="*/ 3907005 h 3910014"/>
              <a:gd name="connsiteX4" fmla="*/ 0 w 2304706"/>
              <a:gd name="connsiteY4" fmla="*/ 3910014 h 3910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706" h="3910014">
                <a:moveTo>
                  <a:pt x="0" y="3910014"/>
                </a:moveTo>
                <a:cubicBezTo>
                  <a:pt x="1635" y="2606676"/>
                  <a:pt x="3271" y="1303338"/>
                  <a:pt x="4906" y="0"/>
                </a:cubicBezTo>
                <a:lnTo>
                  <a:pt x="2304706" y="795"/>
                </a:lnTo>
                <a:cubicBezTo>
                  <a:pt x="1891771" y="1578443"/>
                  <a:pt x="1696868" y="2311001"/>
                  <a:pt x="1267586" y="3907005"/>
                </a:cubicBezTo>
                <a:lnTo>
                  <a:pt x="0" y="3910014"/>
                </a:lnTo>
                <a:close/>
              </a:path>
            </a:pathLst>
          </a:custGeom>
          <a:solidFill>
            <a:srgbClr val="E9E7E7"/>
          </a:solidFill>
          <a:ln>
            <a:noFill/>
          </a:ln>
          <a:effectLst/>
        </p:spPr>
        <p:txBody>
          <a:bodyPr lIns="1152000" tIns="540000" anchor="ctr" anchorCtr="0">
            <a:normAutofit/>
          </a:bodyPr>
          <a:lstStyle>
            <a:lvl1pPr marL="14288" indent="0">
              <a:buNone/>
              <a:tabLst/>
              <a:defRPr sz="1400" baseline="0">
                <a:solidFill>
                  <a:schemeClr val="tx1"/>
                </a:solidFill>
              </a:defRPr>
            </a:lvl1pPr>
          </a:lstStyle>
          <a:p>
            <a:r>
              <a:rPr lang="nb-NO"/>
              <a:t>Klikk på ikonet for å legge til et bilde</a:t>
            </a:r>
          </a:p>
        </p:txBody>
      </p:sp>
      <p:sp>
        <p:nvSpPr>
          <p:cNvPr id="9" name="Tittel 1">
            <a:extLst>
              <a:ext uri="{FF2B5EF4-FFF2-40B4-BE49-F238E27FC236}">
                <a16:creationId xmlns:a16="http://schemas.microsoft.com/office/drawing/2014/main" id="{BF999D76-8998-AC4E-B96D-EC3AF1C002F5}"/>
              </a:ext>
            </a:extLst>
          </p:cNvPr>
          <p:cNvSpPr>
            <a:spLocks noGrp="1"/>
          </p:cNvSpPr>
          <p:nvPr>
            <p:ph type="title" hasCustomPrompt="1"/>
          </p:nvPr>
        </p:nvSpPr>
        <p:spPr>
          <a:xfrm>
            <a:off x="6096000" y="482400"/>
            <a:ext cx="5247861" cy="1072080"/>
          </a:xfrm>
        </p:spPr>
        <p:txBody>
          <a:bodyPr/>
          <a:lstStyle/>
          <a:p>
            <a:r>
              <a:rPr lang="nb-NO"/>
              <a:t>Klikk for å redigere tittelen</a:t>
            </a:r>
          </a:p>
        </p:txBody>
      </p:sp>
    </p:spTree>
    <p:extLst>
      <p:ext uri="{BB962C8B-B14F-4D97-AF65-F5344CB8AC3E}">
        <p14:creationId xmlns:p14="http://schemas.microsoft.com/office/powerpoint/2010/main" val="39801271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kst med sirkel">
    <p:spTree>
      <p:nvGrpSpPr>
        <p:cNvPr id="1" name=""/>
        <p:cNvGrpSpPr/>
        <p:nvPr/>
      </p:nvGrpSpPr>
      <p:grpSpPr>
        <a:xfrm>
          <a:off x="0" y="0"/>
          <a:ext cx="0" cy="0"/>
          <a:chOff x="0" y="0"/>
          <a:chExt cx="0" cy="0"/>
        </a:xfrm>
      </p:grpSpPr>
      <p:sp>
        <p:nvSpPr>
          <p:cNvPr id="6" name="Plassholder for bunntekst 5">
            <a:extLst>
              <a:ext uri="{FF2B5EF4-FFF2-40B4-BE49-F238E27FC236}">
                <a16:creationId xmlns:a16="http://schemas.microsoft.com/office/drawing/2014/main" id="{9630795E-AD26-E64A-9C79-FA3F9BB4963A}"/>
              </a:ext>
            </a:extLst>
          </p:cNvPr>
          <p:cNvSpPr>
            <a:spLocks noGrp="1"/>
          </p:cNvSpPr>
          <p:nvPr>
            <p:ph type="ftr" sz="quarter" idx="11"/>
          </p:nvPr>
        </p:nvSpPr>
        <p:spPr>
          <a:xfrm>
            <a:off x="1765788" y="6356350"/>
            <a:ext cx="3466263" cy="365125"/>
          </a:xfrm>
          <a:prstGeom prst="rect">
            <a:avLst/>
          </a:prstGeom>
        </p:spPr>
        <p:txBody>
          <a:bodyPr/>
          <a:lstStyle/>
          <a:p>
            <a:endParaRPr lang="nb-NO"/>
          </a:p>
        </p:txBody>
      </p:sp>
      <p:sp>
        <p:nvSpPr>
          <p:cNvPr id="7" name="Plassholder for lysbildenummer 6">
            <a:extLst>
              <a:ext uri="{FF2B5EF4-FFF2-40B4-BE49-F238E27FC236}">
                <a16:creationId xmlns:a16="http://schemas.microsoft.com/office/drawing/2014/main" id="{B1F69FF2-4FB1-3544-9B7F-A00D9E4C1A74}"/>
              </a:ext>
            </a:extLst>
          </p:cNvPr>
          <p:cNvSpPr>
            <a:spLocks noGrp="1"/>
          </p:cNvSpPr>
          <p:nvPr>
            <p:ph type="sldNum" sz="quarter" idx="12"/>
          </p:nvPr>
        </p:nvSpPr>
        <p:spPr>
          <a:xfrm>
            <a:off x="5418421" y="6356350"/>
            <a:ext cx="741600" cy="365125"/>
          </a:xfrm>
        </p:spPr>
        <p:txBody>
          <a:bodyPr/>
          <a:lstStyle/>
          <a:p>
            <a:fld id="{95102788-B3AA-6746-B4E5-C52EBB4D0CEE}" type="slidenum">
              <a:rPr lang="nb-NO" smtClean="0"/>
              <a:t>‹#›</a:t>
            </a:fld>
            <a:endParaRPr lang="nb-NO"/>
          </a:p>
        </p:txBody>
      </p:sp>
      <p:sp>
        <p:nvSpPr>
          <p:cNvPr id="9" name="Plassholder for bilde 5">
            <a:extLst>
              <a:ext uri="{FF2B5EF4-FFF2-40B4-BE49-F238E27FC236}">
                <a16:creationId xmlns:a16="http://schemas.microsoft.com/office/drawing/2014/main" id="{701CE543-F5B4-D84C-A6FC-FAFF3D0AAFC3}"/>
              </a:ext>
            </a:extLst>
          </p:cNvPr>
          <p:cNvSpPr>
            <a:spLocks noGrp="1" noChangeAspect="1"/>
          </p:cNvSpPr>
          <p:nvPr>
            <p:ph type="pic" sz="quarter" idx="13"/>
          </p:nvPr>
        </p:nvSpPr>
        <p:spPr>
          <a:xfrm>
            <a:off x="5973237" y="602647"/>
            <a:ext cx="5652706" cy="5652706"/>
          </a:xfrm>
          <a:prstGeom prst="ellipse">
            <a:avLst/>
          </a:prstGeom>
          <a:solidFill>
            <a:schemeClr val="bg2"/>
          </a:solidFill>
        </p:spPr>
        <p:txBody>
          <a:bodyPr anchor="ctr" anchorCtr="0">
            <a:normAutofit/>
          </a:bodyPr>
          <a:lstStyle>
            <a:lvl1pPr marL="0" indent="0" algn="ctr">
              <a:spcBef>
                <a:spcPts val="800"/>
              </a:spcBef>
              <a:buClr>
                <a:schemeClr val="accent2"/>
              </a:buClr>
              <a:buSzPct val="100000"/>
              <a:buNone/>
              <a:defRPr sz="18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p>
        </p:txBody>
      </p:sp>
      <p:sp>
        <p:nvSpPr>
          <p:cNvPr id="8" name="Plassholder for innhold 2">
            <a:extLst>
              <a:ext uri="{FF2B5EF4-FFF2-40B4-BE49-F238E27FC236}">
                <a16:creationId xmlns:a16="http://schemas.microsoft.com/office/drawing/2014/main" id="{6300D294-78C3-134A-B8DB-F895410ECD2E}"/>
              </a:ext>
            </a:extLst>
          </p:cNvPr>
          <p:cNvSpPr>
            <a:spLocks noGrp="1"/>
          </p:cNvSpPr>
          <p:nvPr>
            <p:ph idx="1" hasCustomPrompt="1"/>
          </p:nvPr>
        </p:nvSpPr>
        <p:spPr>
          <a:xfrm>
            <a:off x="838200" y="1825625"/>
            <a:ext cx="4951021" cy="4351338"/>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10" name="Tittel 1">
            <a:extLst>
              <a:ext uri="{FF2B5EF4-FFF2-40B4-BE49-F238E27FC236}">
                <a16:creationId xmlns:a16="http://schemas.microsoft.com/office/drawing/2014/main" id="{FE2CAD38-4FD8-5D47-94F7-E677546BBB25}"/>
              </a:ext>
            </a:extLst>
          </p:cNvPr>
          <p:cNvSpPr>
            <a:spLocks noGrp="1"/>
          </p:cNvSpPr>
          <p:nvPr>
            <p:ph type="title" hasCustomPrompt="1"/>
          </p:nvPr>
        </p:nvSpPr>
        <p:spPr>
          <a:xfrm>
            <a:off x="838200" y="482400"/>
            <a:ext cx="5533571" cy="1072080"/>
          </a:xfrm>
        </p:spPr>
        <p:txBody>
          <a:bodyPr/>
          <a:lstStyle/>
          <a:p>
            <a:r>
              <a:rPr lang="nb-NO"/>
              <a:t>Klikk for å redigere tittelen</a:t>
            </a:r>
          </a:p>
        </p:txBody>
      </p:sp>
    </p:spTree>
    <p:extLst>
      <p:ext uri="{BB962C8B-B14F-4D97-AF65-F5344CB8AC3E}">
        <p14:creationId xmlns:p14="http://schemas.microsoft.com/office/powerpoint/2010/main" val="3499436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3" name="Plassholder for bunntekst 2">
            <a:extLst>
              <a:ext uri="{FF2B5EF4-FFF2-40B4-BE49-F238E27FC236}">
                <a16:creationId xmlns:a16="http://schemas.microsoft.com/office/drawing/2014/main" id="{8F0C2D0C-F750-2644-95F9-0C952AE3AF8D}"/>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4" name="Plassholder for lysbildenummer 3">
            <a:extLst>
              <a:ext uri="{FF2B5EF4-FFF2-40B4-BE49-F238E27FC236}">
                <a16:creationId xmlns:a16="http://schemas.microsoft.com/office/drawing/2014/main" id="{D912E190-170D-CB48-ABA2-AC1FB7840FD3}"/>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144221238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irkler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469CFF4-987B-5A43-8582-31F67145E3E1}"/>
              </a:ext>
            </a:extLst>
          </p:cNvPr>
          <p:cNvSpPr>
            <a:spLocks noGrp="1"/>
          </p:cNvSpPr>
          <p:nvPr>
            <p:ph type="title"/>
          </p:nvPr>
        </p:nvSpPr>
        <p:spPr/>
        <p:txBody>
          <a:bodyPr/>
          <a:lstStyle/>
          <a:p>
            <a:r>
              <a:rPr lang="nb-NO"/>
              <a:t>Klikk for å redigere tittelstil</a:t>
            </a:r>
          </a:p>
        </p:txBody>
      </p:sp>
      <p:sp>
        <p:nvSpPr>
          <p:cNvPr id="3" name="Plassholder for lysbildenummer 2">
            <a:extLst>
              <a:ext uri="{FF2B5EF4-FFF2-40B4-BE49-F238E27FC236}">
                <a16:creationId xmlns:a16="http://schemas.microsoft.com/office/drawing/2014/main" id="{E9603651-05EC-6948-B335-00924944B6CC}"/>
              </a:ext>
            </a:extLst>
          </p:cNvPr>
          <p:cNvSpPr>
            <a:spLocks noGrp="1"/>
          </p:cNvSpPr>
          <p:nvPr>
            <p:ph type="sldNum" sz="quarter" idx="10"/>
          </p:nvPr>
        </p:nvSpPr>
        <p:spPr/>
        <p:txBody>
          <a:bodyPr/>
          <a:lstStyle/>
          <a:p>
            <a:fld id="{95102788-B3AA-6746-B4E5-C52EBB4D0CEE}" type="slidenum">
              <a:rPr lang="nb-NO" smtClean="0"/>
              <a:pPr/>
              <a:t>‹#›</a:t>
            </a:fld>
            <a:endParaRPr lang="nb-NO"/>
          </a:p>
        </p:txBody>
      </p:sp>
      <p:sp>
        <p:nvSpPr>
          <p:cNvPr id="4" name="Plassholder for bunntekst 3">
            <a:extLst>
              <a:ext uri="{FF2B5EF4-FFF2-40B4-BE49-F238E27FC236}">
                <a16:creationId xmlns:a16="http://schemas.microsoft.com/office/drawing/2014/main" id="{CDCE326E-B227-394D-A659-399CE735CEE6}"/>
              </a:ext>
            </a:extLst>
          </p:cNvPr>
          <p:cNvSpPr>
            <a:spLocks noGrp="1"/>
          </p:cNvSpPr>
          <p:nvPr>
            <p:ph type="ftr" sz="quarter" idx="11"/>
          </p:nvPr>
        </p:nvSpPr>
        <p:spPr/>
        <p:txBody>
          <a:bodyPr/>
          <a:lstStyle/>
          <a:p>
            <a:endParaRPr lang="nb-NO"/>
          </a:p>
        </p:txBody>
      </p:sp>
      <p:sp>
        <p:nvSpPr>
          <p:cNvPr id="5" name="Plassholder for bilde 5">
            <a:extLst>
              <a:ext uri="{FF2B5EF4-FFF2-40B4-BE49-F238E27FC236}">
                <a16:creationId xmlns:a16="http://schemas.microsoft.com/office/drawing/2014/main" id="{643807C2-292F-894E-874A-C85D7E9D69AA}"/>
              </a:ext>
            </a:extLst>
          </p:cNvPr>
          <p:cNvSpPr>
            <a:spLocks noGrp="1" noChangeAspect="1"/>
          </p:cNvSpPr>
          <p:nvPr>
            <p:ph type="pic" sz="quarter" idx="12"/>
          </p:nvPr>
        </p:nvSpPr>
        <p:spPr>
          <a:xfrm>
            <a:off x="838200" y="1829345"/>
            <a:ext cx="3147582" cy="3147582"/>
          </a:xfrm>
          <a:prstGeom prst="ellipse">
            <a:avLst/>
          </a:prstGeom>
          <a:solidFill>
            <a:schemeClr val="bg2"/>
          </a:solidFill>
        </p:spPr>
        <p:txBody>
          <a:bodyPr anchor="ctr" anchorCtr="0"/>
          <a:lstStyle>
            <a:lvl1pPr marL="0" indent="0" algn="ctr">
              <a:spcBef>
                <a:spcPts val="800"/>
              </a:spcBef>
              <a:buClr>
                <a:schemeClr val="accent3"/>
              </a:buClr>
              <a:buSzPct val="100000"/>
              <a:buFont typeface="Arial" panose="020B0604020202020204" pitchFamily="34" charset="0"/>
              <a:buNone/>
              <a:defRPr sz="16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p>
        </p:txBody>
      </p:sp>
      <p:sp>
        <p:nvSpPr>
          <p:cNvPr id="6" name="Plassholder for bilde 5">
            <a:extLst>
              <a:ext uri="{FF2B5EF4-FFF2-40B4-BE49-F238E27FC236}">
                <a16:creationId xmlns:a16="http://schemas.microsoft.com/office/drawing/2014/main" id="{5324C5C5-907C-D34E-836F-29B532757AD4}"/>
              </a:ext>
            </a:extLst>
          </p:cNvPr>
          <p:cNvSpPr>
            <a:spLocks noGrp="1" noChangeAspect="1"/>
          </p:cNvSpPr>
          <p:nvPr>
            <p:ph type="pic" sz="quarter" idx="27"/>
          </p:nvPr>
        </p:nvSpPr>
        <p:spPr>
          <a:xfrm>
            <a:off x="4518119" y="1829345"/>
            <a:ext cx="3147582" cy="3147582"/>
          </a:xfrm>
          <a:prstGeom prst="ellipse">
            <a:avLst/>
          </a:prstGeom>
          <a:solidFill>
            <a:schemeClr val="bg2"/>
          </a:solidFill>
        </p:spPr>
        <p:txBody>
          <a:bodyPr anchor="ctr" anchorCtr="0"/>
          <a:lstStyle>
            <a:lvl1pPr marL="0" indent="0" algn="ctr">
              <a:spcBef>
                <a:spcPts val="800"/>
              </a:spcBef>
              <a:buClr>
                <a:schemeClr val="accent3"/>
              </a:buClr>
              <a:buSzPct val="100000"/>
              <a:buFont typeface="Arial" panose="020B0604020202020204" pitchFamily="34" charset="0"/>
              <a:buNone/>
              <a:defRPr sz="16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p>
        </p:txBody>
      </p:sp>
      <p:sp>
        <p:nvSpPr>
          <p:cNvPr id="7" name="Plassholder for bilde 5">
            <a:extLst>
              <a:ext uri="{FF2B5EF4-FFF2-40B4-BE49-F238E27FC236}">
                <a16:creationId xmlns:a16="http://schemas.microsoft.com/office/drawing/2014/main" id="{BA339474-4310-4E4C-8300-B9375051CA40}"/>
              </a:ext>
            </a:extLst>
          </p:cNvPr>
          <p:cNvSpPr>
            <a:spLocks noGrp="1" noChangeAspect="1"/>
          </p:cNvSpPr>
          <p:nvPr>
            <p:ph type="pic" sz="quarter" idx="28"/>
          </p:nvPr>
        </p:nvSpPr>
        <p:spPr>
          <a:xfrm>
            <a:off x="8206218" y="1829345"/>
            <a:ext cx="3147582" cy="3147582"/>
          </a:xfrm>
          <a:prstGeom prst="ellipse">
            <a:avLst/>
          </a:prstGeom>
          <a:solidFill>
            <a:schemeClr val="bg2"/>
          </a:solidFill>
        </p:spPr>
        <p:txBody>
          <a:bodyPr anchor="ctr" anchorCtr="0"/>
          <a:lstStyle>
            <a:lvl1pPr marL="0" indent="0" algn="ctr">
              <a:spcBef>
                <a:spcPts val="800"/>
              </a:spcBef>
              <a:buClr>
                <a:schemeClr val="accent3"/>
              </a:buClr>
              <a:buSzPct val="100000"/>
              <a:buFont typeface="Arial" panose="020B0604020202020204" pitchFamily="34" charset="0"/>
              <a:buNone/>
              <a:defRPr sz="16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p>
        </p:txBody>
      </p:sp>
      <p:sp>
        <p:nvSpPr>
          <p:cNvPr id="10" name="Plassholder for tekst 2">
            <a:extLst>
              <a:ext uri="{FF2B5EF4-FFF2-40B4-BE49-F238E27FC236}">
                <a16:creationId xmlns:a16="http://schemas.microsoft.com/office/drawing/2014/main" id="{3420036C-1838-DE4A-BADD-245630D31E50}"/>
              </a:ext>
            </a:extLst>
          </p:cNvPr>
          <p:cNvSpPr>
            <a:spLocks noGrp="1"/>
          </p:cNvSpPr>
          <p:nvPr>
            <p:ph type="body" sz="quarter" idx="33"/>
          </p:nvPr>
        </p:nvSpPr>
        <p:spPr>
          <a:xfrm>
            <a:off x="8080585" y="5161212"/>
            <a:ext cx="3398852" cy="963602"/>
          </a:xfrm>
        </p:spPr>
        <p:txBody>
          <a:bodyPr lIns="0" tIns="0" rIns="0" bIns="0" anchor="ctr">
            <a:noAutofit/>
          </a:bodyPr>
          <a:lstStyle>
            <a:lvl1pPr marL="36000" indent="0" algn="ctr">
              <a:spcBef>
                <a:spcPts val="600"/>
              </a:spcBef>
              <a:buSzPct val="100000"/>
              <a:buFont typeface="Arial" panose="020B0604020202020204" pitchFamily="34" charset="0"/>
              <a:buNone/>
              <a:defRPr sz="2400"/>
            </a:lvl1pPr>
          </a:lstStyle>
          <a:p>
            <a:pPr lvl="0"/>
            <a:r>
              <a:rPr lang="nb-NO"/>
              <a:t>Klikk for å redigere tekststiler i malen</a:t>
            </a:r>
          </a:p>
        </p:txBody>
      </p:sp>
      <p:sp>
        <p:nvSpPr>
          <p:cNvPr id="11" name="Plassholder for tekst 2">
            <a:extLst>
              <a:ext uri="{FF2B5EF4-FFF2-40B4-BE49-F238E27FC236}">
                <a16:creationId xmlns:a16="http://schemas.microsoft.com/office/drawing/2014/main" id="{94BB1344-2B8D-6C4F-AF3C-799F28132DC6}"/>
              </a:ext>
            </a:extLst>
          </p:cNvPr>
          <p:cNvSpPr>
            <a:spLocks noGrp="1"/>
          </p:cNvSpPr>
          <p:nvPr>
            <p:ph type="body" sz="quarter" idx="34"/>
          </p:nvPr>
        </p:nvSpPr>
        <p:spPr>
          <a:xfrm>
            <a:off x="4392484" y="5157975"/>
            <a:ext cx="3398852" cy="963602"/>
          </a:xfrm>
        </p:spPr>
        <p:txBody>
          <a:bodyPr lIns="0" tIns="0" rIns="0" bIns="0" anchor="ctr">
            <a:noAutofit/>
          </a:bodyPr>
          <a:lstStyle>
            <a:lvl1pPr marL="36000" indent="0" algn="ctr">
              <a:spcBef>
                <a:spcPts val="600"/>
              </a:spcBef>
              <a:buSzPct val="100000"/>
              <a:buFont typeface="Arial" panose="020B0604020202020204" pitchFamily="34" charset="0"/>
              <a:buNone/>
              <a:defRPr sz="2400"/>
            </a:lvl1pPr>
          </a:lstStyle>
          <a:p>
            <a:pPr lvl="0"/>
            <a:r>
              <a:rPr lang="nb-NO"/>
              <a:t>Klikk for å redigere tekststiler i malen</a:t>
            </a:r>
          </a:p>
        </p:txBody>
      </p:sp>
      <p:sp>
        <p:nvSpPr>
          <p:cNvPr id="12" name="Plassholder for tekst 2">
            <a:extLst>
              <a:ext uri="{FF2B5EF4-FFF2-40B4-BE49-F238E27FC236}">
                <a16:creationId xmlns:a16="http://schemas.microsoft.com/office/drawing/2014/main" id="{82C78190-F0C7-F94A-8B39-D2876F768B7D}"/>
              </a:ext>
            </a:extLst>
          </p:cNvPr>
          <p:cNvSpPr>
            <a:spLocks noGrp="1"/>
          </p:cNvSpPr>
          <p:nvPr>
            <p:ph type="body" sz="quarter" idx="35"/>
          </p:nvPr>
        </p:nvSpPr>
        <p:spPr>
          <a:xfrm>
            <a:off x="712565" y="5157975"/>
            <a:ext cx="3398852" cy="963602"/>
          </a:xfrm>
        </p:spPr>
        <p:txBody>
          <a:bodyPr lIns="0" tIns="0" rIns="0" bIns="0" anchor="ctr">
            <a:noAutofit/>
          </a:bodyPr>
          <a:lstStyle>
            <a:lvl1pPr marL="36000" indent="0" algn="ctr">
              <a:spcBef>
                <a:spcPts val="600"/>
              </a:spcBef>
              <a:buSzPct val="100000"/>
              <a:buFont typeface="Arial" panose="020B0604020202020204" pitchFamily="34" charset="0"/>
              <a:buNone/>
              <a:defRPr sz="2400"/>
            </a:lvl1pPr>
          </a:lstStyle>
          <a:p>
            <a:pPr lvl="0"/>
            <a:r>
              <a:rPr lang="nb-NO"/>
              <a:t>Klikk for å redigere tekststiler i malen</a:t>
            </a:r>
          </a:p>
        </p:txBody>
      </p:sp>
    </p:spTree>
    <p:extLst>
      <p:ext uri="{BB962C8B-B14F-4D97-AF65-F5344CB8AC3E}">
        <p14:creationId xmlns:p14="http://schemas.microsoft.com/office/powerpoint/2010/main" val="26812569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C med bilde">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187046D5-FCF3-DD40-B896-2E3520046E70}"/>
              </a:ext>
            </a:extLst>
          </p:cNvPr>
          <p:cNvSpPr>
            <a:spLocks noGrp="1"/>
          </p:cNvSpPr>
          <p:nvPr>
            <p:ph type="sldNum" sz="quarter" idx="10"/>
          </p:nvPr>
        </p:nvSpPr>
        <p:spPr/>
        <p:txBody>
          <a:bodyPr/>
          <a:lstStyle/>
          <a:p>
            <a:fld id="{95102788-B3AA-6746-B4E5-C52EBB4D0CEE}" type="slidenum">
              <a:rPr lang="nb-NO" smtClean="0"/>
              <a:pPr/>
              <a:t>‹#›</a:t>
            </a:fld>
            <a:endParaRPr lang="nb-NO"/>
          </a:p>
        </p:txBody>
      </p:sp>
      <p:sp>
        <p:nvSpPr>
          <p:cNvPr id="4" name="Plassholder for bunntekst 3">
            <a:extLst>
              <a:ext uri="{FF2B5EF4-FFF2-40B4-BE49-F238E27FC236}">
                <a16:creationId xmlns:a16="http://schemas.microsoft.com/office/drawing/2014/main" id="{52DA0986-BEFB-4A44-98B6-D10264B4EA5C}"/>
              </a:ext>
            </a:extLst>
          </p:cNvPr>
          <p:cNvSpPr>
            <a:spLocks noGrp="1"/>
          </p:cNvSpPr>
          <p:nvPr>
            <p:ph type="ftr" sz="quarter" idx="11"/>
          </p:nvPr>
        </p:nvSpPr>
        <p:spPr/>
        <p:txBody>
          <a:bodyPr/>
          <a:lstStyle/>
          <a:p>
            <a:endParaRPr lang="nb-NO"/>
          </a:p>
        </p:txBody>
      </p:sp>
      <p:pic>
        <p:nvPicPr>
          <p:cNvPr id="5" name="Plassholder for innhold 3">
            <a:extLst>
              <a:ext uri="{FF2B5EF4-FFF2-40B4-BE49-F238E27FC236}">
                <a16:creationId xmlns:a16="http://schemas.microsoft.com/office/drawing/2014/main" id="{92C05EAD-0F07-3B45-8747-833BB1F2A5F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23" r="1"/>
          <a:stretch/>
        </p:blipFill>
        <p:spPr bwMode="auto">
          <a:xfrm>
            <a:off x="1482417" y="660910"/>
            <a:ext cx="8995930" cy="5101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pic>
      <p:sp>
        <p:nvSpPr>
          <p:cNvPr id="6" name="Plassholder for bilde 5">
            <a:extLst>
              <a:ext uri="{FF2B5EF4-FFF2-40B4-BE49-F238E27FC236}">
                <a16:creationId xmlns:a16="http://schemas.microsoft.com/office/drawing/2014/main" id="{CADDA05B-7DC7-D845-8F78-41EFC4912172}"/>
              </a:ext>
            </a:extLst>
          </p:cNvPr>
          <p:cNvSpPr>
            <a:spLocks noGrp="1"/>
          </p:cNvSpPr>
          <p:nvPr>
            <p:ph type="pic" sz="quarter" idx="12"/>
          </p:nvPr>
        </p:nvSpPr>
        <p:spPr>
          <a:xfrm>
            <a:off x="2337218" y="907450"/>
            <a:ext cx="7311543" cy="4363809"/>
          </a:xfrm>
          <a:prstGeom prst="rect">
            <a:avLst/>
          </a:prstGeom>
          <a:solidFill>
            <a:schemeClr val="bg1"/>
          </a:solidFill>
        </p:spPr>
        <p:txBody>
          <a:bodyPr anchor="ctr" anchorCtr="0">
            <a:normAutofit/>
          </a:bodyPr>
          <a:lstStyle>
            <a:lvl1pPr marL="0" indent="0" algn="ctr">
              <a:spcBef>
                <a:spcPts val="800"/>
              </a:spcBef>
              <a:buClr>
                <a:schemeClr val="accent2"/>
              </a:buClr>
              <a:buSzPct val="100000"/>
              <a:buNone/>
              <a:defRPr sz="18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p>
        </p:txBody>
      </p:sp>
    </p:spTree>
    <p:extLst>
      <p:ext uri="{BB962C8B-B14F-4D97-AF65-F5344CB8AC3E}">
        <p14:creationId xmlns:p14="http://schemas.microsoft.com/office/powerpoint/2010/main" val="176459850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Heldekkende bilde">
    <p:spTree>
      <p:nvGrpSpPr>
        <p:cNvPr id="1" name=""/>
        <p:cNvGrpSpPr/>
        <p:nvPr/>
      </p:nvGrpSpPr>
      <p:grpSpPr>
        <a:xfrm>
          <a:off x="0" y="0"/>
          <a:ext cx="0" cy="0"/>
          <a:chOff x="0" y="0"/>
          <a:chExt cx="0" cy="0"/>
        </a:xfrm>
      </p:grpSpPr>
      <p:sp>
        <p:nvSpPr>
          <p:cNvPr id="8" name="Plassholder for bilde 5">
            <a:extLst>
              <a:ext uri="{FF2B5EF4-FFF2-40B4-BE49-F238E27FC236}">
                <a16:creationId xmlns:a16="http://schemas.microsoft.com/office/drawing/2014/main" id="{41F14D0C-5037-3D4E-9FB1-24B237B969FC}"/>
              </a:ext>
            </a:extLst>
          </p:cNvPr>
          <p:cNvSpPr>
            <a:spLocks noGrp="1" noChangeAspect="1"/>
          </p:cNvSpPr>
          <p:nvPr>
            <p:ph type="pic" sz="quarter" idx="13"/>
          </p:nvPr>
        </p:nvSpPr>
        <p:spPr>
          <a:xfrm>
            <a:off x="0" y="0"/>
            <a:ext cx="12192000" cy="6858000"/>
          </a:xfrm>
          <a:prstGeom prst="rect">
            <a:avLst/>
          </a:prstGeom>
          <a:solidFill>
            <a:srgbClr val="E9E7E7"/>
          </a:solidFill>
        </p:spPr>
        <p:txBody>
          <a:bodyPr lIns="0" tIns="1007999" bIns="0" anchor="ctr" anchorCtr="0"/>
          <a:lstStyle>
            <a:lvl1pPr marL="0" marR="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sz="1400" b="0" i="0" baseline="0">
                <a:latin typeface="Arial" panose="020B0604020202020204" pitchFamily="34" charset="0"/>
                <a:ea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a:pPr>
            <a:r>
              <a:rPr lang="nb-NO"/>
              <a:t>Klikk på ikonet for å legge til et bilde</a:t>
            </a:r>
          </a:p>
        </p:txBody>
      </p:sp>
    </p:spTree>
    <p:extLst>
      <p:ext uri="{BB962C8B-B14F-4D97-AF65-F5344CB8AC3E}">
        <p14:creationId xmlns:p14="http://schemas.microsoft.com/office/powerpoint/2010/main" val="199331927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Heldekkende bilde med tekst">
    <p:spTree>
      <p:nvGrpSpPr>
        <p:cNvPr id="1" name=""/>
        <p:cNvGrpSpPr/>
        <p:nvPr/>
      </p:nvGrpSpPr>
      <p:grpSpPr>
        <a:xfrm>
          <a:off x="0" y="0"/>
          <a:ext cx="0" cy="0"/>
          <a:chOff x="0" y="0"/>
          <a:chExt cx="0" cy="0"/>
        </a:xfrm>
      </p:grpSpPr>
      <p:sp>
        <p:nvSpPr>
          <p:cNvPr id="8" name="Plassholder for bilde 5">
            <a:extLst>
              <a:ext uri="{FF2B5EF4-FFF2-40B4-BE49-F238E27FC236}">
                <a16:creationId xmlns:a16="http://schemas.microsoft.com/office/drawing/2014/main" id="{41F14D0C-5037-3D4E-9FB1-24B237B969FC}"/>
              </a:ext>
            </a:extLst>
          </p:cNvPr>
          <p:cNvSpPr>
            <a:spLocks noGrp="1" noChangeAspect="1"/>
          </p:cNvSpPr>
          <p:nvPr>
            <p:ph type="pic" sz="quarter" idx="13"/>
          </p:nvPr>
        </p:nvSpPr>
        <p:spPr>
          <a:xfrm>
            <a:off x="0" y="0"/>
            <a:ext cx="12192000" cy="6858000"/>
          </a:xfrm>
          <a:prstGeom prst="rect">
            <a:avLst/>
          </a:prstGeom>
          <a:solidFill>
            <a:srgbClr val="E9E7E7"/>
          </a:solidFill>
        </p:spPr>
        <p:txBody>
          <a:bodyPr lIns="0" tIns="1007999" bIns="0" anchor="ctr" anchorCtr="0">
            <a:normAutofit/>
          </a:bodyPr>
          <a:lstStyle>
            <a:lvl1pPr marL="0" marR="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sz="1600" b="0" i="0" baseline="0">
                <a:latin typeface="Arial" panose="020B0604020202020204" pitchFamily="34" charset="0"/>
                <a:ea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a:pPr>
            <a:r>
              <a:rPr lang="nb-NO"/>
              <a:t>Klikk på ikonet for å legge til et bilde</a:t>
            </a:r>
          </a:p>
        </p:txBody>
      </p:sp>
      <p:sp>
        <p:nvSpPr>
          <p:cNvPr id="3" name="Text Placeholder 7">
            <a:extLst>
              <a:ext uri="{FF2B5EF4-FFF2-40B4-BE49-F238E27FC236}">
                <a16:creationId xmlns:a16="http://schemas.microsoft.com/office/drawing/2014/main" id="{17FB01FB-60B2-5E41-A15B-1235CEC30B73}"/>
              </a:ext>
            </a:extLst>
          </p:cNvPr>
          <p:cNvSpPr>
            <a:spLocks noGrp="1"/>
          </p:cNvSpPr>
          <p:nvPr>
            <p:ph type="body" sz="quarter" idx="14" hasCustomPrompt="1"/>
          </p:nvPr>
        </p:nvSpPr>
        <p:spPr>
          <a:xfrm>
            <a:off x="0" y="4978400"/>
            <a:ext cx="12192000" cy="1294006"/>
          </a:xfrm>
          <a:solidFill>
            <a:srgbClr val="3E3832">
              <a:alpha val="69804"/>
            </a:srgbClr>
          </a:solidFill>
        </p:spPr>
        <p:txBody>
          <a:bodyPr wrap="square" lIns="1440000" tIns="180000" rIns="1475999" bIns="216000" anchor="ctr" anchorCtr="0">
            <a:noAutofit/>
          </a:bodyPr>
          <a:lstStyle>
            <a:lvl1pPr marL="36000" indent="0" algn="ctr">
              <a:lnSpc>
                <a:spcPct val="100000"/>
              </a:lnSpc>
              <a:spcBef>
                <a:spcPts val="600"/>
              </a:spcBef>
              <a:buClr>
                <a:schemeClr val="accent3"/>
              </a:buClr>
              <a:buSzPct val="110000"/>
              <a:buFont typeface="Arial" panose="020B0604020202020204" pitchFamily="34" charset="0"/>
              <a:buNone/>
              <a:defRPr sz="3200" baseline="0">
                <a:solidFill>
                  <a:schemeClr val="bg1"/>
                </a:solidFill>
                <a:latin typeface="Arial" panose="020B0604020202020204" pitchFamily="34" charset="0"/>
                <a:cs typeface="Arial" panose="020B0604020202020204" pitchFamily="34" charset="0"/>
              </a:defRPr>
            </a:lvl1pPr>
            <a:lvl2pPr marL="216000" indent="0" algn="ctr">
              <a:spcBef>
                <a:spcPts val="600"/>
              </a:spcBef>
              <a:buClr>
                <a:schemeClr val="accent3"/>
              </a:buClr>
              <a:buSzPct val="110000"/>
              <a:buFont typeface="Arial" panose="020B0604020202020204" pitchFamily="34" charset="0"/>
              <a:buNone/>
              <a:defRPr sz="1200" baseline="0">
                <a:solidFill>
                  <a:schemeClr val="tx1"/>
                </a:solidFill>
                <a:latin typeface="Arial" panose="020B0604020202020204" pitchFamily="34" charset="0"/>
                <a:cs typeface="Arial" panose="020B0604020202020204" pitchFamily="34" charset="0"/>
              </a:defRPr>
            </a:lvl2pPr>
            <a:lvl3pPr marL="432000" indent="0" algn="ctr">
              <a:spcBef>
                <a:spcPts val="600"/>
              </a:spcBef>
              <a:buClr>
                <a:schemeClr val="accent3"/>
              </a:buClr>
              <a:buSzPct val="110000"/>
              <a:buFont typeface="Arial" panose="020B0604020202020204" pitchFamily="34" charset="0"/>
              <a:buNone/>
              <a:defRPr sz="1000" baseline="0">
                <a:solidFill>
                  <a:schemeClr val="tx1"/>
                </a:solidFill>
                <a:latin typeface="Arial" panose="020B0604020202020204" pitchFamily="34" charset="0"/>
                <a:cs typeface="Arial" panose="020B0604020202020204" pitchFamily="34" charset="0"/>
              </a:defRPr>
            </a:lvl3pPr>
            <a:lvl4pPr indent="-216000">
              <a:spcBef>
                <a:spcPts val="700"/>
              </a:spcBef>
              <a:buClr>
                <a:schemeClr val="accent6"/>
              </a:buClr>
              <a:buSzPct val="110000"/>
              <a:defRPr sz="1600" baseline="0">
                <a:solidFill>
                  <a:srgbClr val="007272"/>
                </a:solidFill>
                <a:latin typeface="Segoe UI"/>
              </a:defRPr>
            </a:lvl4pPr>
            <a:lvl5pPr indent="-216000">
              <a:spcBef>
                <a:spcPts val="700"/>
              </a:spcBef>
              <a:buClr>
                <a:schemeClr val="accent6"/>
              </a:buClr>
              <a:buSzPct val="110000"/>
              <a:defRPr sz="1600" baseline="0">
                <a:solidFill>
                  <a:srgbClr val="007272"/>
                </a:solidFill>
                <a:latin typeface="Segoe UI"/>
              </a:defRPr>
            </a:lvl5pPr>
          </a:lstStyle>
          <a:p>
            <a:pPr lvl="0"/>
            <a:r>
              <a:rPr lang="nb-NO"/>
              <a:t>Klikk for å redigere teksten</a:t>
            </a:r>
          </a:p>
        </p:txBody>
      </p:sp>
    </p:spTree>
    <p:extLst>
      <p:ext uri="{BB962C8B-B14F-4D97-AF65-F5344CB8AC3E}">
        <p14:creationId xmlns:p14="http://schemas.microsoft.com/office/powerpoint/2010/main" val="12406726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Video">
    <p:spTree>
      <p:nvGrpSpPr>
        <p:cNvPr id="1" name=""/>
        <p:cNvGrpSpPr/>
        <p:nvPr/>
      </p:nvGrpSpPr>
      <p:grpSpPr>
        <a:xfrm>
          <a:off x="0" y="0"/>
          <a:ext cx="0" cy="0"/>
          <a:chOff x="0" y="0"/>
          <a:chExt cx="0" cy="0"/>
        </a:xfrm>
      </p:grpSpPr>
      <p:sp>
        <p:nvSpPr>
          <p:cNvPr id="3" name="Plassholder for media 2">
            <a:extLst>
              <a:ext uri="{FF2B5EF4-FFF2-40B4-BE49-F238E27FC236}">
                <a16:creationId xmlns:a16="http://schemas.microsoft.com/office/drawing/2014/main" id="{873143D7-64FC-5342-9DED-8AE8E11EED5E}"/>
              </a:ext>
            </a:extLst>
          </p:cNvPr>
          <p:cNvSpPr>
            <a:spLocks noGrp="1"/>
          </p:cNvSpPr>
          <p:nvPr>
            <p:ph type="media" sz="quarter" idx="10"/>
          </p:nvPr>
        </p:nvSpPr>
        <p:spPr>
          <a:xfrm>
            <a:off x="0" y="0"/>
            <a:ext cx="12192000" cy="6858000"/>
          </a:xfrm>
        </p:spPr>
        <p:txBody>
          <a:bodyPr anchor="ctr"/>
          <a:lstStyle>
            <a:lvl1pPr marL="0" indent="0" algn="ctr">
              <a:buNone/>
              <a:defRPr sz="1800"/>
            </a:lvl1pPr>
          </a:lstStyle>
          <a:p>
            <a:r>
              <a:rPr lang="nb-NO"/>
              <a:t>Klikk ikonet for å legge til media</a:t>
            </a:r>
          </a:p>
        </p:txBody>
      </p:sp>
    </p:spTree>
    <p:extLst>
      <p:ext uri="{BB962C8B-B14F-4D97-AF65-F5344CB8AC3E}">
        <p14:creationId xmlns:p14="http://schemas.microsoft.com/office/powerpoint/2010/main" val="40598365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Avslutning">
    <p:bg>
      <p:bgPr>
        <a:solidFill>
          <a:srgbClr val="E9E7E7"/>
        </a:solidFill>
        <a:effectLst/>
      </p:bgPr>
    </p:bg>
    <p:spTree>
      <p:nvGrpSpPr>
        <p:cNvPr id="1" name=""/>
        <p:cNvGrpSpPr/>
        <p:nvPr/>
      </p:nvGrpSpPr>
      <p:grpSpPr>
        <a:xfrm>
          <a:off x="0" y="0"/>
          <a:ext cx="0" cy="0"/>
          <a:chOff x="0" y="0"/>
          <a:chExt cx="0" cy="0"/>
        </a:xfrm>
      </p:grpSpPr>
      <p:pic>
        <p:nvPicPr>
          <p:cNvPr id="4" name="Grafikk 3">
            <a:extLst>
              <a:ext uri="{FF2B5EF4-FFF2-40B4-BE49-F238E27FC236}">
                <a16:creationId xmlns:a16="http://schemas.microsoft.com/office/drawing/2014/main" id="{9BB863FB-78BD-F643-85E6-1AF7698DAE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29303" y="2948384"/>
            <a:ext cx="1533393" cy="961231"/>
          </a:xfrm>
          <a:prstGeom prst="rect">
            <a:avLst/>
          </a:prstGeom>
        </p:spPr>
      </p:pic>
    </p:spTree>
    <p:extLst>
      <p:ext uri="{BB962C8B-B14F-4D97-AF65-F5344CB8AC3E}">
        <p14:creationId xmlns:p14="http://schemas.microsoft.com/office/powerpoint/2010/main" val="159740564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Avslutning med tekst">
    <p:bg>
      <p:bgPr>
        <a:solidFill>
          <a:srgbClr val="E9E7E7"/>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AC4ED5FE-FAC3-BD40-BDD1-8009A2F54019}"/>
              </a:ext>
            </a:extLst>
          </p:cNvPr>
          <p:cNvSpPr>
            <a:spLocks noGrp="1"/>
          </p:cNvSpPr>
          <p:nvPr>
            <p:ph type="body" sz="quarter" idx="10" hasCustomPrompt="1"/>
          </p:nvPr>
        </p:nvSpPr>
        <p:spPr>
          <a:xfrm>
            <a:off x="1733550" y="3429000"/>
            <a:ext cx="8724900" cy="909585"/>
          </a:xfrm>
        </p:spPr>
        <p:txBody>
          <a:bodyPr anchor="ctr">
            <a:normAutofit/>
          </a:bodyPr>
          <a:lstStyle>
            <a:lvl1pPr marL="0" indent="0" algn="ctr">
              <a:buNone/>
              <a:defRPr sz="2800">
                <a:solidFill>
                  <a:schemeClr val="tx2"/>
                </a:solidFill>
              </a:defRPr>
            </a:lvl1pPr>
          </a:lstStyle>
          <a:p>
            <a:pPr lvl="0"/>
            <a:r>
              <a:rPr lang="nb-NO"/>
              <a:t>Klikk for å redigere teksten</a:t>
            </a:r>
          </a:p>
        </p:txBody>
      </p:sp>
      <p:pic>
        <p:nvPicPr>
          <p:cNvPr id="8" name="Grafikk 7">
            <a:extLst>
              <a:ext uri="{FF2B5EF4-FFF2-40B4-BE49-F238E27FC236}">
                <a16:creationId xmlns:a16="http://schemas.microsoft.com/office/drawing/2014/main" id="{2C753597-0942-6542-B314-5EB169889E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29303" y="2003503"/>
            <a:ext cx="1533393" cy="961231"/>
          </a:xfrm>
          <a:prstGeom prst="rect">
            <a:avLst/>
          </a:prstGeom>
        </p:spPr>
      </p:pic>
    </p:spTree>
    <p:extLst>
      <p:ext uri="{BB962C8B-B14F-4D97-AF65-F5344CB8AC3E}">
        <p14:creationId xmlns:p14="http://schemas.microsoft.com/office/powerpoint/2010/main" val="119850611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1_Forside">
    <p:bg>
      <p:bgPr>
        <a:solidFill>
          <a:srgbClr val="E9E7E7"/>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1CD74E5-8D3F-5F45-AF55-379CE17407B8}"/>
              </a:ext>
            </a:extLst>
          </p:cNvPr>
          <p:cNvSpPr>
            <a:spLocks noGrp="1"/>
          </p:cNvSpPr>
          <p:nvPr>
            <p:ph type="ctrTitle" hasCustomPrompt="1"/>
          </p:nvPr>
        </p:nvSpPr>
        <p:spPr>
          <a:xfrm>
            <a:off x="525314" y="2684746"/>
            <a:ext cx="6551347" cy="1396431"/>
          </a:xfrm>
        </p:spPr>
        <p:txBody>
          <a:bodyPr anchor="ctr">
            <a:normAutofit/>
          </a:bodyPr>
          <a:lstStyle>
            <a:lvl1pPr algn="l">
              <a:defRPr sz="3600" b="1">
                <a:solidFill>
                  <a:schemeClr val="tx2"/>
                </a:solidFill>
              </a:defRPr>
            </a:lvl1pPr>
          </a:lstStyle>
          <a:p>
            <a:r>
              <a:rPr lang="nb-NO"/>
              <a:t>Klikk for å redigere tittelen</a:t>
            </a:r>
          </a:p>
        </p:txBody>
      </p:sp>
      <p:sp>
        <p:nvSpPr>
          <p:cNvPr id="3" name="Undertittel 2">
            <a:extLst>
              <a:ext uri="{FF2B5EF4-FFF2-40B4-BE49-F238E27FC236}">
                <a16:creationId xmlns:a16="http://schemas.microsoft.com/office/drawing/2014/main" id="{5C570008-A996-2D4B-88A3-9861CBD4FED0}"/>
              </a:ext>
            </a:extLst>
          </p:cNvPr>
          <p:cNvSpPr>
            <a:spLocks noGrp="1"/>
          </p:cNvSpPr>
          <p:nvPr>
            <p:ph type="subTitle" idx="1" hasCustomPrompt="1"/>
          </p:nvPr>
        </p:nvSpPr>
        <p:spPr>
          <a:xfrm>
            <a:off x="525315" y="4173253"/>
            <a:ext cx="5888738" cy="991169"/>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undertittelen</a:t>
            </a:r>
          </a:p>
        </p:txBody>
      </p:sp>
      <p:sp>
        <p:nvSpPr>
          <p:cNvPr id="8" name="Plassholder for bilde 3">
            <a:extLst>
              <a:ext uri="{FF2B5EF4-FFF2-40B4-BE49-F238E27FC236}">
                <a16:creationId xmlns:a16="http://schemas.microsoft.com/office/drawing/2014/main" id="{195ACC3E-6C58-8E40-A78D-5639EBDF9C43}"/>
              </a:ext>
            </a:extLst>
          </p:cNvPr>
          <p:cNvSpPr>
            <a:spLocks noGrp="1" noChangeAspect="1"/>
          </p:cNvSpPr>
          <p:nvPr>
            <p:ph type="pic" sz="quarter" idx="11"/>
          </p:nvPr>
        </p:nvSpPr>
        <p:spPr bwMode="auto">
          <a:xfrm>
            <a:off x="6160021" y="0"/>
            <a:ext cx="6031979" cy="6858000"/>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8567" h="3913125">
                <a:moveTo>
                  <a:pt x="0" y="3910014"/>
                </a:moveTo>
                <a:lnTo>
                  <a:pt x="1042924" y="0"/>
                </a:lnTo>
                <a:lnTo>
                  <a:pt x="2296533" y="795"/>
                </a:lnTo>
                <a:cubicBezTo>
                  <a:pt x="2292267" y="1303074"/>
                  <a:pt x="2301697" y="2610846"/>
                  <a:pt x="2297431" y="3913125"/>
                </a:cubicBezTo>
                <a:lnTo>
                  <a:pt x="0" y="3910014"/>
                </a:lnTo>
                <a:close/>
              </a:path>
            </a:pathLst>
          </a:custGeom>
          <a:solidFill>
            <a:srgbClr val="C6C2BF"/>
          </a:solidFill>
          <a:ln>
            <a:noFill/>
          </a:ln>
          <a:effectLst/>
        </p:spPr>
        <p:txBody>
          <a:bodyPr lIns="1440000" tIns="468000" bIns="0" anchor="ctr" anchorCtr="0">
            <a:normAutofit/>
          </a:bodyPr>
          <a:lstStyle>
            <a:lvl1pPr marL="0" indent="0" algn="ctr">
              <a:buNone/>
              <a:defRPr sz="1400" baseline="0">
                <a:solidFill>
                  <a:schemeClr val="tx2"/>
                </a:solidFill>
              </a:defRPr>
            </a:lvl1pPr>
          </a:lstStyle>
          <a:p>
            <a:r>
              <a:rPr lang="en-GB"/>
              <a:t>Click icon to add picture</a:t>
            </a:r>
            <a:endParaRPr lang="nb-NO"/>
          </a:p>
        </p:txBody>
      </p:sp>
      <p:sp>
        <p:nvSpPr>
          <p:cNvPr id="9" name="Text Placeholder 8">
            <a:extLst>
              <a:ext uri="{FF2B5EF4-FFF2-40B4-BE49-F238E27FC236}">
                <a16:creationId xmlns:a16="http://schemas.microsoft.com/office/drawing/2014/main" id="{A5AB20B5-22F5-7F42-98FA-915865BDDA6B}"/>
              </a:ext>
            </a:extLst>
          </p:cNvPr>
          <p:cNvSpPr>
            <a:spLocks noGrp="1"/>
          </p:cNvSpPr>
          <p:nvPr>
            <p:ph type="body" sz="quarter" idx="12" hasCustomPrompt="1"/>
          </p:nvPr>
        </p:nvSpPr>
        <p:spPr>
          <a:xfrm>
            <a:off x="525314" y="6193407"/>
            <a:ext cx="5062686" cy="431800"/>
          </a:xfrm>
        </p:spPr>
        <p:txBody>
          <a:bodyPr anchor="b"/>
          <a:lstStyle>
            <a:lvl1pPr marL="0" indent="0">
              <a:buNone/>
              <a:defRPr sz="1400">
                <a:solidFill>
                  <a:schemeClr val="tx2"/>
                </a:solidFill>
              </a:defRPr>
            </a:lvl1pPr>
            <a:lvl5pPr marL="1517650" indent="0">
              <a:buNone/>
              <a:defRPr/>
            </a:lvl5pPr>
          </a:lstStyle>
          <a:p>
            <a:pPr lvl="0"/>
            <a:r>
              <a:rPr lang="en-GB"/>
              <a:t>Dato  //  </a:t>
            </a:r>
            <a:r>
              <a:rPr lang="en-GB" err="1"/>
              <a:t>Ansvarlig</a:t>
            </a:r>
            <a:endParaRPr lang="en-GB"/>
          </a:p>
        </p:txBody>
      </p:sp>
      <p:pic>
        <p:nvPicPr>
          <p:cNvPr id="10" name="Grafikk 9">
            <a:extLst>
              <a:ext uri="{FF2B5EF4-FFF2-40B4-BE49-F238E27FC236}">
                <a16:creationId xmlns:a16="http://schemas.microsoft.com/office/drawing/2014/main" id="{FD4799EC-1694-AB4F-9DD9-2188A933AA2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6274" y="1081899"/>
            <a:ext cx="1280329" cy="802594"/>
          </a:xfrm>
          <a:prstGeom prst="rect">
            <a:avLst/>
          </a:prstGeom>
        </p:spPr>
      </p:pic>
    </p:spTree>
    <p:extLst>
      <p:ext uri="{BB962C8B-B14F-4D97-AF65-F5344CB8AC3E}">
        <p14:creationId xmlns:p14="http://schemas.microsoft.com/office/powerpoint/2010/main" val="209882346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ekst med bilde til høyre">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a:xfrm>
            <a:off x="838200" y="1825625"/>
            <a:ext cx="5469835" cy="4351338"/>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1811115" y="6356350"/>
            <a:ext cx="3609024"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a:xfrm>
            <a:off x="5648739" y="6356350"/>
            <a:ext cx="447261" cy="365125"/>
          </a:xfrm>
        </p:spPr>
        <p:txBody>
          <a:bodyPr/>
          <a:lstStyle/>
          <a:p>
            <a:fld id="{95102788-B3AA-6746-B4E5-C52EBB4D0CEE}" type="slidenum">
              <a:rPr lang="nb-NO" smtClean="0"/>
              <a:t>‹#›</a:t>
            </a:fld>
            <a:endParaRPr lang="nb-NO"/>
          </a:p>
        </p:txBody>
      </p:sp>
      <p:sp>
        <p:nvSpPr>
          <p:cNvPr id="7" name="Plassholder for bilde 3">
            <a:extLst>
              <a:ext uri="{FF2B5EF4-FFF2-40B4-BE49-F238E27FC236}">
                <a16:creationId xmlns:a16="http://schemas.microsoft.com/office/drawing/2014/main" id="{9CCA7799-B00E-2A41-ADCA-ABD6B94D7671}"/>
              </a:ext>
            </a:extLst>
          </p:cNvPr>
          <p:cNvSpPr>
            <a:spLocks noGrp="1" noChangeAspect="1"/>
          </p:cNvSpPr>
          <p:nvPr>
            <p:ph type="pic" sz="quarter" idx="13"/>
          </p:nvPr>
        </p:nvSpPr>
        <p:spPr bwMode="auto">
          <a:xfrm>
            <a:off x="6160021" y="0"/>
            <a:ext cx="6031979" cy="6858000"/>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8567" h="3913125">
                <a:moveTo>
                  <a:pt x="0" y="3910014"/>
                </a:moveTo>
                <a:lnTo>
                  <a:pt x="1042924" y="0"/>
                </a:lnTo>
                <a:lnTo>
                  <a:pt x="2296533" y="795"/>
                </a:lnTo>
                <a:cubicBezTo>
                  <a:pt x="2292267" y="1303074"/>
                  <a:pt x="2301697" y="2610846"/>
                  <a:pt x="2297431" y="3913125"/>
                </a:cubicBezTo>
                <a:lnTo>
                  <a:pt x="0" y="3910014"/>
                </a:lnTo>
                <a:close/>
              </a:path>
            </a:pathLst>
          </a:custGeom>
          <a:solidFill>
            <a:schemeClr val="bg2"/>
          </a:solidFill>
          <a:ln>
            <a:noFill/>
          </a:ln>
          <a:effectLst/>
        </p:spPr>
        <p:txBody>
          <a:bodyPr lIns="1440000" tIns="468000" bIns="0" anchor="ctr" anchorCtr="0">
            <a:normAutofit/>
          </a:bodyPr>
          <a:lstStyle>
            <a:lvl1pPr marL="0" indent="0" algn="ctr">
              <a:buNone/>
              <a:defRPr sz="1400" baseline="0">
                <a:solidFill>
                  <a:schemeClr val="tx2"/>
                </a:solidFill>
              </a:defRPr>
            </a:lvl1pPr>
          </a:lstStyle>
          <a:p>
            <a:r>
              <a:rPr lang="en-GB"/>
              <a:t>Click icon to add picture</a:t>
            </a:r>
            <a:endParaRPr lang="nb-NO"/>
          </a:p>
        </p:txBody>
      </p:sp>
      <p:sp>
        <p:nvSpPr>
          <p:cNvPr id="8" name="Tittel 1">
            <a:extLst>
              <a:ext uri="{FF2B5EF4-FFF2-40B4-BE49-F238E27FC236}">
                <a16:creationId xmlns:a16="http://schemas.microsoft.com/office/drawing/2014/main" id="{A99C80A0-322A-9A4B-843D-7015610E02A9}"/>
              </a:ext>
            </a:extLst>
          </p:cNvPr>
          <p:cNvSpPr>
            <a:spLocks noGrp="1"/>
          </p:cNvSpPr>
          <p:nvPr>
            <p:ph type="title" hasCustomPrompt="1"/>
          </p:nvPr>
        </p:nvSpPr>
        <p:spPr>
          <a:xfrm>
            <a:off x="838200" y="482400"/>
            <a:ext cx="7362371" cy="1072080"/>
          </a:xfrm>
        </p:spPr>
        <p:txBody>
          <a:bodyPr/>
          <a:lstStyle/>
          <a:p>
            <a:r>
              <a:rPr lang="nb-NO"/>
              <a:t>Klikk for å redigere tittelen</a:t>
            </a:r>
          </a:p>
        </p:txBody>
      </p:sp>
    </p:spTree>
    <p:extLst>
      <p:ext uri="{BB962C8B-B14F-4D97-AF65-F5344CB8AC3E}">
        <p14:creationId xmlns:p14="http://schemas.microsoft.com/office/powerpoint/2010/main" val="253264261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1_Tekst med bilde til venstre">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a:xfrm>
            <a:off x="6096000" y="1825625"/>
            <a:ext cx="5247861" cy="4351338"/>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3116F34-6CB9-F244-9082-6C3BCA92C2A8}"/>
              </a:ext>
            </a:extLst>
          </p:cNvPr>
          <p:cNvSpPr>
            <a:spLocks noGrp="1"/>
          </p:cNvSpPr>
          <p:nvPr>
            <p:ph type="dt" sz="half" idx="10"/>
          </p:nvPr>
        </p:nvSpPr>
        <p:spPr>
          <a:xfrm>
            <a:off x="6086061" y="6356350"/>
            <a:ext cx="738809" cy="365125"/>
          </a:xfrm>
          <a:prstGeom prst="rect">
            <a:avLst/>
          </a:prstGeom>
        </p:spPr>
        <p:txBody>
          <a:bodyPr/>
          <a:lstStyle/>
          <a:p>
            <a:endParaRPr lang="nb-NO"/>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7058976" y="6356350"/>
            <a:ext cx="3609024"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a:xfrm>
            <a:off x="10896600" y="6356350"/>
            <a:ext cx="447261" cy="365125"/>
          </a:xfrm>
        </p:spPr>
        <p:txBody>
          <a:bodyPr/>
          <a:lstStyle/>
          <a:p>
            <a:fld id="{95102788-B3AA-6746-B4E5-C52EBB4D0CEE}" type="slidenum">
              <a:rPr lang="nb-NO" smtClean="0"/>
              <a:t>‹#›</a:t>
            </a:fld>
            <a:endParaRPr lang="nb-NO"/>
          </a:p>
        </p:txBody>
      </p:sp>
      <p:sp>
        <p:nvSpPr>
          <p:cNvPr id="8" name="Plassholder for bilde 3">
            <a:extLst>
              <a:ext uri="{FF2B5EF4-FFF2-40B4-BE49-F238E27FC236}">
                <a16:creationId xmlns:a16="http://schemas.microsoft.com/office/drawing/2014/main" id="{CBA52608-8CEA-2B45-8142-21F944ADC0E0}"/>
              </a:ext>
            </a:extLst>
          </p:cNvPr>
          <p:cNvSpPr>
            <a:spLocks noGrp="1" noChangeAspect="1"/>
          </p:cNvSpPr>
          <p:nvPr>
            <p:ph type="pic" sz="quarter" idx="18"/>
          </p:nvPr>
        </p:nvSpPr>
        <p:spPr bwMode="auto">
          <a:xfrm>
            <a:off x="0" y="1"/>
            <a:ext cx="6052900" cy="6857999"/>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 name="connsiteX0" fmla="*/ 0 w 2296533"/>
              <a:gd name="connsiteY0" fmla="*/ 3910014 h 3910014"/>
              <a:gd name="connsiteX1" fmla="*/ 1042924 w 2296533"/>
              <a:gd name="connsiteY1" fmla="*/ 0 h 3910014"/>
              <a:gd name="connsiteX2" fmla="*/ 2296533 w 2296533"/>
              <a:gd name="connsiteY2" fmla="*/ 795 h 3910014"/>
              <a:gd name="connsiteX3" fmla="*/ 1267586 w 2296533"/>
              <a:gd name="connsiteY3" fmla="*/ 3907005 h 3910014"/>
              <a:gd name="connsiteX4" fmla="*/ 0 w 2296533"/>
              <a:gd name="connsiteY4" fmla="*/ 3910014 h 3910014"/>
              <a:gd name="connsiteX0" fmla="*/ 0 w 2296533"/>
              <a:gd name="connsiteY0" fmla="*/ 3910014 h 3910014"/>
              <a:gd name="connsiteX1" fmla="*/ 1042924 w 2296533"/>
              <a:gd name="connsiteY1" fmla="*/ 0 h 3910014"/>
              <a:gd name="connsiteX2" fmla="*/ 2296533 w 2296533"/>
              <a:gd name="connsiteY2" fmla="*/ 795 h 3910014"/>
              <a:gd name="connsiteX3" fmla="*/ 1267586 w 2296533"/>
              <a:gd name="connsiteY3" fmla="*/ 3907005 h 3910014"/>
              <a:gd name="connsiteX4" fmla="*/ 0 w 2296533"/>
              <a:gd name="connsiteY4" fmla="*/ 3910014 h 3910014"/>
              <a:gd name="connsiteX0" fmla="*/ 0 w 2296533"/>
              <a:gd name="connsiteY0" fmla="*/ 3910014 h 3910014"/>
              <a:gd name="connsiteX1" fmla="*/ 1042924 w 2296533"/>
              <a:gd name="connsiteY1" fmla="*/ 0 h 3910014"/>
              <a:gd name="connsiteX2" fmla="*/ 2296533 w 2296533"/>
              <a:gd name="connsiteY2" fmla="*/ 795 h 3910014"/>
              <a:gd name="connsiteX3" fmla="*/ 1267586 w 2296533"/>
              <a:gd name="connsiteY3" fmla="*/ 3907005 h 3910014"/>
              <a:gd name="connsiteX4" fmla="*/ 0 w 2296533"/>
              <a:gd name="connsiteY4" fmla="*/ 3910014 h 3910014"/>
              <a:gd name="connsiteX0" fmla="*/ 0 w 2304706"/>
              <a:gd name="connsiteY0" fmla="*/ 3910014 h 3910014"/>
              <a:gd name="connsiteX1" fmla="*/ 1042924 w 2304706"/>
              <a:gd name="connsiteY1" fmla="*/ 0 h 3910014"/>
              <a:gd name="connsiteX2" fmla="*/ 2304706 w 2304706"/>
              <a:gd name="connsiteY2" fmla="*/ 6914 h 3910014"/>
              <a:gd name="connsiteX3" fmla="*/ 1267586 w 2304706"/>
              <a:gd name="connsiteY3" fmla="*/ 3907005 h 3910014"/>
              <a:gd name="connsiteX4" fmla="*/ 0 w 2304706"/>
              <a:gd name="connsiteY4" fmla="*/ 3910014 h 3910014"/>
              <a:gd name="connsiteX0" fmla="*/ 0 w 2312879"/>
              <a:gd name="connsiteY0" fmla="*/ 3910014 h 3910014"/>
              <a:gd name="connsiteX1" fmla="*/ 1042924 w 2312879"/>
              <a:gd name="connsiteY1" fmla="*/ 0 h 3910014"/>
              <a:gd name="connsiteX2" fmla="*/ 2312879 w 2312879"/>
              <a:gd name="connsiteY2" fmla="*/ 795 h 3910014"/>
              <a:gd name="connsiteX3" fmla="*/ 1267586 w 2312879"/>
              <a:gd name="connsiteY3" fmla="*/ 3907005 h 3910014"/>
              <a:gd name="connsiteX4" fmla="*/ 0 w 2312879"/>
              <a:gd name="connsiteY4" fmla="*/ 3910014 h 3910014"/>
              <a:gd name="connsiteX0" fmla="*/ 0 w 2312879"/>
              <a:gd name="connsiteY0" fmla="*/ 3910014 h 3910014"/>
              <a:gd name="connsiteX1" fmla="*/ 1042924 w 2312879"/>
              <a:gd name="connsiteY1" fmla="*/ 0 h 3910014"/>
              <a:gd name="connsiteX2" fmla="*/ 2312879 w 2312879"/>
              <a:gd name="connsiteY2" fmla="*/ 795 h 3910014"/>
              <a:gd name="connsiteX3" fmla="*/ 1267586 w 2312879"/>
              <a:gd name="connsiteY3" fmla="*/ 3907005 h 3910014"/>
              <a:gd name="connsiteX4" fmla="*/ 0 w 2312879"/>
              <a:gd name="connsiteY4" fmla="*/ 3910014 h 3910014"/>
              <a:gd name="connsiteX0" fmla="*/ 0 w 2312879"/>
              <a:gd name="connsiteY0" fmla="*/ 3910014 h 3910014"/>
              <a:gd name="connsiteX1" fmla="*/ 1042924 w 2312879"/>
              <a:gd name="connsiteY1" fmla="*/ 0 h 3910014"/>
              <a:gd name="connsiteX2" fmla="*/ 2312879 w 2312879"/>
              <a:gd name="connsiteY2" fmla="*/ 795 h 3910014"/>
              <a:gd name="connsiteX3" fmla="*/ 1267586 w 2312879"/>
              <a:gd name="connsiteY3" fmla="*/ 3907005 h 3910014"/>
              <a:gd name="connsiteX4" fmla="*/ 0 w 2312879"/>
              <a:gd name="connsiteY4" fmla="*/ 3910014 h 3910014"/>
              <a:gd name="connsiteX0" fmla="*/ 0 w 2304706"/>
              <a:gd name="connsiteY0" fmla="*/ 3910014 h 3910014"/>
              <a:gd name="connsiteX1" fmla="*/ 1042924 w 2304706"/>
              <a:gd name="connsiteY1" fmla="*/ 0 h 3910014"/>
              <a:gd name="connsiteX2" fmla="*/ 2304706 w 2304706"/>
              <a:gd name="connsiteY2" fmla="*/ 795 h 3910014"/>
              <a:gd name="connsiteX3" fmla="*/ 1267586 w 2304706"/>
              <a:gd name="connsiteY3" fmla="*/ 3907005 h 3910014"/>
              <a:gd name="connsiteX4" fmla="*/ 0 w 2304706"/>
              <a:gd name="connsiteY4" fmla="*/ 3910014 h 3910014"/>
              <a:gd name="connsiteX0" fmla="*/ 0 w 2304706"/>
              <a:gd name="connsiteY0" fmla="*/ 3910014 h 3910014"/>
              <a:gd name="connsiteX1" fmla="*/ 1042924 w 2304706"/>
              <a:gd name="connsiteY1" fmla="*/ 0 h 3910014"/>
              <a:gd name="connsiteX2" fmla="*/ 2304706 w 2304706"/>
              <a:gd name="connsiteY2" fmla="*/ 795 h 3910014"/>
              <a:gd name="connsiteX3" fmla="*/ 1267586 w 2304706"/>
              <a:gd name="connsiteY3" fmla="*/ 3907005 h 3910014"/>
              <a:gd name="connsiteX4" fmla="*/ 0 w 2304706"/>
              <a:gd name="connsiteY4" fmla="*/ 3910014 h 3910014"/>
              <a:gd name="connsiteX0" fmla="*/ 0 w 2304706"/>
              <a:gd name="connsiteY0" fmla="*/ 3910014 h 3910014"/>
              <a:gd name="connsiteX1" fmla="*/ 4906 w 2304706"/>
              <a:gd name="connsiteY1" fmla="*/ 0 h 3910014"/>
              <a:gd name="connsiteX2" fmla="*/ 2304706 w 2304706"/>
              <a:gd name="connsiteY2" fmla="*/ 795 h 3910014"/>
              <a:gd name="connsiteX3" fmla="*/ 1267586 w 2304706"/>
              <a:gd name="connsiteY3" fmla="*/ 3907005 h 3910014"/>
              <a:gd name="connsiteX4" fmla="*/ 0 w 2304706"/>
              <a:gd name="connsiteY4" fmla="*/ 3910014 h 3910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706" h="3910014">
                <a:moveTo>
                  <a:pt x="0" y="3910014"/>
                </a:moveTo>
                <a:cubicBezTo>
                  <a:pt x="1635" y="2606676"/>
                  <a:pt x="3271" y="1303338"/>
                  <a:pt x="4906" y="0"/>
                </a:cubicBezTo>
                <a:lnTo>
                  <a:pt x="2304706" y="795"/>
                </a:lnTo>
                <a:cubicBezTo>
                  <a:pt x="1891771" y="1578443"/>
                  <a:pt x="1696868" y="2311001"/>
                  <a:pt x="1267586" y="3907005"/>
                </a:cubicBezTo>
                <a:lnTo>
                  <a:pt x="0" y="3910014"/>
                </a:lnTo>
                <a:close/>
              </a:path>
            </a:pathLst>
          </a:custGeom>
          <a:solidFill>
            <a:srgbClr val="E9E7E7"/>
          </a:solidFill>
          <a:ln>
            <a:noFill/>
          </a:ln>
          <a:effectLst/>
        </p:spPr>
        <p:txBody>
          <a:bodyPr lIns="1152000" tIns="540000" anchor="ctr" anchorCtr="0">
            <a:normAutofit/>
          </a:bodyPr>
          <a:lstStyle>
            <a:lvl1pPr marL="14288" indent="0">
              <a:buNone/>
              <a:tabLst/>
              <a:defRPr sz="1400" baseline="0">
                <a:solidFill>
                  <a:schemeClr val="tx1"/>
                </a:solidFill>
              </a:defRPr>
            </a:lvl1pPr>
          </a:lstStyle>
          <a:p>
            <a:r>
              <a:rPr lang="en-GB"/>
              <a:t>Click icon to add picture</a:t>
            </a:r>
            <a:endParaRPr lang="nb-NO"/>
          </a:p>
        </p:txBody>
      </p:sp>
      <p:sp>
        <p:nvSpPr>
          <p:cNvPr id="9" name="Tittel 1">
            <a:extLst>
              <a:ext uri="{FF2B5EF4-FFF2-40B4-BE49-F238E27FC236}">
                <a16:creationId xmlns:a16="http://schemas.microsoft.com/office/drawing/2014/main" id="{BF999D76-8998-AC4E-B96D-EC3AF1C002F5}"/>
              </a:ext>
            </a:extLst>
          </p:cNvPr>
          <p:cNvSpPr>
            <a:spLocks noGrp="1"/>
          </p:cNvSpPr>
          <p:nvPr>
            <p:ph type="title" hasCustomPrompt="1"/>
          </p:nvPr>
        </p:nvSpPr>
        <p:spPr>
          <a:xfrm>
            <a:off x="6096000" y="482400"/>
            <a:ext cx="5247861" cy="1072080"/>
          </a:xfrm>
        </p:spPr>
        <p:txBody>
          <a:bodyPr/>
          <a:lstStyle/>
          <a:p>
            <a:r>
              <a:rPr lang="nb-NO"/>
              <a:t>Klikk for å redigere tittelen</a:t>
            </a:r>
          </a:p>
        </p:txBody>
      </p:sp>
    </p:spTree>
    <p:extLst>
      <p:ext uri="{BB962C8B-B14F-4D97-AF65-F5344CB8AC3E}">
        <p14:creationId xmlns:p14="http://schemas.microsoft.com/office/powerpoint/2010/main" val="1243900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med bilde til høyre">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a:xfrm>
            <a:off x="838200" y="1825625"/>
            <a:ext cx="5469835" cy="4351338"/>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1811115" y="6356350"/>
            <a:ext cx="3609024"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a:xfrm>
            <a:off x="5648739" y="6356350"/>
            <a:ext cx="447261" cy="365125"/>
          </a:xfrm>
        </p:spPr>
        <p:txBody>
          <a:bodyPr/>
          <a:lstStyle/>
          <a:p>
            <a:fld id="{95102788-B3AA-6746-B4E5-C52EBB4D0CEE}" type="slidenum">
              <a:rPr lang="nb-NO" smtClean="0"/>
              <a:t>‹#›</a:t>
            </a:fld>
            <a:endParaRPr lang="nb-NO"/>
          </a:p>
        </p:txBody>
      </p:sp>
      <p:sp>
        <p:nvSpPr>
          <p:cNvPr id="7" name="Plassholder for bilde 3">
            <a:extLst>
              <a:ext uri="{FF2B5EF4-FFF2-40B4-BE49-F238E27FC236}">
                <a16:creationId xmlns:a16="http://schemas.microsoft.com/office/drawing/2014/main" id="{9CCA7799-B00E-2A41-ADCA-ABD6B94D7671}"/>
              </a:ext>
            </a:extLst>
          </p:cNvPr>
          <p:cNvSpPr>
            <a:spLocks noGrp="1" noChangeAspect="1"/>
          </p:cNvSpPr>
          <p:nvPr>
            <p:ph type="pic" sz="quarter" idx="13"/>
          </p:nvPr>
        </p:nvSpPr>
        <p:spPr bwMode="auto">
          <a:xfrm>
            <a:off x="6160021" y="0"/>
            <a:ext cx="6031979" cy="6858000"/>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8567" h="3913125">
                <a:moveTo>
                  <a:pt x="0" y="3910014"/>
                </a:moveTo>
                <a:lnTo>
                  <a:pt x="1042924" y="0"/>
                </a:lnTo>
                <a:lnTo>
                  <a:pt x="2296533" y="795"/>
                </a:lnTo>
                <a:cubicBezTo>
                  <a:pt x="2292267" y="1303074"/>
                  <a:pt x="2301697" y="2610846"/>
                  <a:pt x="2297431" y="3913125"/>
                </a:cubicBezTo>
                <a:lnTo>
                  <a:pt x="0" y="3910014"/>
                </a:lnTo>
                <a:close/>
              </a:path>
            </a:pathLst>
          </a:custGeom>
          <a:solidFill>
            <a:schemeClr val="bg2"/>
          </a:solidFill>
          <a:ln>
            <a:noFill/>
          </a:ln>
          <a:effectLst/>
        </p:spPr>
        <p:txBody>
          <a:bodyPr lIns="1440000" tIns="468000" bIns="0" anchor="ctr" anchorCtr="0">
            <a:normAutofit/>
          </a:bodyPr>
          <a:lstStyle>
            <a:lvl1pPr marL="0" indent="0" algn="ctr">
              <a:buNone/>
              <a:defRPr sz="1400" baseline="0">
                <a:solidFill>
                  <a:schemeClr val="tx2"/>
                </a:solidFill>
              </a:defRPr>
            </a:lvl1pPr>
          </a:lstStyle>
          <a:p>
            <a:r>
              <a:rPr lang="en-US"/>
              <a:t>Click icon to add picture</a:t>
            </a:r>
            <a:endParaRPr lang="nb-NO"/>
          </a:p>
        </p:txBody>
      </p:sp>
      <p:sp>
        <p:nvSpPr>
          <p:cNvPr id="8" name="Tittel 1">
            <a:extLst>
              <a:ext uri="{FF2B5EF4-FFF2-40B4-BE49-F238E27FC236}">
                <a16:creationId xmlns:a16="http://schemas.microsoft.com/office/drawing/2014/main" id="{A99C80A0-322A-9A4B-843D-7015610E02A9}"/>
              </a:ext>
            </a:extLst>
          </p:cNvPr>
          <p:cNvSpPr>
            <a:spLocks noGrp="1"/>
          </p:cNvSpPr>
          <p:nvPr>
            <p:ph type="title" hasCustomPrompt="1"/>
          </p:nvPr>
        </p:nvSpPr>
        <p:spPr>
          <a:xfrm>
            <a:off x="838200" y="482400"/>
            <a:ext cx="7362371" cy="1072080"/>
          </a:xfrm>
        </p:spPr>
        <p:txBody>
          <a:bodyPr/>
          <a:lstStyle/>
          <a:p>
            <a:r>
              <a:rPr lang="nb-NO"/>
              <a:t>Klikk for å redigere tittelen</a:t>
            </a:r>
          </a:p>
        </p:txBody>
      </p:sp>
    </p:spTree>
    <p:extLst>
      <p:ext uri="{BB962C8B-B14F-4D97-AF65-F5344CB8AC3E}">
        <p14:creationId xmlns:p14="http://schemas.microsoft.com/office/powerpoint/2010/main" val="3369836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ekst med sirkel">
    <p:spTree>
      <p:nvGrpSpPr>
        <p:cNvPr id="1" name=""/>
        <p:cNvGrpSpPr/>
        <p:nvPr/>
      </p:nvGrpSpPr>
      <p:grpSpPr>
        <a:xfrm>
          <a:off x="0" y="0"/>
          <a:ext cx="0" cy="0"/>
          <a:chOff x="0" y="0"/>
          <a:chExt cx="0" cy="0"/>
        </a:xfrm>
      </p:grpSpPr>
      <p:sp>
        <p:nvSpPr>
          <p:cNvPr id="6" name="Plassholder for bunntekst 5">
            <a:extLst>
              <a:ext uri="{FF2B5EF4-FFF2-40B4-BE49-F238E27FC236}">
                <a16:creationId xmlns:a16="http://schemas.microsoft.com/office/drawing/2014/main" id="{9630795E-AD26-E64A-9C79-FA3F9BB4963A}"/>
              </a:ext>
            </a:extLst>
          </p:cNvPr>
          <p:cNvSpPr>
            <a:spLocks noGrp="1"/>
          </p:cNvSpPr>
          <p:nvPr>
            <p:ph type="ftr" sz="quarter" idx="11"/>
          </p:nvPr>
        </p:nvSpPr>
        <p:spPr>
          <a:xfrm>
            <a:off x="1765788" y="6356350"/>
            <a:ext cx="3466263" cy="365125"/>
          </a:xfrm>
          <a:prstGeom prst="rect">
            <a:avLst/>
          </a:prstGeom>
        </p:spPr>
        <p:txBody>
          <a:bodyPr/>
          <a:lstStyle/>
          <a:p>
            <a:endParaRPr lang="nb-NO"/>
          </a:p>
        </p:txBody>
      </p:sp>
      <p:sp>
        <p:nvSpPr>
          <p:cNvPr id="7" name="Plassholder for lysbildenummer 6">
            <a:extLst>
              <a:ext uri="{FF2B5EF4-FFF2-40B4-BE49-F238E27FC236}">
                <a16:creationId xmlns:a16="http://schemas.microsoft.com/office/drawing/2014/main" id="{B1F69FF2-4FB1-3544-9B7F-A00D9E4C1A74}"/>
              </a:ext>
            </a:extLst>
          </p:cNvPr>
          <p:cNvSpPr>
            <a:spLocks noGrp="1"/>
          </p:cNvSpPr>
          <p:nvPr>
            <p:ph type="sldNum" sz="quarter" idx="12"/>
          </p:nvPr>
        </p:nvSpPr>
        <p:spPr>
          <a:xfrm>
            <a:off x="5418421" y="6356350"/>
            <a:ext cx="741600" cy="365125"/>
          </a:xfrm>
        </p:spPr>
        <p:txBody>
          <a:bodyPr/>
          <a:lstStyle/>
          <a:p>
            <a:fld id="{95102788-B3AA-6746-B4E5-C52EBB4D0CEE}" type="slidenum">
              <a:rPr lang="nb-NO" smtClean="0"/>
              <a:t>‹#›</a:t>
            </a:fld>
            <a:endParaRPr lang="nb-NO"/>
          </a:p>
        </p:txBody>
      </p:sp>
      <p:sp>
        <p:nvSpPr>
          <p:cNvPr id="9" name="Plassholder for bilde 5">
            <a:extLst>
              <a:ext uri="{FF2B5EF4-FFF2-40B4-BE49-F238E27FC236}">
                <a16:creationId xmlns:a16="http://schemas.microsoft.com/office/drawing/2014/main" id="{701CE543-F5B4-D84C-A6FC-FAFF3D0AAFC3}"/>
              </a:ext>
            </a:extLst>
          </p:cNvPr>
          <p:cNvSpPr>
            <a:spLocks noGrp="1" noChangeAspect="1"/>
          </p:cNvSpPr>
          <p:nvPr>
            <p:ph type="pic" sz="quarter" idx="13"/>
          </p:nvPr>
        </p:nvSpPr>
        <p:spPr>
          <a:xfrm>
            <a:off x="5973237" y="602647"/>
            <a:ext cx="5652706" cy="5652706"/>
          </a:xfrm>
          <a:prstGeom prst="ellipse">
            <a:avLst/>
          </a:prstGeom>
          <a:solidFill>
            <a:schemeClr val="bg2"/>
          </a:solidFill>
        </p:spPr>
        <p:txBody>
          <a:bodyPr anchor="ctr" anchorCtr="0">
            <a:normAutofit/>
          </a:bodyPr>
          <a:lstStyle>
            <a:lvl1pPr marL="0" indent="0" algn="ctr">
              <a:spcBef>
                <a:spcPts val="800"/>
              </a:spcBef>
              <a:buClr>
                <a:schemeClr val="accent2"/>
              </a:buClr>
              <a:buSzPct val="100000"/>
              <a:buNone/>
              <a:defRPr sz="1800" b="0" i="0">
                <a:latin typeface="Arial" panose="020B0604020202020204" pitchFamily="34" charset="0"/>
                <a:ea typeface="Arial" panose="020B0604020202020204" pitchFamily="34" charset="0"/>
                <a:cs typeface="Arial" panose="020B0604020202020204" pitchFamily="34" charset="0"/>
              </a:defRPr>
            </a:lvl1pPr>
          </a:lstStyle>
          <a:p>
            <a:r>
              <a:rPr lang="en-GB"/>
              <a:t>Click icon to add picture</a:t>
            </a:r>
            <a:endParaRPr lang="nb-NO"/>
          </a:p>
        </p:txBody>
      </p:sp>
      <p:sp>
        <p:nvSpPr>
          <p:cNvPr id="8" name="Plassholder for innhold 2">
            <a:extLst>
              <a:ext uri="{FF2B5EF4-FFF2-40B4-BE49-F238E27FC236}">
                <a16:creationId xmlns:a16="http://schemas.microsoft.com/office/drawing/2014/main" id="{6300D294-78C3-134A-B8DB-F895410ECD2E}"/>
              </a:ext>
            </a:extLst>
          </p:cNvPr>
          <p:cNvSpPr>
            <a:spLocks noGrp="1"/>
          </p:cNvSpPr>
          <p:nvPr>
            <p:ph idx="1" hasCustomPrompt="1"/>
          </p:nvPr>
        </p:nvSpPr>
        <p:spPr>
          <a:xfrm>
            <a:off x="838200" y="1825625"/>
            <a:ext cx="4951021" cy="4351338"/>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10" name="Tittel 1">
            <a:extLst>
              <a:ext uri="{FF2B5EF4-FFF2-40B4-BE49-F238E27FC236}">
                <a16:creationId xmlns:a16="http://schemas.microsoft.com/office/drawing/2014/main" id="{FE2CAD38-4FD8-5D47-94F7-E677546BBB25}"/>
              </a:ext>
            </a:extLst>
          </p:cNvPr>
          <p:cNvSpPr>
            <a:spLocks noGrp="1"/>
          </p:cNvSpPr>
          <p:nvPr>
            <p:ph type="title" hasCustomPrompt="1"/>
          </p:nvPr>
        </p:nvSpPr>
        <p:spPr>
          <a:xfrm>
            <a:off x="838200" y="482400"/>
            <a:ext cx="5533571" cy="1072080"/>
          </a:xfrm>
        </p:spPr>
        <p:txBody>
          <a:bodyPr/>
          <a:lstStyle/>
          <a:p>
            <a:r>
              <a:rPr lang="nb-NO"/>
              <a:t>Klikk for å redigere tittelen</a:t>
            </a:r>
          </a:p>
        </p:txBody>
      </p:sp>
    </p:spTree>
    <p:extLst>
      <p:ext uri="{BB962C8B-B14F-4D97-AF65-F5344CB8AC3E}">
        <p14:creationId xmlns:p14="http://schemas.microsoft.com/office/powerpoint/2010/main" val="254669056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Sirkler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469CFF4-987B-5A43-8582-31F67145E3E1}"/>
              </a:ext>
            </a:extLst>
          </p:cNvPr>
          <p:cNvSpPr>
            <a:spLocks noGrp="1"/>
          </p:cNvSpPr>
          <p:nvPr>
            <p:ph type="title"/>
          </p:nvPr>
        </p:nvSpPr>
        <p:spPr/>
        <p:txBody>
          <a:bodyPr/>
          <a:lstStyle/>
          <a:p>
            <a:r>
              <a:rPr lang="en-GB"/>
              <a:t>Click to edit Master title style</a:t>
            </a:r>
            <a:endParaRPr lang="nb-NO"/>
          </a:p>
        </p:txBody>
      </p:sp>
      <p:sp>
        <p:nvSpPr>
          <p:cNvPr id="3" name="Plassholder for lysbildenummer 2">
            <a:extLst>
              <a:ext uri="{FF2B5EF4-FFF2-40B4-BE49-F238E27FC236}">
                <a16:creationId xmlns:a16="http://schemas.microsoft.com/office/drawing/2014/main" id="{E9603651-05EC-6948-B335-00924944B6CC}"/>
              </a:ext>
            </a:extLst>
          </p:cNvPr>
          <p:cNvSpPr>
            <a:spLocks noGrp="1"/>
          </p:cNvSpPr>
          <p:nvPr>
            <p:ph type="sldNum" sz="quarter" idx="10"/>
          </p:nvPr>
        </p:nvSpPr>
        <p:spPr/>
        <p:txBody>
          <a:bodyPr/>
          <a:lstStyle/>
          <a:p>
            <a:fld id="{95102788-B3AA-6746-B4E5-C52EBB4D0CEE}" type="slidenum">
              <a:rPr lang="nb-NO" smtClean="0"/>
              <a:pPr/>
              <a:t>‹#›</a:t>
            </a:fld>
            <a:endParaRPr lang="nb-NO"/>
          </a:p>
        </p:txBody>
      </p:sp>
      <p:sp>
        <p:nvSpPr>
          <p:cNvPr id="4" name="Plassholder for bunntekst 3">
            <a:extLst>
              <a:ext uri="{FF2B5EF4-FFF2-40B4-BE49-F238E27FC236}">
                <a16:creationId xmlns:a16="http://schemas.microsoft.com/office/drawing/2014/main" id="{CDCE326E-B227-394D-A659-399CE735CEE6}"/>
              </a:ext>
            </a:extLst>
          </p:cNvPr>
          <p:cNvSpPr>
            <a:spLocks noGrp="1"/>
          </p:cNvSpPr>
          <p:nvPr>
            <p:ph type="ftr" sz="quarter" idx="11"/>
          </p:nvPr>
        </p:nvSpPr>
        <p:spPr/>
        <p:txBody>
          <a:bodyPr/>
          <a:lstStyle/>
          <a:p>
            <a:endParaRPr lang="nb-NO"/>
          </a:p>
        </p:txBody>
      </p:sp>
      <p:sp>
        <p:nvSpPr>
          <p:cNvPr id="5" name="Plassholder for bilde 5">
            <a:extLst>
              <a:ext uri="{FF2B5EF4-FFF2-40B4-BE49-F238E27FC236}">
                <a16:creationId xmlns:a16="http://schemas.microsoft.com/office/drawing/2014/main" id="{643807C2-292F-894E-874A-C85D7E9D69AA}"/>
              </a:ext>
            </a:extLst>
          </p:cNvPr>
          <p:cNvSpPr>
            <a:spLocks noGrp="1" noChangeAspect="1"/>
          </p:cNvSpPr>
          <p:nvPr>
            <p:ph type="pic" sz="quarter" idx="12"/>
          </p:nvPr>
        </p:nvSpPr>
        <p:spPr>
          <a:xfrm>
            <a:off x="838200" y="1829345"/>
            <a:ext cx="3147582" cy="3147582"/>
          </a:xfrm>
          <a:prstGeom prst="ellipse">
            <a:avLst/>
          </a:prstGeom>
          <a:solidFill>
            <a:schemeClr val="bg2"/>
          </a:solidFill>
        </p:spPr>
        <p:txBody>
          <a:bodyPr anchor="ctr" anchorCtr="0"/>
          <a:lstStyle>
            <a:lvl1pPr marL="0" indent="0" algn="ctr">
              <a:spcBef>
                <a:spcPts val="800"/>
              </a:spcBef>
              <a:buClr>
                <a:schemeClr val="accent3"/>
              </a:buClr>
              <a:buSzPct val="100000"/>
              <a:buFont typeface="Arial" panose="020B0604020202020204" pitchFamily="34" charset="0"/>
              <a:buNone/>
              <a:defRPr sz="1600" b="0" i="0">
                <a:latin typeface="Arial" panose="020B0604020202020204" pitchFamily="34" charset="0"/>
                <a:ea typeface="Arial" panose="020B0604020202020204" pitchFamily="34" charset="0"/>
                <a:cs typeface="Arial" panose="020B0604020202020204" pitchFamily="34" charset="0"/>
              </a:defRPr>
            </a:lvl1pPr>
          </a:lstStyle>
          <a:p>
            <a:r>
              <a:rPr lang="en-GB"/>
              <a:t>Click icon to add picture</a:t>
            </a:r>
            <a:endParaRPr lang="nb-NO"/>
          </a:p>
        </p:txBody>
      </p:sp>
      <p:sp>
        <p:nvSpPr>
          <p:cNvPr id="6" name="Plassholder for bilde 5">
            <a:extLst>
              <a:ext uri="{FF2B5EF4-FFF2-40B4-BE49-F238E27FC236}">
                <a16:creationId xmlns:a16="http://schemas.microsoft.com/office/drawing/2014/main" id="{5324C5C5-907C-D34E-836F-29B532757AD4}"/>
              </a:ext>
            </a:extLst>
          </p:cNvPr>
          <p:cNvSpPr>
            <a:spLocks noGrp="1" noChangeAspect="1"/>
          </p:cNvSpPr>
          <p:nvPr>
            <p:ph type="pic" sz="quarter" idx="27"/>
          </p:nvPr>
        </p:nvSpPr>
        <p:spPr>
          <a:xfrm>
            <a:off x="4518119" y="1829345"/>
            <a:ext cx="3147582" cy="3147582"/>
          </a:xfrm>
          <a:prstGeom prst="ellipse">
            <a:avLst/>
          </a:prstGeom>
          <a:solidFill>
            <a:schemeClr val="bg2"/>
          </a:solidFill>
        </p:spPr>
        <p:txBody>
          <a:bodyPr anchor="ctr" anchorCtr="0"/>
          <a:lstStyle>
            <a:lvl1pPr marL="0" indent="0" algn="ctr">
              <a:spcBef>
                <a:spcPts val="800"/>
              </a:spcBef>
              <a:buClr>
                <a:schemeClr val="accent3"/>
              </a:buClr>
              <a:buSzPct val="100000"/>
              <a:buFont typeface="Arial" panose="020B0604020202020204" pitchFamily="34" charset="0"/>
              <a:buNone/>
              <a:defRPr sz="1600" b="0" i="0">
                <a:latin typeface="Arial" panose="020B0604020202020204" pitchFamily="34" charset="0"/>
                <a:ea typeface="Arial" panose="020B0604020202020204" pitchFamily="34" charset="0"/>
                <a:cs typeface="Arial" panose="020B0604020202020204" pitchFamily="34" charset="0"/>
              </a:defRPr>
            </a:lvl1pPr>
          </a:lstStyle>
          <a:p>
            <a:r>
              <a:rPr lang="en-GB"/>
              <a:t>Click icon to add picture</a:t>
            </a:r>
            <a:endParaRPr lang="nb-NO"/>
          </a:p>
        </p:txBody>
      </p:sp>
      <p:sp>
        <p:nvSpPr>
          <p:cNvPr id="7" name="Plassholder for bilde 5">
            <a:extLst>
              <a:ext uri="{FF2B5EF4-FFF2-40B4-BE49-F238E27FC236}">
                <a16:creationId xmlns:a16="http://schemas.microsoft.com/office/drawing/2014/main" id="{BA339474-4310-4E4C-8300-B9375051CA40}"/>
              </a:ext>
            </a:extLst>
          </p:cNvPr>
          <p:cNvSpPr>
            <a:spLocks noGrp="1" noChangeAspect="1"/>
          </p:cNvSpPr>
          <p:nvPr>
            <p:ph type="pic" sz="quarter" idx="28"/>
          </p:nvPr>
        </p:nvSpPr>
        <p:spPr>
          <a:xfrm>
            <a:off x="8206218" y="1829345"/>
            <a:ext cx="3147582" cy="3147582"/>
          </a:xfrm>
          <a:prstGeom prst="ellipse">
            <a:avLst/>
          </a:prstGeom>
          <a:solidFill>
            <a:schemeClr val="bg2"/>
          </a:solidFill>
        </p:spPr>
        <p:txBody>
          <a:bodyPr anchor="ctr" anchorCtr="0"/>
          <a:lstStyle>
            <a:lvl1pPr marL="0" indent="0" algn="ctr">
              <a:spcBef>
                <a:spcPts val="800"/>
              </a:spcBef>
              <a:buClr>
                <a:schemeClr val="accent3"/>
              </a:buClr>
              <a:buSzPct val="100000"/>
              <a:buFont typeface="Arial" panose="020B0604020202020204" pitchFamily="34" charset="0"/>
              <a:buNone/>
              <a:defRPr sz="1600" b="0" i="0">
                <a:latin typeface="Arial" panose="020B0604020202020204" pitchFamily="34" charset="0"/>
                <a:ea typeface="Arial" panose="020B0604020202020204" pitchFamily="34" charset="0"/>
                <a:cs typeface="Arial" panose="020B0604020202020204" pitchFamily="34" charset="0"/>
              </a:defRPr>
            </a:lvl1pPr>
          </a:lstStyle>
          <a:p>
            <a:r>
              <a:rPr lang="en-GB"/>
              <a:t>Click icon to add picture</a:t>
            </a:r>
            <a:endParaRPr lang="nb-NO"/>
          </a:p>
        </p:txBody>
      </p:sp>
      <p:sp>
        <p:nvSpPr>
          <p:cNvPr id="10" name="Plassholder for tekst 2">
            <a:extLst>
              <a:ext uri="{FF2B5EF4-FFF2-40B4-BE49-F238E27FC236}">
                <a16:creationId xmlns:a16="http://schemas.microsoft.com/office/drawing/2014/main" id="{3420036C-1838-DE4A-BADD-245630D31E50}"/>
              </a:ext>
            </a:extLst>
          </p:cNvPr>
          <p:cNvSpPr>
            <a:spLocks noGrp="1"/>
          </p:cNvSpPr>
          <p:nvPr>
            <p:ph type="body" sz="quarter" idx="33"/>
          </p:nvPr>
        </p:nvSpPr>
        <p:spPr>
          <a:xfrm>
            <a:off x="8080585" y="5161212"/>
            <a:ext cx="3398852" cy="963602"/>
          </a:xfrm>
        </p:spPr>
        <p:txBody>
          <a:bodyPr lIns="0" tIns="0" rIns="0" bIns="0" anchor="ctr">
            <a:noAutofit/>
          </a:bodyPr>
          <a:lstStyle>
            <a:lvl1pPr marL="36000" indent="0" algn="ctr">
              <a:spcBef>
                <a:spcPts val="600"/>
              </a:spcBef>
              <a:buSzPct val="100000"/>
              <a:buFont typeface="Arial" panose="020B0604020202020204" pitchFamily="34" charset="0"/>
              <a:buNone/>
              <a:defRPr sz="2400"/>
            </a:lvl1pPr>
          </a:lstStyle>
          <a:p>
            <a:pPr lvl="0"/>
            <a:r>
              <a:rPr lang="en-GB"/>
              <a:t>Click to edit Master text styles</a:t>
            </a:r>
          </a:p>
        </p:txBody>
      </p:sp>
      <p:sp>
        <p:nvSpPr>
          <p:cNvPr id="11" name="Plassholder for tekst 2">
            <a:extLst>
              <a:ext uri="{FF2B5EF4-FFF2-40B4-BE49-F238E27FC236}">
                <a16:creationId xmlns:a16="http://schemas.microsoft.com/office/drawing/2014/main" id="{94BB1344-2B8D-6C4F-AF3C-799F28132DC6}"/>
              </a:ext>
            </a:extLst>
          </p:cNvPr>
          <p:cNvSpPr>
            <a:spLocks noGrp="1"/>
          </p:cNvSpPr>
          <p:nvPr>
            <p:ph type="body" sz="quarter" idx="34"/>
          </p:nvPr>
        </p:nvSpPr>
        <p:spPr>
          <a:xfrm>
            <a:off x="4392484" y="5157975"/>
            <a:ext cx="3398852" cy="963602"/>
          </a:xfrm>
        </p:spPr>
        <p:txBody>
          <a:bodyPr lIns="0" tIns="0" rIns="0" bIns="0" anchor="ctr">
            <a:noAutofit/>
          </a:bodyPr>
          <a:lstStyle>
            <a:lvl1pPr marL="36000" indent="0" algn="ctr">
              <a:spcBef>
                <a:spcPts val="600"/>
              </a:spcBef>
              <a:buSzPct val="100000"/>
              <a:buFont typeface="Arial" panose="020B0604020202020204" pitchFamily="34" charset="0"/>
              <a:buNone/>
              <a:defRPr sz="2400"/>
            </a:lvl1pPr>
          </a:lstStyle>
          <a:p>
            <a:pPr lvl="0"/>
            <a:r>
              <a:rPr lang="en-GB"/>
              <a:t>Click to edit Master text styles</a:t>
            </a:r>
          </a:p>
        </p:txBody>
      </p:sp>
      <p:sp>
        <p:nvSpPr>
          <p:cNvPr id="12" name="Plassholder for tekst 2">
            <a:extLst>
              <a:ext uri="{FF2B5EF4-FFF2-40B4-BE49-F238E27FC236}">
                <a16:creationId xmlns:a16="http://schemas.microsoft.com/office/drawing/2014/main" id="{82C78190-F0C7-F94A-8B39-D2876F768B7D}"/>
              </a:ext>
            </a:extLst>
          </p:cNvPr>
          <p:cNvSpPr>
            <a:spLocks noGrp="1"/>
          </p:cNvSpPr>
          <p:nvPr>
            <p:ph type="body" sz="quarter" idx="35"/>
          </p:nvPr>
        </p:nvSpPr>
        <p:spPr>
          <a:xfrm>
            <a:off x="712565" y="5157975"/>
            <a:ext cx="3398852" cy="963602"/>
          </a:xfrm>
        </p:spPr>
        <p:txBody>
          <a:bodyPr lIns="0" tIns="0" rIns="0" bIns="0" anchor="ctr">
            <a:noAutofit/>
          </a:bodyPr>
          <a:lstStyle>
            <a:lvl1pPr marL="36000" indent="0" algn="ctr">
              <a:spcBef>
                <a:spcPts val="600"/>
              </a:spcBef>
              <a:buSzPct val="100000"/>
              <a:buFont typeface="Arial" panose="020B0604020202020204" pitchFamily="34" charset="0"/>
              <a:buNone/>
              <a:defRPr sz="2400"/>
            </a:lvl1pPr>
          </a:lstStyle>
          <a:p>
            <a:pPr lvl="0"/>
            <a:r>
              <a:rPr lang="en-GB"/>
              <a:t>Click to edit Master text styles</a:t>
            </a:r>
          </a:p>
        </p:txBody>
      </p:sp>
    </p:spTree>
    <p:extLst>
      <p:ext uri="{BB962C8B-B14F-4D97-AF65-F5344CB8AC3E}">
        <p14:creationId xmlns:p14="http://schemas.microsoft.com/office/powerpoint/2010/main" val="32804442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PC med bilde">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187046D5-FCF3-DD40-B896-2E3520046E70}"/>
              </a:ext>
            </a:extLst>
          </p:cNvPr>
          <p:cNvSpPr>
            <a:spLocks noGrp="1"/>
          </p:cNvSpPr>
          <p:nvPr>
            <p:ph type="sldNum" sz="quarter" idx="10"/>
          </p:nvPr>
        </p:nvSpPr>
        <p:spPr/>
        <p:txBody>
          <a:bodyPr/>
          <a:lstStyle/>
          <a:p>
            <a:fld id="{95102788-B3AA-6746-B4E5-C52EBB4D0CEE}" type="slidenum">
              <a:rPr lang="nb-NO" smtClean="0"/>
              <a:pPr/>
              <a:t>‹#›</a:t>
            </a:fld>
            <a:endParaRPr lang="nb-NO"/>
          </a:p>
        </p:txBody>
      </p:sp>
      <p:sp>
        <p:nvSpPr>
          <p:cNvPr id="4" name="Plassholder for bunntekst 3">
            <a:extLst>
              <a:ext uri="{FF2B5EF4-FFF2-40B4-BE49-F238E27FC236}">
                <a16:creationId xmlns:a16="http://schemas.microsoft.com/office/drawing/2014/main" id="{52DA0986-BEFB-4A44-98B6-D10264B4EA5C}"/>
              </a:ext>
            </a:extLst>
          </p:cNvPr>
          <p:cNvSpPr>
            <a:spLocks noGrp="1"/>
          </p:cNvSpPr>
          <p:nvPr>
            <p:ph type="ftr" sz="quarter" idx="11"/>
          </p:nvPr>
        </p:nvSpPr>
        <p:spPr/>
        <p:txBody>
          <a:bodyPr/>
          <a:lstStyle/>
          <a:p>
            <a:endParaRPr lang="nb-NO"/>
          </a:p>
        </p:txBody>
      </p:sp>
      <p:pic>
        <p:nvPicPr>
          <p:cNvPr id="5" name="Plassholder for innhold 3">
            <a:extLst>
              <a:ext uri="{FF2B5EF4-FFF2-40B4-BE49-F238E27FC236}">
                <a16:creationId xmlns:a16="http://schemas.microsoft.com/office/drawing/2014/main" id="{92C05EAD-0F07-3B45-8747-833BB1F2A5F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23" r="1"/>
          <a:stretch/>
        </p:blipFill>
        <p:spPr bwMode="auto">
          <a:xfrm>
            <a:off x="1482417" y="660910"/>
            <a:ext cx="8995930" cy="5101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pic>
      <p:sp>
        <p:nvSpPr>
          <p:cNvPr id="6" name="Plassholder for bilde 5">
            <a:extLst>
              <a:ext uri="{FF2B5EF4-FFF2-40B4-BE49-F238E27FC236}">
                <a16:creationId xmlns:a16="http://schemas.microsoft.com/office/drawing/2014/main" id="{CADDA05B-7DC7-D845-8F78-41EFC4912172}"/>
              </a:ext>
            </a:extLst>
          </p:cNvPr>
          <p:cNvSpPr>
            <a:spLocks noGrp="1"/>
          </p:cNvSpPr>
          <p:nvPr>
            <p:ph type="pic" sz="quarter" idx="12"/>
          </p:nvPr>
        </p:nvSpPr>
        <p:spPr>
          <a:xfrm>
            <a:off x="2337218" y="907450"/>
            <a:ext cx="7311543" cy="4363809"/>
          </a:xfrm>
          <a:prstGeom prst="rect">
            <a:avLst/>
          </a:prstGeom>
          <a:solidFill>
            <a:schemeClr val="bg1"/>
          </a:solidFill>
        </p:spPr>
        <p:txBody>
          <a:bodyPr anchor="ctr" anchorCtr="0">
            <a:normAutofit/>
          </a:bodyPr>
          <a:lstStyle>
            <a:lvl1pPr marL="0" indent="0" algn="ctr">
              <a:spcBef>
                <a:spcPts val="800"/>
              </a:spcBef>
              <a:buClr>
                <a:schemeClr val="accent2"/>
              </a:buClr>
              <a:buSzPct val="100000"/>
              <a:buNone/>
              <a:defRPr sz="1800" b="0" i="0">
                <a:latin typeface="Arial" panose="020B0604020202020204" pitchFamily="34" charset="0"/>
                <a:ea typeface="Arial" panose="020B0604020202020204" pitchFamily="34" charset="0"/>
                <a:cs typeface="Arial" panose="020B0604020202020204" pitchFamily="34" charset="0"/>
              </a:defRPr>
            </a:lvl1pPr>
          </a:lstStyle>
          <a:p>
            <a:r>
              <a:rPr lang="en-GB"/>
              <a:t>Click icon to add picture</a:t>
            </a:r>
            <a:endParaRPr lang="nb-NO"/>
          </a:p>
        </p:txBody>
      </p:sp>
    </p:spTree>
    <p:extLst>
      <p:ext uri="{BB962C8B-B14F-4D97-AF65-F5344CB8AC3E}">
        <p14:creationId xmlns:p14="http://schemas.microsoft.com/office/powerpoint/2010/main" val="219215642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1_Heldekkende bilde">
    <p:spTree>
      <p:nvGrpSpPr>
        <p:cNvPr id="1" name=""/>
        <p:cNvGrpSpPr/>
        <p:nvPr/>
      </p:nvGrpSpPr>
      <p:grpSpPr>
        <a:xfrm>
          <a:off x="0" y="0"/>
          <a:ext cx="0" cy="0"/>
          <a:chOff x="0" y="0"/>
          <a:chExt cx="0" cy="0"/>
        </a:xfrm>
      </p:grpSpPr>
      <p:sp>
        <p:nvSpPr>
          <p:cNvPr id="8" name="Plassholder for bilde 5">
            <a:extLst>
              <a:ext uri="{FF2B5EF4-FFF2-40B4-BE49-F238E27FC236}">
                <a16:creationId xmlns:a16="http://schemas.microsoft.com/office/drawing/2014/main" id="{41F14D0C-5037-3D4E-9FB1-24B237B969FC}"/>
              </a:ext>
            </a:extLst>
          </p:cNvPr>
          <p:cNvSpPr>
            <a:spLocks noGrp="1" noChangeAspect="1"/>
          </p:cNvSpPr>
          <p:nvPr>
            <p:ph type="pic" sz="quarter" idx="13"/>
          </p:nvPr>
        </p:nvSpPr>
        <p:spPr>
          <a:xfrm>
            <a:off x="0" y="0"/>
            <a:ext cx="12192000" cy="6858000"/>
          </a:xfrm>
          <a:prstGeom prst="rect">
            <a:avLst/>
          </a:prstGeom>
          <a:solidFill>
            <a:srgbClr val="E9E7E7"/>
          </a:solidFill>
        </p:spPr>
        <p:txBody>
          <a:bodyPr lIns="0" tIns="1007999" bIns="0" anchor="ctr" anchorCtr="0"/>
          <a:lstStyle>
            <a:lvl1pPr marL="0" marR="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sz="1400" b="0" i="0" baseline="0">
                <a:latin typeface="Arial" panose="020B0604020202020204" pitchFamily="34" charset="0"/>
                <a:ea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a:pPr>
            <a:r>
              <a:rPr lang="en-GB"/>
              <a:t>Click icon to add picture</a:t>
            </a:r>
            <a:endParaRPr lang="nb-NO"/>
          </a:p>
        </p:txBody>
      </p:sp>
    </p:spTree>
    <p:extLst>
      <p:ext uri="{BB962C8B-B14F-4D97-AF65-F5344CB8AC3E}">
        <p14:creationId xmlns:p14="http://schemas.microsoft.com/office/powerpoint/2010/main" val="265408204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1_Heldekkende bilde med tekst">
    <p:spTree>
      <p:nvGrpSpPr>
        <p:cNvPr id="1" name=""/>
        <p:cNvGrpSpPr/>
        <p:nvPr/>
      </p:nvGrpSpPr>
      <p:grpSpPr>
        <a:xfrm>
          <a:off x="0" y="0"/>
          <a:ext cx="0" cy="0"/>
          <a:chOff x="0" y="0"/>
          <a:chExt cx="0" cy="0"/>
        </a:xfrm>
      </p:grpSpPr>
      <p:sp>
        <p:nvSpPr>
          <p:cNvPr id="8" name="Plassholder for bilde 5">
            <a:extLst>
              <a:ext uri="{FF2B5EF4-FFF2-40B4-BE49-F238E27FC236}">
                <a16:creationId xmlns:a16="http://schemas.microsoft.com/office/drawing/2014/main" id="{41F14D0C-5037-3D4E-9FB1-24B237B969FC}"/>
              </a:ext>
            </a:extLst>
          </p:cNvPr>
          <p:cNvSpPr>
            <a:spLocks noGrp="1" noChangeAspect="1"/>
          </p:cNvSpPr>
          <p:nvPr>
            <p:ph type="pic" sz="quarter" idx="13"/>
          </p:nvPr>
        </p:nvSpPr>
        <p:spPr>
          <a:xfrm>
            <a:off x="0" y="0"/>
            <a:ext cx="12192000" cy="6858000"/>
          </a:xfrm>
          <a:prstGeom prst="rect">
            <a:avLst/>
          </a:prstGeom>
          <a:solidFill>
            <a:srgbClr val="E9E7E7"/>
          </a:solidFill>
        </p:spPr>
        <p:txBody>
          <a:bodyPr lIns="0" tIns="1007999" bIns="0" anchor="ctr" anchorCtr="0">
            <a:normAutofit/>
          </a:bodyPr>
          <a:lstStyle>
            <a:lvl1pPr marL="0" marR="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sz="1600" b="0" i="0" baseline="0">
                <a:latin typeface="Arial" panose="020B0604020202020204" pitchFamily="34" charset="0"/>
                <a:ea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a:pPr>
            <a:r>
              <a:rPr lang="en-GB"/>
              <a:t>Click icon to add picture</a:t>
            </a:r>
            <a:endParaRPr lang="nb-NO"/>
          </a:p>
        </p:txBody>
      </p:sp>
      <p:sp>
        <p:nvSpPr>
          <p:cNvPr id="3" name="Text Placeholder 7">
            <a:extLst>
              <a:ext uri="{FF2B5EF4-FFF2-40B4-BE49-F238E27FC236}">
                <a16:creationId xmlns:a16="http://schemas.microsoft.com/office/drawing/2014/main" id="{17FB01FB-60B2-5E41-A15B-1235CEC30B73}"/>
              </a:ext>
            </a:extLst>
          </p:cNvPr>
          <p:cNvSpPr>
            <a:spLocks noGrp="1"/>
          </p:cNvSpPr>
          <p:nvPr>
            <p:ph type="body" sz="quarter" idx="14" hasCustomPrompt="1"/>
          </p:nvPr>
        </p:nvSpPr>
        <p:spPr>
          <a:xfrm>
            <a:off x="0" y="4978400"/>
            <a:ext cx="12192000" cy="1294006"/>
          </a:xfrm>
          <a:solidFill>
            <a:srgbClr val="3E3832">
              <a:alpha val="69804"/>
            </a:srgbClr>
          </a:solidFill>
        </p:spPr>
        <p:txBody>
          <a:bodyPr wrap="square" lIns="1440000" tIns="180000" rIns="1475999" bIns="216000" anchor="ctr" anchorCtr="0">
            <a:noAutofit/>
          </a:bodyPr>
          <a:lstStyle>
            <a:lvl1pPr marL="36000" indent="0" algn="ctr">
              <a:lnSpc>
                <a:spcPct val="100000"/>
              </a:lnSpc>
              <a:spcBef>
                <a:spcPts val="600"/>
              </a:spcBef>
              <a:buClr>
                <a:schemeClr val="accent3"/>
              </a:buClr>
              <a:buSzPct val="110000"/>
              <a:buFont typeface="Arial" panose="020B0604020202020204" pitchFamily="34" charset="0"/>
              <a:buNone/>
              <a:defRPr sz="3200" baseline="0">
                <a:solidFill>
                  <a:schemeClr val="bg1"/>
                </a:solidFill>
                <a:latin typeface="Arial" panose="020B0604020202020204" pitchFamily="34" charset="0"/>
                <a:cs typeface="Arial" panose="020B0604020202020204" pitchFamily="34" charset="0"/>
              </a:defRPr>
            </a:lvl1pPr>
            <a:lvl2pPr marL="216000" indent="0" algn="ctr">
              <a:spcBef>
                <a:spcPts val="600"/>
              </a:spcBef>
              <a:buClr>
                <a:schemeClr val="accent3"/>
              </a:buClr>
              <a:buSzPct val="110000"/>
              <a:buFont typeface="Arial" panose="020B0604020202020204" pitchFamily="34" charset="0"/>
              <a:buNone/>
              <a:defRPr sz="1200" baseline="0">
                <a:solidFill>
                  <a:schemeClr val="tx1"/>
                </a:solidFill>
                <a:latin typeface="Arial" panose="020B0604020202020204" pitchFamily="34" charset="0"/>
                <a:cs typeface="Arial" panose="020B0604020202020204" pitchFamily="34" charset="0"/>
              </a:defRPr>
            </a:lvl2pPr>
            <a:lvl3pPr marL="432000" indent="0" algn="ctr">
              <a:spcBef>
                <a:spcPts val="600"/>
              </a:spcBef>
              <a:buClr>
                <a:schemeClr val="accent3"/>
              </a:buClr>
              <a:buSzPct val="110000"/>
              <a:buFont typeface="Arial" panose="020B0604020202020204" pitchFamily="34" charset="0"/>
              <a:buNone/>
              <a:defRPr sz="1000" baseline="0">
                <a:solidFill>
                  <a:schemeClr val="tx1"/>
                </a:solidFill>
                <a:latin typeface="Arial" panose="020B0604020202020204" pitchFamily="34" charset="0"/>
                <a:cs typeface="Arial" panose="020B0604020202020204" pitchFamily="34" charset="0"/>
              </a:defRPr>
            </a:lvl3pPr>
            <a:lvl4pPr indent="-216000">
              <a:spcBef>
                <a:spcPts val="700"/>
              </a:spcBef>
              <a:buClr>
                <a:schemeClr val="accent6"/>
              </a:buClr>
              <a:buSzPct val="110000"/>
              <a:defRPr sz="1600" baseline="0">
                <a:solidFill>
                  <a:srgbClr val="007272"/>
                </a:solidFill>
                <a:latin typeface="Segoe UI"/>
              </a:defRPr>
            </a:lvl4pPr>
            <a:lvl5pPr indent="-216000">
              <a:spcBef>
                <a:spcPts val="700"/>
              </a:spcBef>
              <a:buClr>
                <a:schemeClr val="accent6"/>
              </a:buClr>
              <a:buSzPct val="110000"/>
              <a:defRPr sz="1600" baseline="0">
                <a:solidFill>
                  <a:srgbClr val="007272"/>
                </a:solidFill>
                <a:latin typeface="Segoe UI"/>
              </a:defRPr>
            </a:lvl5pPr>
          </a:lstStyle>
          <a:p>
            <a:pPr lvl="0"/>
            <a:r>
              <a:rPr lang="nb-NO"/>
              <a:t>Klikk for å redigere teksten</a:t>
            </a:r>
          </a:p>
        </p:txBody>
      </p:sp>
    </p:spTree>
    <p:extLst>
      <p:ext uri="{BB962C8B-B14F-4D97-AF65-F5344CB8AC3E}">
        <p14:creationId xmlns:p14="http://schemas.microsoft.com/office/powerpoint/2010/main" val="388294015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1_Video">
    <p:spTree>
      <p:nvGrpSpPr>
        <p:cNvPr id="1" name=""/>
        <p:cNvGrpSpPr/>
        <p:nvPr/>
      </p:nvGrpSpPr>
      <p:grpSpPr>
        <a:xfrm>
          <a:off x="0" y="0"/>
          <a:ext cx="0" cy="0"/>
          <a:chOff x="0" y="0"/>
          <a:chExt cx="0" cy="0"/>
        </a:xfrm>
      </p:grpSpPr>
      <p:sp>
        <p:nvSpPr>
          <p:cNvPr id="3" name="Plassholder for media 2">
            <a:extLst>
              <a:ext uri="{FF2B5EF4-FFF2-40B4-BE49-F238E27FC236}">
                <a16:creationId xmlns:a16="http://schemas.microsoft.com/office/drawing/2014/main" id="{873143D7-64FC-5342-9DED-8AE8E11EED5E}"/>
              </a:ext>
            </a:extLst>
          </p:cNvPr>
          <p:cNvSpPr>
            <a:spLocks noGrp="1"/>
          </p:cNvSpPr>
          <p:nvPr>
            <p:ph type="media" sz="quarter" idx="10"/>
          </p:nvPr>
        </p:nvSpPr>
        <p:spPr>
          <a:xfrm>
            <a:off x="0" y="0"/>
            <a:ext cx="12192000" cy="6858000"/>
          </a:xfrm>
        </p:spPr>
        <p:txBody>
          <a:bodyPr anchor="ctr"/>
          <a:lstStyle>
            <a:lvl1pPr marL="0" indent="0" algn="ctr">
              <a:buNone/>
              <a:defRPr sz="1800"/>
            </a:lvl1pPr>
          </a:lstStyle>
          <a:p>
            <a:r>
              <a:rPr lang="en-GB"/>
              <a:t>Click icon to add media</a:t>
            </a:r>
            <a:endParaRPr lang="nb-NO"/>
          </a:p>
        </p:txBody>
      </p:sp>
    </p:spTree>
    <p:extLst>
      <p:ext uri="{BB962C8B-B14F-4D97-AF65-F5344CB8AC3E}">
        <p14:creationId xmlns:p14="http://schemas.microsoft.com/office/powerpoint/2010/main" val="413628798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5_To innholdsdeler">
    <p:spTree>
      <p:nvGrpSpPr>
        <p:cNvPr id="1" name=""/>
        <p:cNvGrpSpPr/>
        <p:nvPr/>
      </p:nvGrpSpPr>
      <p:grpSpPr>
        <a:xfrm>
          <a:off x="0" y="0"/>
          <a:ext cx="0" cy="0"/>
          <a:chOff x="0" y="0"/>
          <a:chExt cx="0" cy="0"/>
        </a:xfrm>
      </p:grpSpPr>
      <p:sp>
        <p:nvSpPr>
          <p:cNvPr id="8" name="Plassholder for tekst 2"/>
          <p:cNvSpPr>
            <a:spLocks noGrp="1"/>
          </p:cNvSpPr>
          <p:nvPr>
            <p:ph type="body" idx="1"/>
          </p:nvPr>
        </p:nvSpPr>
        <p:spPr>
          <a:xfrm>
            <a:off x="508381" y="1712180"/>
            <a:ext cx="5386917" cy="712787"/>
          </a:xfrm>
          <a:prstGeom prst="rect">
            <a:avLst/>
          </a:prstGeom>
        </p:spPr>
        <p:txBody>
          <a:bodyPr anchor="b">
            <a:normAutofit/>
          </a:bodyPr>
          <a:lstStyle>
            <a:lvl1pPr marL="0" indent="0">
              <a:buNone/>
              <a:defRPr sz="2400" b="0"/>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nb-NO"/>
              <a:t>Klikk for å redigere tekststiler i malen</a:t>
            </a:r>
          </a:p>
        </p:txBody>
      </p:sp>
      <p:sp>
        <p:nvSpPr>
          <p:cNvPr id="9" name="Plassholder for tekst 4"/>
          <p:cNvSpPr>
            <a:spLocks noGrp="1"/>
          </p:cNvSpPr>
          <p:nvPr>
            <p:ph type="body" sz="quarter" idx="3"/>
          </p:nvPr>
        </p:nvSpPr>
        <p:spPr>
          <a:xfrm>
            <a:off x="6292854" y="1712997"/>
            <a:ext cx="5389033" cy="712787"/>
          </a:xfrm>
          <a:prstGeom prst="rect">
            <a:avLst/>
          </a:prstGeom>
        </p:spPr>
        <p:txBody>
          <a:bodyPr anchor="b">
            <a:normAutofit/>
          </a:bodyPr>
          <a:lstStyle>
            <a:lvl1pPr marL="0" indent="0">
              <a:buNone/>
              <a:defRPr sz="2400" b="0"/>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nb-NO"/>
              <a:t>Klikk for å redigere tekststiler i malen</a:t>
            </a:r>
          </a:p>
        </p:txBody>
      </p:sp>
      <p:sp>
        <p:nvSpPr>
          <p:cNvPr id="11" name="Plassholder for innhold 3"/>
          <p:cNvSpPr>
            <a:spLocks noGrp="1"/>
          </p:cNvSpPr>
          <p:nvPr>
            <p:ph sz="quarter" idx="10"/>
          </p:nvPr>
        </p:nvSpPr>
        <p:spPr>
          <a:xfrm>
            <a:off x="509536" y="2528239"/>
            <a:ext cx="5376333" cy="3553884"/>
          </a:xfrm>
          <a:prstGeom prst="rect">
            <a:avLst/>
          </a:prstGeom>
        </p:spPr>
        <p:txBody>
          <a:bodyPr>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2" name="Plassholder for innhold 3"/>
          <p:cNvSpPr>
            <a:spLocks noGrp="1"/>
          </p:cNvSpPr>
          <p:nvPr>
            <p:ph sz="quarter" idx="12"/>
          </p:nvPr>
        </p:nvSpPr>
        <p:spPr>
          <a:xfrm>
            <a:off x="6306843" y="2523895"/>
            <a:ext cx="5376333" cy="3553884"/>
          </a:xfrm>
          <a:prstGeom prst="rect">
            <a:avLst/>
          </a:prstGeom>
        </p:spPr>
        <p:txBody>
          <a:bodyPr>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0" name="Rectangle 2"/>
          <p:cNvSpPr>
            <a:spLocks noGrp="1" noChangeArrowheads="1"/>
          </p:cNvSpPr>
          <p:nvPr>
            <p:ph type="title"/>
          </p:nvPr>
        </p:nvSpPr>
        <p:spPr bwMode="auto">
          <a:xfrm>
            <a:off x="504827" y="241302"/>
            <a:ext cx="11182351" cy="1261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normAutofit/>
          </a:bodyPr>
          <a:lstStyle/>
          <a:p>
            <a:pPr lvl="0"/>
            <a:r>
              <a:rPr lang="nb-NO"/>
              <a:t>Klikk for å redigere tittelstil</a:t>
            </a:r>
          </a:p>
        </p:txBody>
      </p:sp>
    </p:spTree>
    <p:extLst>
      <p:ext uri="{BB962C8B-B14F-4D97-AF65-F5344CB8AC3E}">
        <p14:creationId xmlns:p14="http://schemas.microsoft.com/office/powerpoint/2010/main" val="171912118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Forside">
    <p:bg>
      <p:bgPr>
        <a:solidFill>
          <a:srgbClr val="E9E7E7"/>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1CD74E5-8D3F-5F45-AF55-379CE17407B8}"/>
              </a:ext>
            </a:extLst>
          </p:cNvPr>
          <p:cNvSpPr>
            <a:spLocks noGrp="1"/>
          </p:cNvSpPr>
          <p:nvPr>
            <p:ph type="ctrTitle" hasCustomPrompt="1"/>
          </p:nvPr>
        </p:nvSpPr>
        <p:spPr>
          <a:xfrm>
            <a:off x="525316" y="2684749"/>
            <a:ext cx="6551347" cy="1396431"/>
          </a:xfrm>
        </p:spPr>
        <p:txBody>
          <a:bodyPr anchor="ctr">
            <a:normAutofit/>
          </a:bodyPr>
          <a:lstStyle>
            <a:lvl1pPr algn="l">
              <a:defRPr sz="3600" b="1">
                <a:solidFill>
                  <a:schemeClr val="tx2"/>
                </a:solidFill>
              </a:defRPr>
            </a:lvl1pPr>
          </a:lstStyle>
          <a:p>
            <a:r>
              <a:rPr lang="nb-NO"/>
              <a:t>Klikk for å redigere tittelen</a:t>
            </a:r>
          </a:p>
        </p:txBody>
      </p:sp>
      <p:sp>
        <p:nvSpPr>
          <p:cNvPr id="3" name="Undertittel 2">
            <a:extLst>
              <a:ext uri="{FF2B5EF4-FFF2-40B4-BE49-F238E27FC236}">
                <a16:creationId xmlns:a16="http://schemas.microsoft.com/office/drawing/2014/main" id="{5C570008-A996-2D4B-88A3-9861CBD4FED0}"/>
              </a:ext>
            </a:extLst>
          </p:cNvPr>
          <p:cNvSpPr>
            <a:spLocks noGrp="1"/>
          </p:cNvSpPr>
          <p:nvPr>
            <p:ph type="subTitle" idx="1" hasCustomPrompt="1"/>
          </p:nvPr>
        </p:nvSpPr>
        <p:spPr>
          <a:xfrm>
            <a:off x="525316" y="4173256"/>
            <a:ext cx="5888739" cy="991169"/>
          </a:xfrm>
        </p:spPr>
        <p:txBody>
          <a:bodyPr/>
          <a:lstStyle>
            <a:lvl1pPr marL="0" indent="0" algn="l">
              <a:buNone/>
              <a:defRPr sz="2400">
                <a:solidFill>
                  <a:schemeClr val="tx2"/>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nb-NO"/>
              <a:t>Klikk for å redigere undertittelen</a:t>
            </a:r>
          </a:p>
        </p:txBody>
      </p:sp>
      <p:sp>
        <p:nvSpPr>
          <p:cNvPr id="8" name="Plassholder for bilde 3">
            <a:extLst>
              <a:ext uri="{FF2B5EF4-FFF2-40B4-BE49-F238E27FC236}">
                <a16:creationId xmlns:a16="http://schemas.microsoft.com/office/drawing/2014/main" id="{195ACC3E-6C58-8E40-A78D-5639EBDF9C43}"/>
              </a:ext>
            </a:extLst>
          </p:cNvPr>
          <p:cNvSpPr>
            <a:spLocks noGrp="1" noChangeAspect="1"/>
          </p:cNvSpPr>
          <p:nvPr>
            <p:ph type="pic" sz="quarter" idx="11"/>
          </p:nvPr>
        </p:nvSpPr>
        <p:spPr bwMode="auto">
          <a:xfrm>
            <a:off x="6160021" y="0"/>
            <a:ext cx="6031979" cy="6858000"/>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8567" h="3913125">
                <a:moveTo>
                  <a:pt x="0" y="3910014"/>
                </a:moveTo>
                <a:lnTo>
                  <a:pt x="1042924" y="0"/>
                </a:lnTo>
                <a:lnTo>
                  <a:pt x="2296533" y="795"/>
                </a:lnTo>
                <a:cubicBezTo>
                  <a:pt x="2292267" y="1303074"/>
                  <a:pt x="2301697" y="2610846"/>
                  <a:pt x="2297431" y="3913125"/>
                </a:cubicBezTo>
                <a:lnTo>
                  <a:pt x="0" y="3910014"/>
                </a:lnTo>
                <a:close/>
              </a:path>
            </a:pathLst>
          </a:custGeom>
          <a:solidFill>
            <a:srgbClr val="C6C2BF"/>
          </a:solidFill>
          <a:ln>
            <a:noFill/>
          </a:ln>
          <a:effectLst/>
        </p:spPr>
        <p:txBody>
          <a:bodyPr lIns="1440000" tIns="468000" bIns="0" anchor="ctr" anchorCtr="0">
            <a:normAutofit/>
          </a:bodyPr>
          <a:lstStyle>
            <a:lvl1pPr marL="0" indent="0" algn="ctr">
              <a:buNone/>
              <a:defRPr sz="1400" baseline="0">
                <a:solidFill>
                  <a:schemeClr val="tx2"/>
                </a:solidFill>
              </a:defRPr>
            </a:lvl1pPr>
          </a:lstStyle>
          <a:p>
            <a:r>
              <a:rPr lang="nb-NO"/>
              <a:t>Klikk på ikonet for å legge til et bilde</a:t>
            </a:r>
          </a:p>
        </p:txBody>
      </p:sp>
      <p:sp>
        <p:nvSpPr>
          <p:cNvPr id="9" name="Text Placeholder 8">
            <a:extLst>
              <a:ext uri="{FF2B5EF4-FFF2-40B4-BE49-F238E27FC236}">
                <a16:creationId xmlns:a16="http://schemas.microsoft.com/office/drawing/2014/main" id="{A5AB20B5-22F5-7F42-98FA-915865BDDA6B}"/>
              </a:ext>
            </a:extLst>
          </p:cNvPr>
          <p:cNvSpPr>
            <a:spLocks noGrp="1"/>
          </p:cNvSpPr>
          <p:nvPr>
            <p:ph type="body" sz="quarter" idx="12" hasCustomPrompt="1"/>
          </p:nvPr>
        </p:nvSpPr>
        <p:spPr>
          <a:xfrm>
            <a:off x="525315" y="6193407"/>
            <a:ext cx="5062687" cy="431800"/>
          </a:xfrm>
        </p:spPr>
        <p:txBody>
          <a:bodyPr anchor="b"/>
          <a:lstStyle>
            <a:lvl1pPr marL="0" indent="0">
              <a:buNone/>
              <a:defRPr sz="1400">
                <a:solidFill>
                  <a:schemeClr val="tx2"/>
                </a:solidFill>
              </a:defRPr>
            </a:lvl1pPr>
            <a:lvl5pPr marL="1517575" indent="0">
              <a:buNone/>
              <a:defRPr/>
            </a:lvl5pPr>
          </a:lstStyle>
          <a:p>
            <a:pPr lvl="0"/>
            <a:r>
              <a:rPr lang="en-GB"/>
              <a:t>Dato  //  </a:t>
            </a:r>
            <a:r>
              <a:rPr lang="en-GB" err="1"/>
              <a:t>Ansvarlig</a:t>
            </a:r>
            <a:endParaRPr lang="en-GB"/>
          </a:p>
        </p:txBody>
      </p:sp>
      <p:pic>
        <p:nvPicPr>
          <p:cNvPr id="10" name="Grafikk 9">
            <a:extLst>
              <a:ext uri="{FF2B5EF4-FFF2-40B4-BE49-F238E27FC236}">
                <a16:creationId xmlns:a16="http://schemas.microsoft.com/office/drawing/2014/main" id="{FD4799EC-1694-AB4F-9DD9-2188A933AA2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6277" y="1081900"/>
            <a:ext cx="1280329" cy="802595"/>
          </a:xfrm>
          <a:prstGeom prst="rect">
            <a:avLst/>
          </a:prstGeom>
        </p:spPr>
      </p:pic>
    </p:spTree>
    <p:extLst>
      <p:ext uri="{BB962C8B-B14F-4D97-AF65-F5344CB8AC3E}">
        <p14:creationId xmlns:p14="http://schemas.microsoft.com/office/powerpoint/2010/main" val="390669959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C4D6D5E-F187-4E4B-8B35-180A183982F7}"/>
              </a:ext>
            </a:extLst>
          </p:cNvPr>
          <p:cNvSpPr>
            <a:spLocks noGrp="1"/>
          </p:cNvSpPr>
          <p:nvPr>
            <p:ph type="title" hasCustomPrompt="1"/>
          </p:nvPr>
        </p:nvSpPr>
        <p:spPr/>
        <p:txBody>
          <a:bodyPr>
            <a:normAutofit/>
          </a:bodyPr>
          <a:lstStyle>
            <a:lvl1pPr>
              <a:defRPr sz="3200"/>
            </a:lvl1pPr>
          </a:lstStyle>
          <a:p>
            <a:r>
              <a:rPr lang="nb-NO"/>
              <a:t>Klikk for å redigere tittelen</a:t>
            </a:r>
          </a:p>
        </p:txBody>
      </p:sp>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4038600" y="6356352"/>
            <a:ext cx="4114800"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23108674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Forside uten bilde">
    <p:bg>
      <p:bgPr>
        <a:solidFill>
          <a:srgbClr val="E9E7E7"/>
        </a:solidFill>
        <a:effectLst/>
      </p:bgPr>
    </p:bg>
    <p:spTree>
      <p:nvGrpSpPr>
        <p:cNvPr id="1" name=""/>
        <p:cNvGrpSpPr/>
        <p:nvPr/>
      </p:nvGrpSpPr>
      <p:grpSpPr>
        <a:xfrm>
          <a:off x="0" y="0"/>
          <a:ext cx="0" cy="0"/>
          <a:chOff x="0" y="0"/>
          <a:chExt cx="0" cy="0"/>
        </a:xfrm>
      </p:grpSpPr>
      <p:sp>
        <p:nvSpPr>
          <p:cNvPr id="7" name="Tittel 1">
            <a:extLst>
              <a:ext uri="{FF2B5EF4-FFF2-40B4-BE49-F238E27FC236}">
                <a16:creationId xmlns:a16="http://schemas.microsoft.com/office/drawing/2014/main" id="{0A9867CB-9424-6247-AF4B-FFCCA40FF604}"/>
              </a:ext>
            </a:extLst>
          </p:cNvPr>
          <p:cNvSpPr>
            <a:spLocks noGrp="1"/>
          </p:cNvSpPr>
          <p:nvPr>
            <p:ph type="ctrTitle" hasCustomPrompt="1"/>
          </p:nvPr>
        </p:nvSpPr>
        <p:spPr>
          <a:xfrm>
            <a:off x="525317" y="2684749"/>
            <a:ext cx="9749217" cy="1396431"/>
          </a:xfrm>
        </p:spPr>
        <p:txBody>
          <a:bodyPr anchor="ctr">
            <a:normAutofit/>
          </a:bodyPr>
          <a:lstStyle>
            <a:lvl1pPr algn="l">
              <a:defRPr sz="3600" b="1">
                <a:solidFill>
                  <a:schemeClr val="tx2"/>
                </a:solidFill>
              </a:defRPr>
            </a:lvl1pPr>
          </a:lstStyle>
          <a:p>
            <a:r>
              <a:rPr lang="nb-NO"/>
              <a:t>Klikk for å redigere tittelen</a:t>
            </a:r>
          </a:p>
        </p:txBody>
      </p:sp>
      <p:sp>
        <p:nvSpPr>
          <p:cNvPr id="12" name="Undertittel 2">
            <a:extLst>
              <a:ext uri="{FF2B5EF4-FFF2-40B4-BE49-F238E27FC236}">
                <a16:creationId xmlns:a16="http://schemas.microsoft.com/office/drawing/2014/main" id="{0C30C810-DE10-B745-8CB9-7D254C95F23E}"/>
              </a:ext>
            </a:extLst>
          </p:cNvPr>
          <p:cNvSpPr>
            <a:spLocks noGrp="1"/>
          </p:cNvSpPr>
          <p:nvPr>
            <p:ph type="subTitle" idx="1" hasCustomPrompt="1"/>
          </p:nvPr>
        </p:nvSpPr>
        <p:spPr>
          <a:xfrm>
            <a:off x="525316" y="4173256"/>
            <a:ext cx="8763173" cy="991169"/>
          </a:xfrm>
        </p:spPr>
        <p:txBody>
          <a:bodyPr/>
          <a:lstStyle>
            <a:lvl1pPr marL="0" indent="0" algn="l">
              <a:buNone/>
              <a:defRPr sz="2400">
                <a:solidFill>
                  <a:schemeClr val="tx2"/>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nb-NO"/>
              <a:t>Klikk for å redigere undertittelen</a:t>
            </a:r>
          </a:p>
        </p:txBody>
      </p:sp>
      <p:sp>
        <p:nvSpPr>
          <p:cNvPr id="13" name="Text Placeholder 8">
            <a:extLst>
              <a:ext uri="{FF2B5EF4-FFF2-40B4-BE49-F238E27FC236}">
                <a16:creationId xmlns:a16="http://schemas.microsoft.com/office/drawing/2014/main" id="{26EBA474-9FC2-8545-9569-68B6453E983A}"/>
              </a:ext>
            </a:extLst>
          </p:cNvPr>
          <p:cNvSpPr>
            <a:spLocks noGrp="1"/>
          </p:cNvSpPr>
          <p:nvPr>
            <p:ph type="body" sz="quarter" idx="12" hasCustomPrompt="1"/>
          </p:nvPr>
        </p:nvSpPr>
        <p:spPr>
          <a:xfrm>
            <a:off x="525315" y="6193407"/>
            <a:ext cx="5062687" cy="431800"/>
          </a:xfrm>
        </p:spPr>
        <p:txBody>
          <a:bodyPr anchor="b"/>
          <a:lstStyle>
            <a:lvl1pPr marL="0" indent="0">
              <a:buNone/>
              <a:defRPr sz="1400">
                <a:solidFill>
                  <a:schemeClr val="tx2"/>
                </a:solidFill>
              </a:defRPr>
            </a:lvl1pPr>
            <a:lvl5pPr marL="1517575" indent="0">
              <a:buNone/>
              <a:defRPr/>
            </a:lvl5pPr>
          </a:lstStyle>
          <a:p>
            <a:pPr lvl="0"/>
            <a:r>
              <a:rPr lang="en-GB"/>
              <a:t>Dato  //  </a:t>
            </a:r>
            <a:r>
              <a:rPr lang="en-GB" err="1"/>
              <a:t>Ansvarlig</a:t>
            </a:r>
            <a:endParaRPr lang="en-GB"/>
          </a:p>
        </p:txBody>
      </p:sp>
      <p:pic>
        <p:nvPicPr>
          <p:cNvPr id="8" name="Grafikk 7">
            <a:extLst>
              <a:ext uri="{FF2B5EF4-FFF2-40B4-BE49-F238E27FC236}">
                <a16:creationId xmlns:a16="http://schemas.microsoft.com/office/drawing/2014/main" id="{8BA4E41F-1D03-1746-B68A-521514BC0BA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6277" y="1081900"/>
            <a:ext cx="1280329" cy="802595"/>
          </a:xfrm>
          <a:prstGeom prst="rect">
            <a:avLst/>
          </a:prstGeom>
        </p:spPr>
      </p:pic>
    </p:spTree>
    <p:extLst>
      <p:ext uri="{BB962C8B-B14F-4D97-AF65-F5344CB8AC3E}">
        <p14:creationId xmlns:p14="http://schemas.microsoft.com/office/powerpoint/2010/main" val="42427520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ekst med bilde til venstre">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a:xfrm>
            <a:off x="6096000" y="1825625"/>
            <a:ext cx="5247861" cy="4351338"/>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3116F34-6CB9-F244-9082-6C3BCA92C2A8}"/>
              </a:ext>
            </a:extLst>
          </p:cNvPr>
          <p:cNvSpPr>
            <a:spLocks noGrp="1"/>
          </p:cNvSpPr>
          <p:nvPr>
            <p:ph type="dt" sz="half" idx="10"/>
          </p:nvPr>
        </p:nvSpPr>
        <p:spPr>
          <a:xfrm>
            <a:off x="6086061" y="6356350"/>
            <a:ext cx="738809" cy="365125"/>
          </a:xfrm>
          <a:prstGeom prst="rect">
            <a:avLst/>
          </a:prstGeom>
        </p:spPr>
        <p:txBody>
          <a:bodyPr/>
          <a:lstStyle/>
          <a:p>
            <a:endParaRPr lang="nb-NO"/>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7058976" y="6356350"/>
            <a:ext cx="3609024"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a:xfrm>
            <a:off x="10896600" y="6356350"/>
            <a:ext cx="447261" cy="365125"/>
          </a:xfrm>
        </p:spPr>
        <p:txBody>
          <a:bodyPr/>
          <a:lstStyle/>
          <a:p>
            <a:fld id="{95102788-B3AA-6746-B4E5-C52EBB4D0CEE}" type="slidenum">
              <a:rPr lang="nb-NO" smtClean="0"/>
              <a:t>‹#›</a:t>
            </a:fld>
            <a:endParaRPr lang="nb-NO"/>
          </a:p>
        </p:txBody>
      </p:sp>
      <p:sp>
        <p:nvSpPr>
          <p:cNvPr id="8" name="Plassholder for bilde 3">
            <a:extLst>
              <a:ext uri="{FF2B5EF4-FFF2-40B4-BE49-F238E27FC236}">
                <a16:creationId xmlns:a16="http://schemas.microsoft.com/office/drawing/2014/main" id="{CBA52608-8CEA-2B45-8142-21F944ADC0E0}"/>
              </a:ext>
            </a:extLst>
          </p:cNvPr>
          <p:cNvSpPr>
            <a:spLocks noGrp="1" noChangeAspect="1"/>
          </p:cNvSpPr>
          <p:nvPr>
            <p:ph type="pic" sz="quarter" idx="18"/>
          </p:nvPr>
        </p:nvSpPr>
        <p:spPr bwMode="auto">
          <a:xfrm>
            <a:off x="0" y="1"/>
            <a:ext cx="6052900" cy="6857999"/>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 name="connsiteX0" fmla="*/ 0 w 2296533"/>
              <a:gd name="connsiteY0" fmla="*/ 3910014 h 3910014"/>
              <a:gd name="connsiteX1" fmla="*/ 1042924 w 2296533"/>
              <a:gd name="connsiteY1" fmla="*/ 0 h 3910014"/>
              <a:gd name="connsiteX2" fmla="*/ 2296533 w 2296533"/>
              <a:gd name="connsiteY2" fmla="*/ 795 h 3910014"/>
              <a:gd name="connsiteX3" fmla="*/ 1267586 w 2296533"/>
              <a:gd name="connsiteY3" fmla="*/ 3907005 h 3910014"/>
              <a:gd name="connsiteX4" fmla="*/ 0 w 2296533"/>
              <a:gd name="connsiteY4" fmla="*/ 3910014 h 3910014"/>
              <a:gd name="connsiteX0" fmla="*/ 0 w 2296533"/>
              <a:gd name="connsiteY0" fmla="*/ 3910014 h 3910014"/>
              <a:gd name="connsiteX1" fmla="*/ 1042924 w 2296533"/>
              <a:gd name="connsiteY1" fmla="*/ 0 h 3910014"/>
              <a:gd name="connsiteX2" fmla="*/ 2296533 w 2296533"/>
              <a:gd name="connsiteY2" fmla="*/ 795 h 3910014"/>
              <a:gd name="connsiteX3" fmla="*/ 1267586 w 2296533"/>
              <a:gd name="connsiteY3" fmla="*/ 3907005 h 3910014"/>
              <a:gd name="connsiteX4" fmla="*/ 0 w 2296533"/>
              <a:gd name="connsiteY4" fmla="*/ 3910014 h 3910014"/>
              <a:gd name="connsiteX0" fmla="*/ 0 w 2296533"/>
              <a:gd name="connsiteY0" fmla="*/ 3910014 h 3910014"/>
              <a:gd name="connsiteX1" fmla="*/ 1042924 w 2296533"/>
              <a:gd name="connsiteY1" fmla="*/ 0 h 3910014"/>
              <a:gd name="connsiteX2" fmla="*/ 2296533 w 2296533"/>
              <a:gd name="connsiteY2" fmla="*/ 795 h 3910014"/>
              <a:gd name="connsiteX3" fmla="*/ 1267586 w 2296533"/>
              <a:gd name="connsiteY3" fmla="*/ 3907005 h 3910014"/>
              <a:gd name="connsiteX4" fmla="*/ 0 w 2296533"/>
              <a:gd name="connsiteY4" fmla="*/ 3910014 h 3910014"/>
              <a:gd name="connsiteX0" fmla="*/ 0 w 2304706"/>
              <a:gd name="connsiteY0" fmla="*/ 3910014 h 3910014"/>
              <a:gd name="connsiteX1" fmla="*/ 1042924 w 2304706"/>
              <a:gd name="connsiteY1" fmla="*/ 0 h 3910014"/>
              <a:gd name="connsiteX2" fmla="*/ 2304706 w 2304706"/>
              <a:gd name="connsiteY2" fmla="*/ 6914 h 3910014"/>
              <a:gd name="connsiteX3" fmla="*/ 1267586 w 2304706"/>
              <a:gd name="connsiteY3" fmla="*/ 3907005 h 3910014"/>
              <a:gd name="connsiteX4" fmla="*/ 0 w 2304706"/>
              <a:gd name="connsiteY4" fmla="*/ 3910014 h 3910014"/>
              <a:gd name="connsiteX0" fmla="*/ 0 w 2312879"/>
              <a:gd name="connsiteY0" fmla="*/ 3910014 h 3910014"/>
              <a:gd name="connsiteX1" fmla="*/ 1042924 w 2312879"/>
              <a:gd name="connsiteY1" fmla="*/ 0 h 3910014"/>
              <a:gd name="connsiteX2" fmla="*/ 2312879 w 2312879"/>
              <a:gd name="connsiteY2" fmla="*/ 795 h 3910014"/>
              <a:gd name="connsiteX3" fmla="*/ 1267586 w 2312879"/>
              <a:gd name="connsiteY3" fmla="*/ 3907005 h 3910014"/>
              <a:gd name="connsiteX4" fmla="*/ 0 w 2312879"/>
              <a:gd name="connsiteY4" fmla="*/ 3910014 h 3910014"/>
              <a:gd name="connsiteX0" fmla="*/ 0 w 2312879"/>
              <a:gd name="connsiteY0" fmla="*/ 3910014 h 3910014"/>
              <a:gd name="connsiteX1" fmla="*/ 1042924 w 2312879"/>
              <a:gd name="connsiteY1" fmla="*/ 0 h 3910014"/>
              <a:gd name="connsiteX2" fmla="*/ 2312879 w 2312879"/>
              <a:gd name="connsiteY2" fmla="*/ 795 h 3910014"/>
              <a:gd name="connsiteX3" fmla="*/ 1267586 w 2312879"/>
              <a:gd name="connsiteY3" fmla="*/ 3907005 h 3910014"/>
              <a:gd name="connsiteX4" fmla="*/ 0 w 2312879"/>
              <a:gd name="connsiteY4" fmla="*/ 3910014 h 3910014"/>
              <a:gd name="connsiteX0" fmla="*/ 0 w 2312879"/>
              <a:gd name="connsiteY0" fmla="*/ 3910014 h 3910014"/>
              <a:gd name="connsiteX1" fmla="*/ 1042924 w 2312879"/>
              <a:gd name="connsiteY1" fmla="*/ 0 h 3910014"/>
              <a:gd name="connsiteX2" fmla="*/ 2312879 w 2312879"/>
              <a:gd name="connsiteY2" fmla="*/ 795 h 3910014"/>
              <a:gd name="connsiteX3" fmla="*/ 1267586 w 2312879"/>
              <a:gd name="connsiteY3" fmla="*/ 3907005 h 3910014"/>
              <a:gd name="connsiteX4" fmla="*/ 0 w 2312879"/>
              <a:gd name="connsiteY4" fmla="*/ 3910014 h 3910014"/>
              <a:gd name="connsiteX0" fmla="*/ 0 w 2304706"/>
              <a:gd name="connsiteY0" fmla="*/ 3910014 h 3910014"/>
              <a:gd name="connsiteX1" fmla="*/ 1042924 w 2304706"/>
              <a:gd name="connsiteY1" fmla="*/ 0 h 3910014"/>
              <a:gd name="connsiteX2" fmla="*/ 2304706 w 2304706"/>
              <a:gd name="connsiteY2" fmla="*/ 795 h 3910014"/>
              <a:gd name="connsiteX3" fmla="*/ 1267586 w 2304706"/>
              <a:gd name="connsiteY3" fmla="*/ 3907005 h 3910014"/>
              <a:gd name="connsiteX4" fmla="*/ 0 w 2304706"/>
              <a:gd name="connsiteY4" fmla="*/ 3910014 h 3910014"/>
              <a:gd name="connsiteX0" fmla="*/ 0 w 2304706"/>
              <a:gd name="connsiteY0" fmla="*/ 3910014 h 3910014"/>
              <a:gd name="connsiteX1" fmla="*/ 1042924 w 2304706"/>
              <a:gd name="connsiteY1" fmla="*/ 0 h 3910014"/>
              <a:gd name="connsiteX2" fmla="*/ 2304706 w 2304706"/>
              <a:gd name="connsiteY2" fmla="*/ 795 h 3910014"/>
              <a:gd name="connsiteX3" fmla="*/ 1267586 w 2304706"/>
              <a:gd name="connsiteY3" fmla="*/ 3907005 h 3910014"/>
              <a:gd name="connsiteX4" fmla="*/ 0 w 2304706"/>
              <a:gd name="connsiteY4" fmla="*/ 3910014 h 3910014"/>
              <a:gd name="connsiteX0" fmla="*/ 0 w 2304706"/>
              <a:gd name="connsiteY0" fmla="*/ 3910014 h 3910014"/>
              <a:gd name="connsiteX1" fmla="*/ 4906 w 2304706"/>
              <a:gd name="connsiteY1" fmla="*/ 0 h 3910014"/>
              <a:gd name="connsiteX2" fmla="*/ 2304706 w 2304706"/>
              <a:gd name="connsiteY2" fmla="*/ 795 h 3910014"/>
              <a:gd name="connsiteX3" fmla="*/ 1267586 w 2304706"/>
              <a:gd name="connsiteY3" fmla="*/ 3907005 h 3910014"/>
              <a:gd name="connsiteX4" fmla="*/ 0 w 2304706"/>
              <a:gd name="connsiteY4" fmla="*/ 3910014 h 3910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706" h="3910014">
                <a:moveTo>
                  <a:pt x="0" y="3910014"/>
                </a:moveTo>
                <a:cubicBezTo>
                  <a:pt x="1635" y="2606676"/>
                  <a:pt x="3271" y="1303338"/>
                  <a:pt x="4906" y="0"/>
                </a:cubicBezTo>
                <a:lnTo>
                  <a:pt x="2304706" y="795"/>
                </a:lnTo>
                <a:cubicBezTo>
                  <a:pt x="1891771" y="1578443"/>
                  <a:pt x="1696868" y="2311001"/>
                  <a:pt x="1267586" y="3907005"/>
                </a:cubicBezTo>
                <a:lnTo>
                  <a:pt x="0" y="3910014"/>
                </a:lnTo>
                <a:close/>
              </a:path>
            </a:pathLst>
          </a:custGeom>
          <a:solidFill>
            <a:srgbClr val="E9E7E7"/>
          </a:solidFill>
          <a:ln>
            <a:noFill/>
          </a:ln>
          <a:effectLst/>
        </p:spPr>
        <p:txBody>
          <a:bodyPr lIns="1152000" tIns="540000" anchor="ctr" anchorCtr="0">
            <a:normAutofit/>
          </a:bodyPr>
          <a:lstStyle>
            <a:lvl1pPr marL="14288" indent="0">
              <a:buNone/>
              <a:tabLst/>
              <a:defRPr sz="1400" baseline="0">
                <a:solidFill>
                  <a:schemeClr val="tx1"/>
                </a:solidFill>
              </a:defRPr>
            </a:lvl1pPr>
          </a:lstStyle>
          <a:p>
            <a:r>
              <a:rPr lang="en-US"/>
              <a:t>Click icon to add picture</a:t>
            </a:r>
            <a:endParaRPr lang="nb-NO"/>
          </a:p>
        </p:txBody>
      </p:sp>
      <p:sp>
        <p:nvSpPr>
          <p:cNvPr id="9" name="Tittel 1">
            <a:extLst>
              <a:ext uri="{FF2B5EF4-FFF2-40B4-BE49-F238E27FC236}">
                <a16:creationId xmlns:a16="http://schemas.microsoft.com/office/drawing/2014/main" id="{BF999D76-8998-AC4E-B96D-EC3AF1C002F5}"/>
              </a:ext>
            </a:extLst>
          </p:cNvPr>
          <p:cNvSpPr>
            <a:spLocks noGrp="1"/>
          </p:cNvSpPr>
          <p:nvPr>
            <p:ph type="title" hasCustomPrompt="1"/>
          </p:nvPr>
        </p:nvSpPr>
        <p:spPr>
          <a:xfrm>
            <a:off x="6096000" y="482400"/>
            <a:ext cx="5247861" cy="1072080"/>
          </a:xfrm>
        </p:spPr>
        <p:txBody>
          <a:bodyPr/>
          <a:lstStyle/>
          <a:p>
            <a:r>
              <a:rPr lang="nb-NO"/>
              <a:t>Klikk for å redigere tittelen</a:t>
            </a:r>
          </a:p>
        </p:txBody>
      </p:sp>
    </p:spTree>
    <p:extLst>
      <p:ext uri="{BB962C8B-B14F-4D97-AF65-F5344CB8AC3E}">
        <p14:creationId xmlns:p14="http://schemas.microsoft.com/office/powerpoint/2010/main" val="109859106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Mellomside">
    <p:bg>
      <p:bgPr>
        <a:solidFill>
          <a:srgbClr val="E9E7E7"/>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C48BD439-F083-3D4E-862D-4EA46D9E3B41}"/>
              </a:ext>
            </a:extLst>
          </p:cNvPr>
          <p:cNvSpPr>
            <a:spLocks noGrp="1"/>
          </p:cNvSpPr>
          <p:nvPr>
            <p:ph type="body" idx="1" hasCustomPrompt="1"/>
          </p:nvPr>
        </p:nvSpPr>
        <p:spPr>
          <a:xfrm>
            <a:off x="844551" y="3540207"/>
            <a:ext cx="10515600" cy="926287"/>
          </a:xfrm>
        </p:spPr>
        <p:txBody>
          <a:bodyPr/>
          <a:lstStyle>
            <a:lvl1pPr marL="0" indent="0">
              <a:buNone/>
              <a:defRPr sz="2400">
                <a:solidFill>
                  <a:schemeClr val="tx2"/>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nb-NO"/>
              <a:t>Klikk for å redigere undertittelen</a:t>
            </a:r>
          </a:p>
        </p:txBody>
      </p:sp>
      <p:sp>
        <p:nvSpPr>
          <p:cNvPr id="9" name="Tittel 1">
            <a:extLst>
              <a:ext uri="{FF2B5EF4-FFF2-40B4-BE49-F238E27FC236}">
                <a16:creationId xmlns:a16="http://schemas.microsoft.com/office/drawing/2014/main" id="{02D6C30B-4FDA-544A-9662-F2B6261EBCDA}"/>
              </a:ext>
            </a:extLst>
          </p:cNvPr>
          <p:cNvSpPr>
            <a:spLocks noGrp="1"/>
          </p:cNvSpPr>
          <p:nvPr>
            <p:ph type="ctrTitle" hasCustomPrompt="1"/>
          </p:nvPr>
        </p:nvSpPr>
        <p:spPr>
          <a:xfrm>
            <a:off x="844552" y="2032571"/>
            <a:ext cx="9271829" cy="1396431"/>
          </a:xfrm>
        </p:spPr>
        <p:txBody>
          <a:bodyPr anchor="ctr">
            <a:normAutofit/>
          </a:bodyPr>
          <a:lstStyle>
            <a:lvl1pPr algn="l">
              <a:defRPr sz="3600" b="1">
                <a:solidFill>
                  <a:schemeClr val="tx2"/>
                </a:solidFill>
              </a:defRPr>
            </a:lvl1pPr>
          </a:lstStyle>
          <a:p>
            <a:r>
              <a:rPr lang="nb-NO"/>
              <a:t>Klikk for å redigere tittelen</a:t>
            </a:r>
          </a:p>
        </p:txBody>
      </p:sp>
    </p:spTree>
    <p:extLst>
      <p:ext uri="{BB962C8B-B14F-4D97-AF65-F5344CB8AC3E}">
        <p14:creationId xmlns:p14="http://schemas.microsoft.com/office/powerpoint/2010/main" val="18719748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0E6AA11-9D10-4845-953E-FC6659DEA9CB}"/>
              </a:ext>
            </a:extLst>
          </p:cNvPr>
          <p:cNvSpPr>
            <a:spLocks noGrp="1"/>
          </p:cNvSpPr>
          <p:nvPr>
            <p:ph type="title" hasCustomPrompt="1"/>
          </p:nvPr>
        </p:nvSpPr>
        <p:spPr/>
        <p:txBody>
          <a:bodyPr/>
          <a:lstStyle/>
          <a:p>
            <a:r>
              <a:rPr lang="nb-NO"/>
              <a:t>Klikk for å redigere tittelen</a:t>
            </a:r>
          </a:p>
        </p:txBody>
      </p:sp>
      <p:sp>
        <p:nvSpPr>
          <p:cNvPr id="3" name="Plassholder for innhold 2">
            <a:extLst>
              <a:ext uri="{FF2B5EF4-FFF2-40B4-BE49-F238E27FC236}">
                <a16:creationId xmlns:a16="http://schemas.microsoft.com/office/drawing/2014/main" id="{0093FA9A-B386-3D4A-A17E-105BC9010CBC}"/>
              </a:ext>
            </a:extLst>
          </p:cNvPr>
          <p:cNvSpPr>
            <a:spLocks noGrp="1"/>
          </p:cNvSpPr>
          <p:nvPr>
            <p:ph sz="half" idx="1" hasCustomPrompt="1"/>
          </p:nvPr>
        </p:nvSpPr>
        <p:spPr>
          <a:xfrm>
            <a:off x="838200" y="1825625"/>
            <a:ext cx="5181600" cy="4351339"/>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349DD5D4-E4CC-F541-A385-23400791B312}"/>
              </a:ext>
            </a:extLst>
          </p:cNvPr>
          <p:cNvSpPr>
            <a:spLocks noGrp="1"/>
          </p:cNvSpPr>
          <p:nvPr>
            <p:ph sz="half" idx="2" hasCustomPrompt="1"/>
          </p:nvPr>
        </p:nvSpPr>
        <p:spPr>
          <a:xfrm>
            <a:off x="6172200" y="1825625"/>
            <a:ext cx="5181600" cy="4351339"/>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a:extLst>
              <a:ext uri="{FF2B5EF4-FFF2-40B4-BE49-F238E27FC236}">
                <a16:creationId xmlns:a16="http://schemas.microsoft.com/office/drawing/2014/main" id="{E0092E29-1063-5549-A785-73E8C6A77833}"/>
              </a:ext>
            </a:extLst>
          </p:cNvPr>
          <p:cNvSpPr>
            <a:spLocks noGrp="1"/>
          </p:cNvSpPr>
          <p:nvPr>
            <p:ph type="ftr" sz="quarter" idx="11"/>
          </p:nvPr>
        </p:nvSpPr>
        <p:spPr>
          <a:xfrm>
            <a:off x="4038600" y="6356352"/>
            <a:ext cx="4114800" cy="365125"/>
          </a:xfrm>
          <a:prstGeom prst="rect">
            <a:avLst/>
          </a:prstGeom>
        </p:spPr>
        <p:txBody>
          <a:bodyPr/>
          <a:lstStyle/>
          <a:p>
            <a:endParaRPr lang="nb-NO"/>
          </a:p>
        </p:txBody>
      </p:sp>
      <p:sp>
        <p:nvSpPr>
          <p:cNvPr id="7" name="Plassholder for lysbildenummer 6">
            <a:extLst>
              <a:ext uri="{FF2B5EF4-FFF2-40B4-BE49-F238E27FC236}">
                <a16:creationId xmlns:a16="http://schemas.microsoft.com/office/drawing/2014/main" id="{D71D6EC1-D552-3849-8EEF-1601B9CE5A70}"/>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274399869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Kun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3574975-50B4-C34B-9F64-4CA300B7F727}"/>
              </a:ext>
            </a:extLst>
          </p:cNvPr>
          <p:cNvSpPr>
            <a:spLocks noGrp="1"/>
          </p:cNvSpPr>
          <p:nvPr>
            <p:ph type="title" hasCustomPrompt="1"/>
          </p:nvPr>
        </p:nvSpPr>
        <p:spPr/>
        <p:txBody>
          <a:bodyPr/>
          <a:lstStyle/>
          <a:p>
            <a:r>
              <a:rPr lang="nb-NO"/>
              <a:t>Klikk for å redigere tittelen</a:t>
            </a:r>
          </a:p>
        </p:txBody>
      </p:sp>
      <p:sp>
        <p:nvSpPr>
          <p:cNvPr id="4" name="Plassholder for bunntekst 3">
            <a:extLst>
              <a:ext uri="{FF2B5EF4-FFF2-40B4-BE49-F238E27FC236}">
                <a16:creationId xmlns:a16="http://schemas.microsoft.com/office/drawing/2014/main" id="{D90BA1EA-559A-0742-9DF6-378DCB049FD9}"/>
              </a:ext>
            </a:extLst>
          </p:cNvPr>
          <p:cNvSpPr>
            <a:spLocks noGrp="1"/>
          </p:cNvSpPr>
          <p:nvPr>
            <p:ph type="ftr" sz="quarter" idx="11"/>
          </p:nvPr>
        </p:nvSpPr>
        <p:spPr>
          <a:xfrm>
            <a:off x="4038600" y="6356352"/>
            <a:ext cx="4114800" cy="365125"/>
          </a:xfrm>
          <a:prstGeom prst="rect">
            <a:avLst/>
          </a:prstGeom>
        </p:spPr>
        <p:txBody>
          <a:bodyPr/>
          <a:lstStyle/>
          <a:p>
            <a:endParaRPr lang="nb-NO"/>
          </a:p>
        </p:txBody>
      </p:sp>
      <p:sp>
        <p:nvSpPr>
          <p:cNvPr id="5" name="Plassholder for lysbildenummer 4">
            <a:extLst>
              <a:ext uri="{FF2B5EF4-FFF2-40B4-BE49-F238E27FC236}">
                <a16:creationId xmlns:a16="http://schemas.microsoft.com/office/drawing/2014/main" id="{D5178BF1-065F-C64F-A4E1-62B222547C2C}"/>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102711575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3" name="Plassholder for bunntekst 2">
            <a:extLst>
              <a:ext uri="{FF2B5EF4-FFF2-40B4-BE49-F238E27FC236}">
                <a16:creationId xmlns:a16="http://schemas.microsoft.com/office/drawing/2014/main" id="{8F0C2D0C-F750-2644-95F9-0C952AE3AF8D}"/>
              </a:ext>
            </a:extLst>
          </p:cNvPr>
          <p:cNvSpPr>
            <a:spLocks noGrp="1"/>
          </p:cNvSpPr>
          <p:nvPr>
            <p:ph type="ftr" sz="quarter" idx="11"/>
          </p:nvPr>
        </p:nvSpPr>
        <p:spPr>
          <a:xfrm>
            <a:off x="4038600" y="6356352"/>
            <a:ext cx="4114800" cy="365125"/>
          </a:xfrm>
          <a:prstGeom prst="rect">
            <a:avLst/>
          </a:prstGeom>
        </p:spPr>
        <p:txBody>
          <a:bodyPr/>
          <a:lstStyle/>
          <a:p>
            <a:endParaRPr lang="nb-NO"/>
          </a:p>
        </p:txBody>
      </p:sp>
      <p:sp>
        <p:nvSpPr>
          <p:cNvPr id="4" name="Plassholder for lysbildenummer 3">
            <a:extLst>
              <a:ext uri="{FF2B5EF4-FFF2-40B4-BE49-F238E27FC236}">
                <a16:creationId xmlns:a16="http://schemas.microsoft.com/office/drawing/2014/main" id="{D912E190-170D-CB48-ABA2-AC1FB7840FD3}"/>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235775014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kst med bilde til høyre">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a:xfrm>
            <a:off x="838201" y="1825625"/>
            <a:ext cx="5469835" cy="4351339"/>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1811115" y="6356352"/>
            <a:ext cx="3609024"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a:xfrm>
            <a:off x="5648740" y="6356352"/>
            <a:ext cx="447261" cy="365125"/>
          </a:xfrm>
        </p:spPr>
        <p:txBody>
          <a:bodyPr/>
          <a:lstStyle/>
          <a:p>
            <a:fld id="{95102788-B3AA-6746-B4E5-C52EBB4D0CEE}" type="slidenum">
              <a:rPr lang="nb-NO" smtClean="0"/>
              <a:t>‹#›</a:t>
            </a:fld>
            <a:endParaRPr lang="nb-NO"/>
          </a:p>
        </p:txBody>
      </p:sp>
      <p:sp>
        <p:nvSpPr>
          <p:cNvPr id="7" name="Plassholder for bilde 3">
            <a:extLst>
              <a:ext uri="{FF2B5EF4-FFF2-40B4-BE49-F238E27FC236}">
                <a16:creationId xmlns:a16="http://schemas.microsoft.com/office/drawing/2014/main" id="{9CCA7799-B00E-2A41-ADCA-ABD6B94D7671}"/>
              </a:ext>
            </a:extLst>
          </p:cNvPr>
          <p:cNvSpPr>
            <a:spLocks noGrp="1" noChangeAspect="1"/>
          </p:cNvSpPr>
          <p:nvPr>
            <p:ph type="pic" sz="quarter" idx="13"/>
          </p:nvPr>
        </p:nvSpPr>
        <p:spPr bwMode="auto">
          <a:xfrm>
            <a:off x="6160021" y="0"/>
            <a:ext cx="6031979" cy="6858000"/>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8567" h="3913125">
                <a:moveTo>
                  <a:pt x="0" y="3910014"/>
                </a:moveTo>
                <a:lnTo>
                  <a:pt x="1042924" y="0"/>
                </a:lnTo>
                <a:lnTo>
                  <a:pt x="2296533" y="795"/>
                </a:lnTo>
                <a:cubicBezTo>
                  <a:pt x="2292267" y="1303074"/>
                  <a:pt x="2301697" y="2610846"/>
                  <a:pt x="2297431" y="3913125"/>
                </a:cubicBezTo>
                <a:lnTo>
                  <a:pt x="0" y="3910014"/>
                </a:lnTo>
                <a:close/>
              </a:path>
            </a:pathLst>
          </a:custGeom>
          <a:solidFill>
            <a:schemeClr val="bg2"/>
          </a:solidFill>
          <a:ln>
            <a:noFill/>
          </a:ln>
          <a:effectLst/>
        </p:spPr>
        <p:txBody>
          <a:bodyPr lIns="1440000" tIns="468000" bIns="0" anchor="ctr" anchorCtr="0">
            <a:normAutofit/>
          </a:bodyPr>
          <a:lstStyle>
            <a:lvl1pPr marL="0" indent="0" algn="ctr">
              <a:buNone/>
              <a:defRPr sz="1400" baseline="0">
                <a:solidFill>
                  <a:schemeClr val="tx2"/>
                </a:solidFill>
              </a:defRPr>
            </a:lvl1pPr>
          </a:lstStyle>
          <a:p>
            <a:r>
              <a:rPr lang="nb-NO"/>
              <a:t>Klikk på ikonet for å legge til et bilde</a:t>
            </a:r>
          </a:p>
        </p:txBody>
      </p:sp>
      <p:sp>
        <p:nvSpPr>
          <p:cNvPr id="8" name="Tittel 1">
            <a:extLst>
              <a:ext uri="{FF2B5EF4-FFF2-40B4-BE49-F238E27FC236}">
                <a16:creationId xmlns:a16="http://schemas.microsoft.com/office/drawing/2014/main" id="{A99C80A0-322A-9A4B-843D-7015610E02A9}"/>
              </a:ext>
            </a:extLst>
          </p:cNvPr>
          <p:cNvSpPr>
            <a:spLocks noGrp="1"/>
          </p:cNvSpPr>
          <p:nvPr>
            <p:ph type="title" hasCustomPrompt="1"/>
          </p:nvPr>
        </p:nvSpPr>
        <p:spPr>
          <a:xfrm>
            <a:off x="838201" y="482400"/>
            <a:ext cx="7362371" cy="1072080"/>
          </a:xfrm>
        </p:spPr>
        <p:txBody>
          <a:bodyPr/>
          <a:lstStyle/>
          <a:p>
            <a:r>
              <a:rPr lang="nb-NO"/>
              <a:t>Klikk for å redigere tittelen</a:t>
            </a:r>
          </a:p>
        </p:txBody>
      </p:sp>
    </p:spTree>
    <p:extLst>
      <p:ext uri="{BB962C8B-B14F-4D97-AF65-F5344CB8AC3E}">
        <p14:creationId xmlns:p14="http://schemas.microsoft.com/office/powerpoint/2010/main" val="377613158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Tekst med bilde til venstre">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a:xfrm>
            <a:off x="6096000" y="1825625"/>
            <a:ext cx="5247861" cy="4351339"/>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3116F34-6CB9-F244-9082-6C3BCA92C2A8}"/>
              </a:ext>
            </a:extLst>
          </p:cNvPr>
          <p:cNvSpPr>
            <a:spLocks noGrp="1"/>
          </p:cNvSpPr>
          <p:nvPr>
            <p:ph type="dt" sz="half" idx="10"/>
          </p:nvPr>
        </p:nvSpPr>
        <p:spPr>
          <a:xfrm>
            <a:off x="6086064" y="6356352"/>
            <a:ext cx="738809" cy="365125"/>
          </a:xfrm>
          <a:prstGeom prst="rect">
            <a:avLst/>
          </a:prstGeom>
        </p:spPr>
        <p:txBody>
          <a:bodyPr/>
          <a:lstStyle/>
          <a:p>
            <a:endParaRPr lang="nb-NO"/>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7058976" y="6356352"/>
            <a:ext cx="3609024"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a:xfrm>
            <a:off x="10896600" y="6356352"/>
            <a:ext cx="447261" cy="365125"/>
          </a:xfrm>
        </p:spPr>
        <p:txBody>
          <a:bodyPr/>
          <a:lstStyle/>
          <a:p>
            <a:fld id="{95102788-B3AA-6746-B4E5-C52EBB4D0CEE}" type="slidenum">
              <a:rPr lang="nb-NO" smtClean="0"/>
              <a:t>‹#›</a:t>
            </a:fld>
            <a:endParaRPr lang="nb-NO"/>
          </a:p>
        </p:txBody>
      </p:sp>
      <p:sp>
        <p:nvSpPr>
          <p:cNvPr id="8" name="Plassholder for bilde 3">
            <a:extLst>
              <a:ext uri="{FF2B5EF4-FFF2-40B4-BE49-F238E27FC236}">
                <a16:creationId xmlns:a16="http://schemas.microsoft.com/office/drawing/2014/main" id="{CBA52608-8CEA-2B45-8142-21F944ADC0E0}"/>
              </a:ext>
            </a:extLst>
          </p:cNvPr>
          <p:cNvSpPr>
            <a:spLocks noGrp="1" noChangeAspect="1"/>
          </p:cNvSpPr>
          <p:nvPr>
            <p:ph type="pic" sz="quarter" idx="18"/>
          </p:nvPr>
        </p:nvSpPr>
        <p:spPr bwMode="auto">
          <a:xfrm>
            <a:off x="2" y="3"/>
            <a:ext cx="6052900" cy="6857999"/>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 name="connsiteX0" fmla="*/ 0 w 2296533"/>
              <a:gd name="connsiteY0" fmla="*/ 3910014 h 3910014"/>
              <a:gd name="connsiteX1" fmla="*/ 1042924 w 2296533"/>
              <a:gd name="connsiteY1" fmla="*/ 0 h 3910014"/>
              <a:gd name="connsiteX2" fmla="*/ 2296533 w 2296533"/>
              <a:gd name="connsiteY2" fmla="*/ 795 h 3910014"/>
              <a:gd name="connsiteX3" fmla="*/ 1267586 w 2296533"/>
              <a:gd name="connsiteY3" fmla="*/ 3907005 h 3910014"/>
              <a:gd name="connsiteX4" fmla="*/ 0 w 2296533"/>
              <a:gd name="connsiteY4" fmla="*/ 3910014 h 3910014"/>
              <a:gd name="connsiteX0" fmla="*/ 0 w 2296533"/>
              <a:gd name="connsiteY0" fmla="*/ 3910014 h 3910014"/>
              <a:gd name="connsiteX1" fmla="*/ 1042924 w 2296533"/>
              <a:gd name="connsiteY1" fmla="*/ 0 h 3910014"/>
              <a:gd name="connsiteX2" fmla="*/ 2296533 w 2296533"/>
              <a:gd name="connsiteY2" fmla="*/ 795 h 3910014"/>
              <a:gd name="connsiteX3" fmla="*/ 1267586 w 2296533"/>
              <a:gd name="connsiteY3" fmla="*/ 3907005 h 3910014"/>
              <a:gd name="connsiteX4" fmla="*/ 0 w 2296533"/>
              <a:gd name="connsiteY4" fmla="*/ 3910014 h 3910014"/>
              <a:gd name="connsiteX0" fmla="*/ 0 w 2296533"/>
              <a:gd name="connsiteY0" fmla="*/ 3910014 h 3910014"/>
              <a:gd name="connsiteX1" fmla="*/ 1042924 w 2296533"/>
              <a:gd name="connsiteY1" fmla="*/ 0 h 3910014"/>
              <a:gd name="connsiteX2" fmla="*/ 2296533 w 2296533"/>
              <a:gd name="connsiteY2" fmla="*/ 795 h 3910014"/>
              <a:gd name="connsiteX3" fmla="*/ 1267586 w 2296533"/>
              <a:gd name="connsiteY3" fmla="*/ 3907005 h 3910014"/>
              <a:gd name="connsiteX4" fmla="*/ 0 w 2296533"/>
              <a:gd name="connsiteY4" fmla="*/ 3910014 h 3910014"/>
              <a:gd name="connsiteX0" fmla="*/ 0 w 2304706"/>
              <a:gd name="connsiteY0" fmla="*/ 3910014 h 3910014"/>
              <a:gd name="connsiteX1" fmla="*/ 1042924 w 2304706"/>
              <a:gd name="connsiteY1" fmla="*/ 0 h 3910014"/>
              <a:gd name="connsiteX2" fmla="*/ 2304706 w 2304706"/>
              <a:gd name="connsiteY2" fmla="*/ 6914 h 3910014"/>
              <a:gd name="connsiteX3" fmla="*/ 1267586 w 2304706"/>
              <a:gd name="connsiteY3" fmla="*/ 3907005 h 3910014"/>
              <a:gd name="connsiteX4" fmla="*/ 0 w 2304706"/>
              <a:gd name="connsiteY4" fmla="*/ 3910014 h 3910014"/>
              <a:gd name="connsiteX0" fmla="*/ 0 w 2312879"/>
              <a:gd name="connsiteY0" fmla="*/ 3910014 h 3910014"/>
              <a:gd name="connsiteX1" fmla="*/ 1042924 w 2312879"/>
              <a:gd name="connsiteY1" fmla="*/ 0 h 3910014"/>
              <a:gd name="connsiteX2" fmla="*/ 2312879 w 2312879"/>
              <a:gd name="connsiteY2" fmla="*/ 795 h 3910014"/>
              <a:gd name="connsiteX3" fmla="*/ 1267586 w 2312879"/>
              <a:gd name="connsiteY3" fmla="*/ 3907005 h 3910014"/>
              <a:gd name="connsiteX4" fmla="*/ 0 w 2312879"/>
              <a:gd name="connsiteY4" fmla="*/ 3910014 h 3910014"/>
              <a:gd name="connsiteX0" fmla="*/ 0 w 2312879"/>
              <a:gd name="connsiteY0" fmla="*/ 3910014 h 3910014"/>
              <a:gd name="connsiteX1" fmla="*/ 1042924 w 2312879"/>
              <a:gd name="connsiteY1" fmla="*/ 0 h 3910014"/>
              <a:gd name="connsiteX2" fmla="*/ 2312879 w 2312879"/>
              <a:gd name="connsiteY2" fmla="*/ 795 h 3910014"/>
              <a:gd name="connsiteX3" fmla="*/ 1267586 w 2312879"/>
              <a:gd name="connsiteY3" fmla="*/ 3907005 h 3910014"/>
              <a:gd name="connsiteX4" fmla="*/ 0 w 2312879"/>
              <a:gd name="connsiteY4" fmla="*/ 3910014 h 3910014"/>
              <a:gd name="connsiteX0" fmla="*/ 0 w 2312879"/>
              <a:gd name="connsiteY0" fmla="*/ 3910014 h 3910014"/>
              <a:gd name="connsiteX1" fmla="*/ 1042924 w 2312879"/>
              <a:gd name="connsiteY1" fmla="*/ 0 h 3910014"/>
              <a:gd name="connsiteX2" fmla="*/ 2312879 w 2312879"/>
              <a:gd name="connsiteY2" fmla="*/ 795 h 3910014"/>
              <a:gd name="connsiteX3" fmla="*/ 1267586 w 2312879"/>
              <a:gd name="connsiteY3" fmla="*/ 3907005 h 3910014"/>
              <a:gd name="connsiteX4" fmla="*/ 0 w 2312879"/>
              <a:gd name="connsiteY4" fmla="*/ 3910014 h 3910014"/>
              <a:gd name="connsiteX0" fmla="*/ 0 w 2304706"/>
              <a:gd name="connsiteY0" fmla="*/ 3910014 h 3910014"/>
              <a:gd name="connsiteX1" fmla="*/ 1042924 w 2304706"/>
              <a:gd name="connsiteY1" fmla="*/ 0 h 3910014"/>
              <a:gd name="connsiteX2" fmla="*/ 2304706 w 2304706"/>
              <a:gd name="connsiteY2" fmla="*/ 795 h 3910014"/>
              <a:gd name="connsiteX3" fmla="*/ 1267586 w 2304706"/>
              <a:gd name="connsiteY3" fmla="*/ 3907005 h 3910014"/>
              <a:gd name="connsiteX4" fmla="*/ 0 w 2304706"/>
              <a:gd name="connsiteY4" fmla="*/ 3910014 h 3910014"/>
              <a:gd name="connsiteX0" fmla="*/ 0 w 2304706"/>
              <a:gd name="connsiteY0" fmla="*/ 3910014 h 3910014"/>
              <a:gd name="connsiteX1" fmla="*/ 1042924 w 2304706"/>
              <a:gd name="connsiteY1" fmla="*/ 0 h 3910014"/>
              <a:gd name="connsiteX2" fmla="*/ 2304706 w 2304706"/>
              <a:gd name="connsiteY2" fmla="*/ 795 h 3910014"/>
              <a:gd name="connsiteX3" fmla="*/ 1267586 w 2304706"/>
              <a:gd name="connsiteY3" fmla="*/ 3907005 h 3910014"/>
              <a:gd name="connsiteX4" fmla="*/ 0 w 2304706"/>
              <a:gd name="connsiteY4" fmla="*/ 3910014 h 3910014"/>
              <a:gd name="connsiteX0" fmla="*/ 0 w 2304706"/>
              <a:gd name="connsiteY0" fmla="*/ 3910014 h 3910014"/>
              <a:gd name="connsiteX1" fmla="*/ 4906 w 2304706"/>
              <a:gd name="connsiteY1" fmla="*/ 0 h 3910014"/>
              <a:gd name="connsiteX2" fmla="*/ 2304706 w 2304706"/>
              <a:gd name="connsiteY2" fmla="*/ 795 h 3910014"/>
              <a:gd name="connsiteX3" fmla="*/ 1267586 w 2304706"/>
              <a:gd name="connsiteY3" fmla="*/ 3907005 h 3910014"/>
              <a:gd name="connsiteX4" fmla="*/ 0 w 2304706"/>
              <a:gd name="connsiteY4" fmla="*/ 3910014 h 3910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706" h="3910014">
                <a:moveTo>
                  <a:pt x="0" y="3910014"/>
                </a:moveTo>
                <a:cubicBezTo>
                  <a:pt x="1635" y="2606676"/>
                  <a:pt x="3271" y="1303338"/>
                  <a:pt x="4906" y="0"/>
                </a:cubicBezTo>
                <a:lnTo>
                  <a:pt x="2304706" y="795"/>
                </a:lnTo>
                <a:cubicBezTo>
                  <a:pt x="1891771" y="1578443"/>
                  <a:pt x="1696868" y="2311001"/>
                  <a:pt x="1267586" y="3907005"/>
                </a:cubicBezTo>
                <a:lnTo>
                  <a:pt x="0" y="3910014"/>
                </a:lnTo>
                <a:close/>
              </a:path>
            </a:pathLst>
          </a:custGeom>
          <a:solidFill>
            <a:srgbClr val="E9E7E7"/>
          </a:solidFill>
          <a:ln>
            <a:noFill/>
          </a:ln>
          <a:effectLst/>
        </p:spPr>
        <p:txBody>
          <a:bodyPr lIns="1152000" tIns="540000" anchor="ctr" anchorCtr="0">
            <a:normAutofit/>
          </a:bodyPr>
          <a:lstStyle>
            <a:lvl1pPr marL="14288" indent="0">
              <a:buNone/>
              <a:tabLst/>
              <a:defRPr sz="1400" baseline="0">
                <a:solidFill>
                  <a:schemeClr val="tx1"/>
                </a:solidFill>
              </a:defRPr>
            </a:lvl1pPr>
          </a:lstStyle>
          <a:p>
            <a:r>
              <a:rPr lang="nb-NO"/>
              <a:t>Klikk på ikonet for å legge til et bilde</a:t>
            </a:r>
          </a:p>
        </p:txBody>
      </p:sp>
      <p:sp>
        <p:nvSpPr>
          <p:cNvPr id="9" name="Tittel 1">
            <a:extLst>
              <a:ext uri="{FF2B5EF4-FFF2-40B4-BE49-F238E27FC236}">
                <a16:creationId xmlns:a16="http://schemas.microsoft.com/office/drawing/2014/main" id="{BF999D76-8998-AC4E-B96D-EC3AF1C002F5}"/>
              </a:ext>
            </a:extLst>
          </p:cNvPr>
          <p:cNvSpPr>
            <a:spLocks noGrp="1"/>
          </p:cNvSpPr>
          <p:nvPr>
            <p:ph type="title" hasCustomPrompt="1"/>
          </p:nvPr>
        </p:nvSpPr>
        <p:spPr>
          <a:xfrm>
            <a:off x="6096000" y="482400"/>
            <a:ext cx="5247861" cy="1072080"/>
          </a:xfrm>
        </p:spPr>
        <p:txBody>
          <a:bodyPr/>
          <a:lstStyle/>
          <a:p>
            <a:r>
              <a:rPr lang="nb-NO"/>
              <a:t>Klikk for å redigere tittelen</a:t>
            </a:r>
          </a:p>
        </p:txBody>
      </p:sp>
    </p:spTree>
    <p:extLst>
      <p:ext uri="{BB962C8B-B14F-4D97-AF65-F5344CB8AC3E}">
        <p14:creationId xmlns:p14="http://schemas.microsoft.com/office/powerpoint/2010/main" val="326257853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ekst med sirkel">
    <p:spTree>
      <p:nvGrpSpPr>
        <p:cNvPr id="1" name=""/>
        <p:cNvGrpSpPr/>
        <p:nvPr/>
      </p:nvGrpSpPr>
      <p:grpSpPr>
        <a:xfrm>
          <a:off x="0" y="0"/>
          <a:ext cx="0" cy="0"/>
          <a:chOff x="0" y="0"/>
          <a:chExt cx="0" cy="0"/>
        </a:xfrm>
      </p:grpSpPr>
      <p:sp>
        <p:nvSpPr>
          <p:cNvPr id="6" name="Plassholder for bunntekst 5">
            <a:extLst>
              <a:ext uri="{FF2B5EF4-FFF2-40B4-BE49-F238E27FC236}">
                <a16:creationId xmlns:a16="http://schemas.microsoft.com/office/drawing/2014/main" id="{9630795E-AD26-E64A-9C79-FA3F9BB4963A}"/>
              </a:ext>
            </a:extLst>
          </p:cNvPr>
          <p:cNvSpPr>
            <a:spLocks noGrp="1"/>
          </p:cNvSpPr>
          <p:nvPr>
            <p:ph type="ftr" sz="quarter" idx="11"/>
          </p:nvPr>
        </p:nvSpPr>
        <p:spPr>
          <a:xfrm>
            <a:off x="1765791" y="6356352"/>
            <a:ext cx="3466263" cy="365125"/>
          </a:xfrm>
          <a:prstGeom prst="rect">
            <a:avLst/>
          </a:prstGeom>
        </p:spPr>
        <p:txBody>
          <a:bodyPr/>
          <a:lstStyle/>
          <a:p>
            <a:endParaRPr lang="nb-NO"/>
          </a:p>
        </p:txBody>
      </p:sp>
      <p:sp>
        <p:nvSpPr>
          <p:cNvPr id="7" name="Plassholder for lysbildenummer 6">
            <a:extLst>
              <a:ext uri="{FF2B5EF4-FFF2-40B4-BE49-F238E27FC236}">
                <a16:creationId xmlns:a16="http://schemas.microsoft.com/office/drawing/2014/main" id="{B1F69FF2-4FB1-3544-9B7F-A00D9E4C1A74}"/>
              </a:ext>
            </a:extLst>
          </p:cNvPr>
          <p:cNvSpPr>
            <a:spLocks noGrp="1"/>
          </p:cNvSpPr>
          <p:nvPr>
            <p:ph type="sldNum" sz="quarter" idx="12"/>
          </p:nvPr>
        </p:nvSpPr>
        <p:spPr>
          <a:xfrm>
            <a:off x="5418421" y="6356352"/>
            <a:ext cx="741600" cy="365125"/>
          </a:xfrm>
        </p:spPr>
        <p:txBody>
          <a:bodyPr/>
          <a:lstStyle/>
          <a:p>
            <a:fld id="{95102788-B3AA-6746-B4E5-C52EBB4D0CEE}" type="slidenum">
              <a:rPr lang="nb-NO" smtClean="0"/>
              <a:t>‹#›</a:t>
            </a:fld>
            <a:endParaRPr lang="nb-NO"/>
          </a:p>
        </p:txBody>
      </p:sp>
      <p:sp>
        <p:nvSpPr>
          <p:cNvPr id="9" name="Plassholder for bilde 5">
            <a:extLst>
              <a:ext uri="{FF2B5EF4-FFF2-40B4-BE49-F238E27FC236}">
                <a16:creationId xmlns:a16="http://schemas.microsoft.com/office/drawing/2014/main" id="{701CE543-F5B4-D84C-A6FC-FAFF3D0AAFC3}"/>
              </a:ext>
            </a:extLst>
          </p:cNvPr>
          <p:cNvSpPr>
            <a:spLocks noGrp="1" noChangeAspect="1"/>
          </p:cNvSpPr>
          <p:nvPr>
            <p:ph type="pic" sz="quarter" idx="13"/>
          </p:nvPr>
        </p:nvSpPr>
        <p:spPr>
          <a:xfrm>
            <a:off x="5973237" y="602648"/>
            <a:ext cx="5652707" cy="5652707"/>
          </a:xfrm>
          <a:prstGeom prst="ellipse">
            <a:avLst/>
          </a:prstGeom>
          <a:solidFill>
            <a:schemeClr val="bg2"/>
          </a:solidFill>
        </p:spPr>
        <p:txBody>
          <a:bodyPr anchor="ctr" anchorCtr="0">
            <a:normAutofit/>
          </a:bodyPr>
          <a:lstStyle>
            <a:lvl1pPr marL="0" indent="0" algn="ctr">
              <a:spcBef>
                <a:spcPts val="800"/>
              </a:spcBef>
              <a:buClr>
                <a:schemeClr val="accent2"/>
              </a:buClr>
              <a:buSzPct val="100000"/>
              <a:buNone/>
              <a:defRPr sz="18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p>
        </p:txBody>
      </p:sp>
      <p:sp>
        <p:nvSpPr>
          <p:cNvPr id="8" name="Plassholder for innhold 2">
            <a:extLst>
              <a:ext uri="{FF2B5EF4-FFF2-40B4-BE49-F238E27FC236}">
                <a16:creationId xmlns:a16="http://schemas.microsoft.com/office/drawing/2014/main" id="{6300D294-78C3-134A-B8DB-F895410ECD2E}"/>
              </a:ext>
            </a:extLst>
          </p:cNvPr>
          <p:cNvSpPr>
            <a:spLocks noGrp="1"/>
          </p:cNvSpPr>
          <p:nvPr>
            <p:ph idx="1" hasCustomPrompt="1"/>
          </p:nvPr>
        </p:nvSpPr>
        <p:spPr>
          <a:xfrm>
            <a:off x="838200" y="1825625"/>
            <a:ext cx="4951021" cy="4351339"/>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10" name="Tittel 1">
            <a:extLst>
              <a:ext uri="{FF2B5EF4-FFF2-40B4-BE49-F238E27FC236}">
                <a16:creationId xmlns:a16="http://schemas.microsoft.com/office/drawing/2014/main" id="{FE2CAD38-4FD8-5D47-94F7-E677546BBB25}"/>
              </a:ext>
            </a:extLst>
          </p:cNvPr>
          <p:cNvSpPr>
            <a:spLocks noGrp="1"/>
          </p:cNvSpPr>
          <p:nvPr>
            <p:ph type="title" hasCustomPrompt="1"/>
          </p:nvPr>
        </p:nvSpPr>
        <p:spPr>
          <a:xfrm>
            <a:off x="838201" y="482400"/>
            <a:ext cx="5533571" cy="1072080"/>
          </a:xfrm>
        </p:spPr>
        <p:txBody>
          <a:bodyPr/>
          <a:lstStyle/>
          <a:p>
            <a:r>
              <a:rPr lang="nb-NO"/>
              <a:t>Klikk for å redigere tittelen</a:t>
            </a:r>
          </a:p>
        </p:txBody>
      </p:sp>
    </p:spTree>
    <p:extLst>
      <p:ext uri="{BB962C8B-B14F-4D97-AF65-F5344CB8AC3E}">
        <p14:creationId xmlns:p14="http://schemas.microsoft.com/office/powerpoint/2010/main" val="218158123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irkler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469CFF4-987B-5A43-8582-31F67145E3E1}"/>
              </a:ext>
            </a:extLst>
          </p:cNvPr>
          <p:cNvSpPr>
            <a:spLocks noGrp="1"/>
          </p:cNvSpPr>
          <p:nvPr>
            <p:ph type="title"/>
          </p:nvPr>
        </p:nvSpPr>
        <p:spPr/>
        <p:txBody>
          <a:bodyPr/>
          <a:lstStyle/>
          <a:p>
            <a:r>
              <a:rPr lang="nb-NO"/>
              <a:t>Klikk for å redigere tittelstil</a:t>
            </a:r>
          </a:p>
        </p:txBody>
      </p:sp>
      <p:sp>
        <p:nvSpPr>
          <p:cNvPr id="3" name="Plassholder for lysbildenummer 2">
            <a:extLst>
              <a:ext uri="{FF2B5EF4-FFF2-40B4-BE49-F238E27FC236}">
                <a16:creationId xmlns:a16="http://schemas.microsoft.com/office/drawing/2014/main" id="{E9603651-05EC-6948-B335-00924944B6CC}"/>
              </a:ext>
            </a:extLst>
          </p:cNvPr>
          <p:cNvSpPr>
            <a:spLocks noGrp="1"/>
          </p:cNvSpPr>
          <p:nvPr>
            <p:ph type="sldNum" sz="quarter" idx="10"/>
          </p:nvPr>
        </p:nvSpPr>
        <p:spPr/>
        <p:txBody>
          <a:bodyPr/>
          <a:lstStyle/>
          <a:p>
            <a:fld id="{95102788-B3AA-6746-B4E5-C52EBB4D0CEE}" type="slidenum">
              <a:rPr lang="nb-NO" smtClean="0"/>
              <a:pPr/>
              <a:t>‹#›</a:t>
            </a:fld>
            <a:endParaRPr lang="nb-NO"/>
          </a:p>
        </p:txBody>
      </p:sp>
      <p:sp>
        <p:nvSpPr>
          <p:cNvPr id="4" name="Plassholder for bunntekst 3">
            <a:extLst>
              <a:ext uri="{FF2B5EF4-FFF2-40B4-BE49-F238E27FC236}">
                <a16:creationId xmlns:a16="http://schemas.microsoft.com/office/drawing/2014/main" id="{CDCE326E-B227-394D-A659-399CE735CEE6}"/>
              </a:ext>
            </a:extLst>
          </p:cNvPr>
          <p:cNvSpPr>
            <a:spLocks noGrp="1"/>
          </p:cNvSpPr>
          <p:nvPr>
            <p:ph type="ftr" sz="quarter" idx="11"/>
          </p:nvPr>
        </p:nvSpPr>
        <p:spPr/>
        <p:txBody>
          <a:bodyPr/>
          <a:lstStyle/>
          <a:p>
            <a:endParaRPr lang="nb-NO"/>
          </a:p>
        </p:txBody>
      </p:sp>
      <p:sp>
        <p:nvSpPr>
          <p:cNvPr id="5" name="Plassholder for bilde 5">
            <a:extLst>
              <a:ext uri="{FF2B5EF4-FFF2-40B4-BE49-F238E27FC236}">
                <a16:creationId xmlns:a16="http://schemas.microsoft.com/office/drawing/2014/main" id="{643807C2-292F-894E-874A-C85D7E9D69AA}"/>
              </a:ext>
            </a:extLst>
          </p:cNvPr>
          <p:cNvSpPr>
            <a:spLocks noGrp="1" noChangeAspect="1"/>
          </p:cNvSpPr>
          <p:nvPr>
            <p:ph type="pic" sz="quarter" idx="12"/>
          </p:nvPr>
        </p:nvSpPr>
        <p:spPr>
          <a:xfrm>
            <a:off x="838202" y="1829347"/>
            <a:ext cx="3147583" cy="3147583"/>
          </a:xfrm>
          <a:prstGeom prst="ellipse">
            <a:avLst/>
          </a:prstGeom>
          <a:solidFill>
            <a:schemeClr val="bg2"/>
          </a:solidFill>
        </p:spPr>
        <p:txBody>
          <a:bodyPr anchor="ctr" anchorCtr="0"/>
          <a:lstStyle>
            <a:lvl1pPr marL="0" indent="0" algn="ctr">
              <a:spcBef>
                <a:spcPts val="800"/>
              </a:spcBef>
              <a:buClr>
                <a:schemeClr val="accent3"/>
              </a:buClr>
              <a:buSzPct val="100000"/>
              <a:buFont typeface="Arial" panose="020B0604020202020204" pitchFamily="34" charset="0"/>
              <a:buNone/>
              <a:defRPr sz="16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p>
        </p:txBody>
      </p:sp>
      <p:sp>
        <p:nvSpPr>
          <p:cNvPr id="6" name="Plassholder for bilde 5">
            <a:extLst>
              <a:ext uri="{FF2B5EF4-FFF2-40B4-BE49-F238E27FC236}">
                <a16:creationId xmlns:a16="http://schemas.microsoft.com/office/drawing/2014/main" id="{5324C5C5-907C-D34E-836F-29B532757AD4}"/>
              </a:ext>
            </a:extLst>
          </p:cNvPr>
          <p:cNvSpPr>
            <a:spLocks noGrp="1" noChangeAspect="1"/>
          </p:cNvSpPr>
          <p:nvPr>
            <p:ph type="pic" sz="quarter" idx="27"/>
          </p:nvPr>
        </p:nvSpPr>
        <p:spPr>
          <a:xfrm>
            <a:off x="4518121" y="1829347"/>
            <a:ext cx="3147583" cy="3147583"/>
          </a:xfrm>
          <a:prstGeom prst="ellipse">
            <a:avLst/>
          </a:prstGeom>
          <a:solidFill>
            <a:schemeClr val="bg2"/>
          </a:solidFill>
        </p:spPr>
        <p:txBody>
          <a:bodyPr anchor="ctr" anchorCtr="0"/>
          <a:lstStyle>
            <a:lvl1pPr marL="0" indent="0" algn="ctr">
              <a:spcBef>
                <a:spcPts val="800"/>
              </a:spcBef>
              <a:buClr>
                <a:schemeClr val="accent3"/>
              </a:buClr>
              <a:buSzPct val="100000"/>
              <a:buFont typeface="Arial" panose="020B0604020202020204" pitchFamily="34" charset="0"/>
              <a:buNone/>
              <a:defRPr sz="16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p>
        </p:txBody>
      </p:sp>
      <p:sp>
        <p:nvSpPr>
          <p:cNvPr id="7" name="Plassholder for bilde 5">
            <a:extLst>
              <a:ext uri="{FF2B5EF4-FFF2-40B4-BE49-F238E27FC236}">
                <a16:creationId xmlns:a16="http://schemas.microsoft.com/office/drawing/2014/main" id="{BA339474-4310-4E4C-8300-B9375051CA40}"/>
              </a:ext>
            </a:extLst>
          </p:cNvPr>
          <p:cNvSpPr>
            <a:spLocks noGrp="1" noChangeAspect="1"/>
          </p:cNvSpPr>
          <p:nvPr>
            <p:ph type="pic" sz="quarter" idx="28"/>
          </p:nvPr>
        </p:nvSpPr>
        <p:spPr>
          <a:xfrm>
            <a:off x="8206219" y="1829347"/>
            <a:ext cx="3147583" cy="3147583"/>
          </a:xfrm>
          <a:prstGeom prst="ellipse">
            <a:avLst/>
          </a:prstGeom>
          <a:solidFill>
            <a:schemeClr val="bg2"/>
          </a:solidFill>
        </p:spPr>
        <p:txBody>
          <a:bodyPr anchor="ctr" anchorCtr="0"/>
          <a:lstStyle>
            <a:lvl1pPr marL="0" indent="0" algn="ctr">
              <a:spcBef>
                <a:spcPts val="800"/>
              </a:spcBef>
              <a:buClr>
                <a:schemeClr val="accent3"/>
              </a:buClr>
              <a:buSzPct val="100000"/>
              <a:buFont typeface="Arial" panose="020B0604020202020204" pitchFamily="34" charset="0"/>
              <a:buNone/>
              <a:defRPr sz="16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p>
        </p:txBody>
      </p:sp>
      <p:sp>
        <p:nvSpPr>
          <p:cNvPr id="10" name="Plassholder for tekst 2">
            <a:extLst>
              <a:ext uri="{FF2B5EF4-FFF2-40B4-BE49-F238E27FC236}">
                <a16:creationId xmlns:a16="http://schemas.microsoft.com/office/drawing/2014/main" id="{3420036C-1838-DE4A-BADD-245630D31E50}"/>
              </a:ext>
            </a:extLst>
          </p:cNvPr>
          <p:cNvSpPr>
            <a:spLocks noGrp="1"/>
          </p:cNvSpPr>
          <p:nvPr>
            <p:ph type="body" sz="quarter" idx="33"/>
          </p:nvPr>
        </p:nvSpPr>
        <p:spPr>
          <a:xfrm>
            <a:off x="8080587" y="5161213"/>
            <a:ext cx="3398852" cy="963603"/>
          </a:xfrm>
        </p:spPr>
        <p:txBody>
          <a:bodyPr lIns="0" tIns="0" rIns="0" bIns="0" anchor="ctr">
            <a:noAutofit/>
          </a:bodyPr>
          <a:lstStyle>
            <a:lvl1pPr marL="35998" indent="0" algn="ctr">
              <a:spcBef>
                <a:spcPts val="600"/>
              </a:spcBef>
              <a:buSzPct val="100000"/>
              <a:buFont typeface="Arial" panose="020B0604020202020204" pitchFamily="34" charset="0"/>
              <a:buNone/>
              <a:defRPr sz="2400"/>
            </a:lvl1pPr>
          </a:lstStyle>
          <a:p>
            <a:pPr lvl="0"/>
            <a:r>
              <a:rPr lang="nb-NO"/>
              <a:t>Klikk for å redigere tekststiler i malen</a:t>
            </a:r>
          </a:p>
        </p:txBody>
      </p:sp>
      <p:sp>
        <p:nvSpPr>
          <p:cNvPr id="11" name="Plassholder for tekst 2">
            <a:extLst>
              <a:ext uri="{FF2B5EF4-FFF2-40B4-BE49-F238E27FC236}">
                <a16:creationId xmlns:a16="http://schemas.microsoft.com/office/drawing/2014/main" id="{94BB1344-2B8D-6C4F-AF3C-799F28132DC6}"/>
              </a:ext>
            </a:extLst>
          </p:cNvPr>
          <p:cNvSpPr>
            <a:spLocks noGrp="1"/>
          </p:cNvSpPr>
          <p:nvPr>
            <p:ph type="body" sz="quarter" idx="34"/>
          </p:nvPr>
        </p:nvSpPr>
        <p:spPr>
          <a:xfrm>
            <a:off x="4392486" y="5157976"/>
            <a:ext cx="3398852" cy="963603"/>
          </a:xfrm>
        </p:spPr>
        <p:txBody>
          <a:bodyPr lIns="0" tIns="0" rIns="0" bIns="0" anchor="ctr">
            <a:noAutofit/>
          </a:bodyPr>
          <a:lstStyle>
            <a:lvl1pPr marL="35998" indent="0" algn="ctr">
              <a:spcBef>
                <a:spcPts val="600"/>
              </a:spcBef>
              <a:buSzPct val="100000"/>
              <a:buFont typeface="Arial" panose="020B0604020202020204" pitchFamily="34" charset="0"/>
              <a:buNone/>
              <a:defRPr sz="2400"/>
            </a:lvl1pPr>
          </a:lstStyle>
          <a:p>
            <a:pPr lvl="0"/>
            <a:r>
              <a:rPr lang="nb-NO"/>
              <a:t>Klikk for å redigere tekststiler i malen</a:t>
            </a:r>
          </a:p>
        </p:txBody>
      </p:sp>
      <p:sp>
        <p:nvSpPr>
          <p:cNvPr id="12" name="Plassholder for tekst 2">
            <a:extLst>
              <a:ext uri="{FF2B5EF4-FFF2-40B4-BE49-F238E27FC236}">
                <a16:creationId xmlns:a16="http://schemas.microsoft.com/office/drawing/2014/main" id="{82C78190-F0C7-F94A-8B39-D2876F768B7D}"/>
              </a:ext>
            </a:extLst>
          </p:cNvPr>
          <p:cNvSpPr>
            <a:spLocks noGrp="1"/>
          </p:cNvSpPr>
          <p:nvPr>
            <p:ph type="body" sz="quarter" idx="35"/>
          </p:nvPr>
        </p:nvSpPr>
        <p:spPr>
          <a:xfrm>
            <a:off x="712567" y="5157976"/>
            <a:ext cx="3398852" cy="963603"/>
          </a:xfrm>
        </p:spPr>
        <p:txBody>
          <a:bodyPr lIns="0" tIns="0" rIns="0" bIns="0" anchor="ctr">
            <a:noAutofit/>
          </a:bodyPr>
          <a:lstStyle>
            <a:lvl1pPr marL="35998" indent="0" algn="ctr">
              <a:spcBef>
                <a:spcPts val="600"/>
              </a:spcBef>
              <a:buSzPct val="100000"/>
              <a:buFont typeface="Arial" panose="020B0604020202020204" pitchFamily="34" charset="0"/>
              <a:buNone/>
              <a:defRPr sz="2400"/>
            </a:lvl1pPr>
          </a:lstStyle>
          <a:p>
            <a:pPr lvl="0"/>
            <a:r>
              <a:rPr lang="nb-NO"/>
              <a:t>Klikk for å redigere tekststiler i malen</a:t>
            </a:r>
          </a:p>
        </p:txBody>
      </p:sp>
    </p:spTree>
    <p:extLst>
      <p:ext uri="{BB962C8B-B14F-4D97-AF65-F5344CB8AC3E}">
        <p14:creationId xmlns:p14="http://schemas.microsoft.com/office/powerpoint/2010/main" val="259971834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PC med bilde">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187046D5-FCF3-DD40-B896-2E3520046E70}"/>
              </a:ext>
            </a:extLst>
          </p:cNvPr>
          <p:cNvSpPr>
            <a:spLocks noGrp="1"/>
          </p:cNvSpPr>
          <p:nvPr>
            <p:ph type="sldNum" sz="quarter" idx="10"/>
          </p:nvPr>
        </p:nvSpPr>
        <p:spPr/>
        <p:txBody>
          <a:bodyPr/>
          <a:lstStyle/>
          <a:p>
            <a:fld id="{95102788-B3AA-6746-B4E5-C52EBB4D0CEE}" type="slidenum">
              <a:rPr lang="nb-NO" smtClean="0"/>
              <a:pPr/>
              <a:t>‹#›</a:t>
            </a:fld>
            <a:endParaRPr lang="nb-NO"/>
          </a:p>
        </p:txBody>
      </p:sp>
      <p:sp>
        <p:nvSpPr>
          <p:cNvPr id="4" name="Plassholder for bunntekst 3">
            <a:extLst>
              <a:ext uri="{FF2B5EF4-FFF2-40B4-BE49-F238E27FC236}">
                <a16:creationId xmlns:a16="http://schemas.microsoft.com/office/drawing/2014/main" id="{52DA0986-BEFB-4A44-98B6-D10264B4EA5C}"/>
              </a:ext>
            </a:extLst>
          </p:cNvPr>
          <p:cNvSpPr>
            <a:spLocks noGrp="1"/>
          </p:cNvSpPr>
          <p:nvPr>
            <p:ph type="ftr" sz="quarter" idx="11"/>
          </p:nvPr>
        </p:nvSpPr>
        <p:spPr/>
        <p:txBody>
          <a:bodyPr/>
          <a:lstStyle/>
          <a:p>
            <a:endParaRPr lang="nb-NO"/>
          </a:p>
        </p:txBody>
      </p:sp>
      <p:pic>
        <p:nvPicPr>
          <p:cNvPr id="5" name="Plassholder for innhold 3">
            <a:extLst>
              <a:ext uri="{FF2B5EF4-FFF2-40B4-BE49-F238E27FC236}">
                <a16:creationId xmlns:a16="http://schemas.microsoft.com/office/drawing/2014/main" id="{92C05EAD-0F07-3B45-8747-833BB1F2A5F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23" r="1"/>
          <a:stretch/>
        </p:blipFill>
        <p:spPr bwMode="auto">
          <a:xfrm>
            <a:off x="1482417" y="660911"/>
            <a:ext cx="8995931" cy="5101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pic>
      <p:sp>
        <p:nvSpPr>
          <p:cNvPr id="6" name="Plassholder for bilde 5">
            <a:extLst>
              <a:ext uri="{FF2B5EF4-FFF2-40B4-BE49-F238E27FC236}">
                <a16:creationId xmlns:a16="http://schemas.microsoft.com/office/drawing/2014/main" id="{CADDA05B-7DC7-D845-8F78-41EFC4912172}"/>
              </a:ext>
            </a:extLst>
          </p:cNvPr>
          <p:cNvSpPr>
            <a:spLocks noGrp="1"/>
          </p:cNvSpPr>
          <p:nvPr>
            <p:ph type="pic" sz="quarter" idx="12"/>
          </p:nvPr>
        </p:nvSpPr>
        <p:spPr>
          <a:xfrm>
            <a:off x="2337221" y="907453"/>
            <a:ext cx="7311543" cy="4363809"/>
          </a:xfrm>
          <a:prstGeom prst="rect">
            <a:avLst/>
          </a:prstGeom>
          <a:solidFill>
            <a:schemeClr val="bg1"/>
          </a:solidFill>
        </p:spPr>
        <p:txBody>
          <a:bodyPr anchor="ctr" anchorCtr="0">
            <a:normAutofit/>
          </a:bodyPr>
          <a:lstStyle>
            <a:lvl1pPr marL="0" indent="0" algn="ctr">
              <a:spcBef>
                <a:spcPts val="800"/>
              </a:spcBef>
              <a:buClr>
                <a:schemeClr val="accent2"/>
              </a:buClr>
              <a:buSzPct val="100000"/>
              <a:buNone/>
              <a:defRPr sz="18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p>
        </p:txBody>
      </p:sp>
    </p:spTree>
    <p:extLst>
      <p:ext uri="{BB962C8B-B14F-4D97-AF65-F5344CB8AC3E}">
        <p14:creationId xmlns:p14="http://schemas.microsoft.com/office/powerpoint/2010/main" val="261153005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Heldekkende bilde">
    <p:spTree>
      <p:nvGrpSpPr>
        <p:cNvPr id="1" name=""/>
        <p:cNvGrpSpPr/>
        <p:nvPr/>
      </p:nvGrpSpPr>
      <p:grpSpPr>
        <a:xfrm>
          <a:off x="0" y="0"/>
          <a:ext cx="0" cy="0"/>
          <a:chOff x="0" y="0"/>
          <a:chExt cx="0" cy="0"/>
        </a:xfrm>
      </p:grpSpPr>
      <p:sp>
        <p:nvSpPr>
          <p:cNvPr id="8" name="Plassholder for bilde 5">
            <a:extLst>
              <a:ext uri="{FF2B5EF4-FFF2-40B4-BE49-F238E27FC236}">
                <a16:creationId xmlns:a16="http://schemas.microsoft.com/office/drawing/2014/main" id="{41F14D0C-5037-3D4E-9FB1-24B237B969FC}"/>
              </a:ext>
            </a:extLst>
          </p:cNvPr>
          <p:cNvSpPr>
            <a:spLocks noGrp="1" noChangeAspect="1"/>
          </p:cNvSpPr>
          <p:nvPr>
            <p:ph type="pic" sz="quarter" idx="13"/>
          </p:nvPr>
        </p:nvSpPr>
        <p:spPr>
          <a:xfrm>
            <a:off x="0" y="0"/>
            <a:ext cx="12192000" cy="6858000"/>
          </a:xfrm>
          <a:prstGeom prst="rect">
            <a:avLst/>
          </a:prstGeom>
          <a:solidFill>
            <a:srgbClr val="E9E7E7"/>
          </a:solidFill>
        </p:spPr>
        <p:txBody>
          <a:bodyPr lIns="0" tIns="1007999" bIns="0" anchor="ctr" anchorCtr="0"/>
          <a:lstStyle>
            <a:lvl1pPr marL="0" marR="0" indent="0" algn="ctr" defTabSz="914354"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sz="1400" b="0" i="0" baseline="0">
                <a:latin typeface="Arial" panose="020B0604020202020204" pitchFamily="34" charset="0"/>
                <a:ea typeface="Arial" panose="020B0604020202020204" pitchFamily="34" charset="0"/>
                <a:cs typeface="Arial" panose="020B0604020202020204" pitchFamily="34" charset="0"/>
              </a:defRPr>
            </a:lvl1pPr>
          </a:lstStyle>
          <a:p>
            <a:pPr marL="0" marR="0" lvl="0" indent="0" algn="ctr" defTabSz="914354"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a:pPr>
            <a:r>
              <a:rPr lang="nb-NO"/>
              <a:t>Klikk på ikonet for å legge til et bilde</a:t>
            </a:r>
          </a:p>
        </p:txBody>
      </p:sp>
    </p:spTree>
    <p:extLst>
      <p:ext uri="{BB962C8B-B14F-4D97-AF65-F5344CB8AC3E}">
        <p14:creationId xmlns:p14="http://schemas.microsoft.com/office/powerpoint/2010/main" val="4275812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19" Type="http://schemas.openxmlformats.org/officeDocument/2006/relationships/theme" Target="../theme/theme3.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26" Type="http://schemas.openxmlformats.org/officeDocument/2006/relationships/slideLayout" Target="../slideLayouts/slideLayout85.xml"/><Relationship Id="rId3" Type="http://schemas.openxmlformats.org/officeDocument/2006/relationships/slideLayout" Target="../slideLayouts/slideLayout62.xml"/><Relationship Id="rId21" Type="http://schemas.openxmlformats.org/officeDocument/2006/relationships/slideLayout" Target="../slideLayouts/slideLayout80.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slideLayout" Target="../slideLayouts/slideLayout84.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24" Type="http://schemas.openxmlformats.org/officeDocument/2006/relationships/slideLayout" Target="../slideLayouts/slideLayout83.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28" Type="http://schemas.openxmlformats.org/officeDocument/2006/relationships/theme" Target="../theme/theme4.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 Id="rId27" Type="http://schemas.openxmlformats.org/officeDocument/2006/relationships/slideLayout" Target="../slideLayouts/slideLayout8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18" Type="http://schemas.openxmlformats.org/officeDocument/2006/relationships/theme" Target="../theme/theme5.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18" Type="http://schemas.openxmlformats.org/officeDocument/2006/relationships/slideLayout" Target="../slideLayouts/slideLayout12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17" Type="http://schemas.openxmlformats.org/officeDocument/2006/relationships/slideLayout" Target="../slideLayouts/slideLayout120.xml"/><Relationship Id="rId2" Type="http://schemas.openxmlformats.org/officeDocument/2006/relationships/slideLayout" Target="../slideLayouts/slideLayout105.xml"/><Relationship Id="rId16" Type="http://schemas.openxmlformats.org/officeDocument/2006/relationships/slideLayout" Target="../slideLayouts/slideLayout119.xml"/><Relationship Id="rId20" Type="http://schemas.openxmlformats.org/officeDocument/2006/relationships/theme" Target="../theme/theme6.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5" Type="http://schemas.openxmlformats.org/officeDocument/2006/relationships/slideLayout" Target="../slideLayouts/slideLayout118.xml"/><Relationship Id="rId10" Type="http://schemas.openxmlformats.org/officeDocument/2006/relationships/slideLayout" Target="../slideLayouts/slideLayout113.xml"/><Relationship Id="rId19" Type="http://schemas.openxmlformats.org/officeDocument/2006/relationships/slideLayout" Target="../slideLayouts/slideLayout122.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1FAD10EF-47D4-0240-947C-844B6DB7DA1B}"/>
              </a:ext>
            </a:extLst>
          </p:cNvPr>
          <p:cNvSpPr>
            <a:spLocks noGrp="1"/>
          </p:cNvSpPr>
          <p:nvPr>
            <p:ph type="title"/>
          </p:nvPr>
        </p:nvSpPr>
        <p:spPr>
          <a:xfrm>
            <a:off x="838200" y="482400"/>
            <a:ext cx="10515600" cy="1072080"/>
          </a:xfrm>
          <a:prstGeom prst="rect">
            <a:avLst/>
          </a:prstGeom>
        </p:spPr>
        <p:txBody>
          <a:bodyPr vert="horz" lIns="91440" tIns="45720" rIns="91440" bIns="45720" rtlCol="0" anchor="ctr">
            <a:normAutofit/>
          </a:bodyPr>
          <a:lstStyle/>
          <a:p>
            <a:r>
              <a:rPr lang="nb-NO"/>
              <a:t>Klikk for å redigere tittelen</a:t>
            </a:r>
          </a:p>
        </p:txBody>
      </p:sp>
      <p:sp>
        <p:nvSpPr>
          <p:cNvPr id="3" name="Plassholder for tekst 2">
            <a:extLst>
              <a:ext uri="{FF2B5EF4-FFF2-40B4-BE49-F238E27FC236}">
                <a16:creationId xmlns:a16="http://schemas.microsoft.com/office/drawing/2014/main" id="{CF3E8312-F0C7-3C46-BEEB-87BD7EA7DE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6" name="Plassholder for lysbildenummer 5">
            <a:extLst>
              <a:ext uri="{FF2B5EF4-FFF2-40B4-BE49-F238E27FC236}">
                <a16:creationId xmlns:a16="http://schemas.microsoft.com/office/drawing/2014/main" id="{D8D59EA7-F2B2-7C49-89A4-3A578F1C80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800">
                <a:solidFill>
                  <a:schemeClr val="tx2"/>
                </a:solidFill>
                <a:latin typeface="Arial" panose="020B0604020202020204" pitchFamily="34" charset="0"/>
                <a:cs typeface="Arial" panose="020B0604020202020204" pitchFamily="34" charset="0"/>
              </a:defRPr>
            </a:lvl1pPr>
          </a:lstStyle>
          <a:p>
            <a:fld id="{95102788-B3AA-6746-B4E5-C52EBB4D0CEE}" type="slidenum">
              <a:rPr lang="nb-NO" smtClean="0"/>
              <a:pPr/>
              <a:t>‹#›</a:t>
            </a:fld>
            <a:endParaRPr lang="nb-NO"/>
          </a:p>
        </p:txBody>
      </p:sp>
      <p:sp>
        <p:nvSpPr>
          <p:cNvPr id="7" name="TekstSylinder 6">
            <a:extLst>
              <a:ext uri="{FF2B5EF4-FFF2-40B4-BE49-F238E27FC236}">
                <a16:creationId xmlns:a16="http://schemas.microsoft.com/office/drawing/2014/main" id="{555FED8A-16C9-8F42-B8B3-8C18FF9D4244}"/>
              </a:ext>
            </a:extLst>
          </p:cNvPr>
          <p:cNvSpPr txBox="1"/>
          <p:nvPr userDrawn="1"/>
        </p:nvSpPr>
        <p:spPr>
          <a:xfrm>
            <a:off x="249560" y="6477356"/>
            <a:ext cx="360040" cy="123111"/>
          </a:xfrm>
          <a:prstGeom prst="rect">
            <a:avLst/>
          </a:prstGeom>
          <a:noFill/>
        </p:spPr>
        <p:txBody>
          <a:bodyPr wrap="square" lIns="0" tIns="0" rIns="0" bIns="0" rtlCol="0">
            <a:spAutoFit/>
          </a:bodyPr>
          <a:lstStyle/>
          <a:p>
            <a:pPr marL="36000" indent="0" algn="l">
              <a:spcBef>
                <a:spcPts val="600"/>
              </a:spcBef>
              <a:buClr>
                <a:schemeClr val="accent2"/>
              </a:buClr>
              <a:buSzPct val="80000"/>
              <a:buNone/>
            </a:pPr>
            <a:r>
              <a:rPr lang="nb-NO" sz="800">
                <a:solidFill>
                  <a:schemeClr val="accent1"/>
                </a:solidFill>
                <a:latin typeface="Arial" panose="020B0604020202020204" pitchFamily="34" charset="0"/>
                <a:ea typeface="Segoe UI" charset="0"/>
                <a:cs typeface="Arial" panose="020B0604020202020204" pitchFamily="34" charset="0"/>
              </a:rPr>
              <a:t>//</a:t>
            </a:r>
            <a:r>
              <a:rPr lang="nb-NO" sz="800">
                <a:solidFill>
                  <a:schemeClr val="tx1">
                    <a:lumMod val="40000"/>
                    <a:lumOff val="60000"/>
                  </a:schemeClr>
                </a:solidFill>
                <a:latin typeface="Arial" panose="020B0604020202020204" pitchFamily="34" charset="0"/>
                <a:ea typeface="Segoe UI" charset="0"/>
                <a:cs typeface="Arial" panose="020B0604020202020204" pitchFamily="34" charset="0"/>
              </a:rPr>
              <a:t> </a:t>
            </a:r>
            <a:r>
              <a:rPr lang="nb-NO" sz="800">
                <a:solidFill>
                  <a:schemeClr val="tx2"/>
                </a:solidFill>
                <a:latin typeface="Arial" panose="020B0604020202020204" pitchFamily="34" charset="0"/>
                <a:ea typeface="Segoe UI" charset="0"/>
                <a:cs typeface="Arial" panose="020B0604020202020204" pitchFamily="34" charset="0"/>
              </a:rPr>
              <a:t>NAV</a:t>
            </a:r>
          </a:p>
        </p:txBody>
      </p:sp>
      <p:sp>
        <p:nvSpPr>
          <p:cNvPr id="8" name="Plassholder for bunntekst 7">
            <a:extLst>
              <a:ext uri="{FF2B5EF4-FFF2-40B4-BE49-F238E27FC236}">
                <a16:creationId xmlns:a16="http://schemas.microsoft.com/office/drawing/2014/main" id="{7122E58E-2832-4244-8616-203251C291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nb-NO"/>
          </a:p>
        </p:txBody>
      </p:sp>
    </p:spTree>
    <p:extLst>
      <p:ext uri="{BB962C8B-B14F-4D97-AF65-F5344CB8AC3E}">
        <p14:creationId xmlns:p14="http://schemas.microsoft.com/office/powerpoint/2010/main" val="28275230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4" r:id="rId6"/>
    <p:sldLayoutId id="2147483655" r:id="rId7"/>
    <p:sldLayoutId id="2147483661" r:id="rId8"/>
    <p:sldLayoutId id="2147483662" r:id="rId9"/>
    <p:sldLayoutId id="2147483667" r:id="rId10"/>
    <p:sldLayoutId id="2147483670" r:id="rId11"/>
    <p:sldLayoutId id="2147483671" r:id="rId12"/>
    <p:sldLayoutId id="2147483663" r:id="rId13"/>
    <p:sldLayoutId id="2147483669" r:id="rId14"/>
    <p:sldLayoutId id="2147483672" r:id="rId15"/>
    <p:sldLayoutId id="2147483673" r:id="rId16"/>
    <p:sldLayoutId id="2147483674" r:id="rId17"/>
  </p:sldLayoutIdLst>
  <p:hf sldNum="0" hdr="0" ftr="0" dt="0"/>
  <p:txStyles>
    <p:titleStyle>
      <a:lvl1pPr algn="l" defTabSz="914400" rtl="0" eaLnBrk="1" latinLnBrk="0" hangingPunct="1">
        <a:lnSpc>
          <a:spcPct val="90000"/>
        </a:lnSpc>
        <a:spcBef>
          <a:spcPct val="0"/>
        </a:spcBef>
        <a:buNone/>
        <a:defRPr sz="3200" b="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000000"/>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0000"/>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0000"/>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1FAD10EF-47D4-0240-947C-844B6DB7DA1B}"/>
              </a:ext>
            </a:extLst>
          </p:cNvPr>
          <p:cNvSpPr>
            <a:spLocks noGrp="1"/>
          </p:cNvSpPr>
          <p:nvPr>
            <p:ph type="title"/>
          </p:nvPr>
        </p:nvSpPr>
        <p:spPr>
          <a:xfrm>
            <a:off x="838200" y="482400"/>
            <a:ext cx="10515600" cy="1072080"/>
          </a:xfrm>
          <a:prstGeom prst="rect">
            <a:avLst/>
          </a:prstGeom>
        </p:spPr>
        <p:txBody>
          <a:bodyPr vert="horz" lIns="91440" tIns="45720" rIns="91440" bIns="45720" rtlCol="0" anchor="ctr">
            <a:normAutofit/>
          </a:bodyPr>
          <a:lstStyle/>
          <a:p>
            <a:r>
              <a:rPr lang="nb-NO"/>
              <a:t>Klikk for å redigere tittelen</a:t>
            </a:r>
          </a:p>
        </p:txBody>
      </p:sp>
      <p:sp>
        <p:nvSpPr>
          <p:cNvPr id="3" name="Plassholder for tekst 2">
            <a:extLst>
              <a:ext uri="{FF2B5EF4-FFF2-40B4-BE49-F238E27FC236}">
                <a16:creationId xmlns:a16="http://schemas.microsoft.com/office/drawing/2014/main" id="{CF3E8312-F0C7-3C46-BEEB-87BD7EA7DEA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6" name="Plassholder for lysbildenummer 5">
            <a:extLst>
              <a:ext uri="{FF2B5EF4-FFF2-40B4-BE49-F238E27FC236}">
                <a16:creationId xmlns:a16="http://schemas.microsoft.com/office/drawing/2014/main" id="{D8D59EA7-F2B2-7C49-89A4-3A578F1C804F}"/>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800">
                <a:solidFill>
                  <a:schemeClr val="tx2"/>
                </a:solidFill>
                <a:latin typeface="Arial" panose="020B0604020202020204" pitchFamily="34" charset="0"/>
                <a:cs typeface="Arial" panose="020B0604020202020204" pitchFamily="34" charset="0"/>
              </a:defRPr>
            </a:lvl1pPr>
          </a:lstStyle>
          <a:p>
            <a:fld id="{95102788-B3AA-6746-B4E5-C52EBB4D0CEE}" type="slidenum">
              <a:rPr lang="nb-NO" smtClean="0"/>
              <a:pPr/>
              <a:t>‹#›</a:t>
            </a:fld>
            <a:endParaRPr lang="nb-NO"/>
          </a:p>
        </p:txBody>
      </p:sp>
      <p:sp>
        <p:nvSpPr>
          <p:cNvPr id="7" name="TekstSylinder 6">
            <a:extLst>
              <a:ext uri="{FF2B5EF4-FFF2-40B4-BE49-F238E27FC236}">
                <a16:creationId xmlns:a16="http://schemas.microsoft.com/office/drawing/2014/main" id="{555FED8A-16C9-8F42-B8B3-8C18FF9D4244}"/>
              </a:ext>
            </a:extLst>
          </p:cNvPr>
          <p:cNvSpPr txBox="1"/>
          <p:nvPr userDrawn="1"/>
        </p:nvSpPr>
        <p:spPr>
          <a:xfrm>
            <a:off x="249560" y="6477357"/>
            <a:ext cx="360040" cy="123111"/>
          </a:xfrm>
          <a:prstGeom prst="rect">
            <a:avLst/>
          </a:prstGeom>
          <a:noFill/>
        </p:spPr>
        <p:txBody>
          <a:bodyPr wrap="square" lIns="0" tIns="0" rIns="0" bIns="0" rtlCol="0">
            <a:spAutoFit/>
          </a:bodyPr>
          <a:lstStyle/>
          <a:p>
            <a:pPr marL="35999" indent="0" algn="l">
              <a:spcBef>
                <a:spcPts val="600"/>
              </a:spcBef>
              <a:buClr>
                <a:schemeClr val="accent2"/>
              </a:buClr>
              <a:buSzPct val="80000"/>
              <a:buNone/>
            </a:pPr>
            <a:r>
              <a:rPr lang="nb-NO" sz="800">
                <a:solidFill>
                  <a:schemeClr val="accent1"/>
                </a:solidFill>
                <a:latin typeface="Arial" panose="020B0604020202020204" pitchFamily="34" charset="0"/>
                <a:ea typeface="Segoe UI" charset="0"/>
                <a:cs typeface="Arial" panose="020B0604020202020204" pitchFamily="34" charset="0"/>
              </a:rPr>
              <a:t>//</a:t>
            </a:r>
            <a:r>
              <a:rPr lang="nb-NO" sz="800">
                <a:solidFill>
                  <a:schemeClr val="tx1">
                    <a:lumMod val="40000"/>
                    <a:lumOff val="60000"/>
                  </a:schemeClr>
                </a:solidFill>
                <a:latin typeface="Arial" panose="020B0604020202020204" pitchFamily="34" charset="0"/>
                <a:ea typeface="Segoe UI" charset="0"/>
                <a:cs typeface="Arial" panose="020B0604020202020204" pitchFamily="34" charset="0"/>
              </a:rPr>
              <a:t> </a:t>
            </a:r>
            <a:r>
              <a:rPr lang="nb-NO" sz="800">
                <a:solidFill>
                  <a:schemeClr val="tx2"/>
                </a:solidFill>
                <a:latin typeface="Arial" panose="020B0604020202020204" pitchFamily="34" charset="0"/>
                <a:ea typeface="Segoe UI" charset="0"/>
                <a:cs typeface="Arial" panose="020B0604020202020204" pitchFamily="34" charset="0"/>
              </a:rPr>
              <a:t>NAV</a:t>
            </a:r>
          </a:p>
        </p:txBody>
      </p:sp>
      <p:sp>
        <p:nvSpPr>
          <p:cNvPr id="8" name="Plassholder for bunntekst 7">
            <a:extLst>
              <a:ext uri="{FF2B5EF4-FFF2-40B4-BE49-F238E27FC236}">
                <a16:creationId xmlns:a16="http://schemas.microsoft.com/office/drawing/2014/main" id="{7122E58E-2832-4244-8616-203251C2916D}"/>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nb-NO"/>
          </a:p>
        </p:txBody>
      </p:sp>
    </p:spTree>
    <p:extLst>
      <p:ext uri="{BB962C8B-B14F-4D97-AF65-F5344CB8AC3E}">
        <p14:creationId xmlns:p14="http://schemas.microsoft.com/office/powerpoint/2010/main" val="254627306"/>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Lst>
  <p:hf sldNum="0" hdr="0" ftr="0" dt="0"/>
  <p:txStyles>
    <p:titleStyle>
      <a:lvl1pPr algn="l" defTabSz="914377" rtl="0" eaLnBrk="1" latinLnBrk="0" hangingPunct="1">
        <a:lnSpc>
          <a:spcPct val="90000"/>
        </a:lnSpc>
        <a:spcBef>
          <a:spcPct val="0"/>
        </a:spcBef>
        <a:buNone/>
        <a:defRPr sz="3200" b="0" kern="1200">
          <a:solidFill>
            <a:schemeClr val="tx1"/>
          </a:solidFill>
          <a:latin typeface="Arial" panose="020B060402020202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ClrTx/>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ClrTx/>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ClrTx/>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ClrTx/>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ClrTx/>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1FAD10EF-47D4-0240-947C-844B6DB7DA1B}"/>
              </a:ext>
            </a:extLst>
          </p:cNvPr>
          <p:cNvSpPr>
            <a:spLocks noGrp="1"/>
          </p:cNvSpPr>
          <p:nvPr>
            <p:ph type="title"/>
          </p:nvPr>
        </p:nvSpPr>
        <p:spPr>
          <a:xfrm>
            <a:off x="838200" y="482400"/>
            <a:ext cx="10515600" cy="1072080"/>
          </a:xfrm>
          <a:prstGeom prst="rect">
            <a:avLst/>
          </a:prstGeom>
        </p:spPr>
        <p:txBody>
          <a:bodyPr vert="horz" lIns="91440" tIns="45720" rIns="91440" bIns="45720" rtlCol="0" anchor="ctr">
            <a:normAutofit/>
          </a:bodyPr>
          <a:lstStyle/>
          <a:p>
            <a:r>
              <a:rPr lang="nb-NO"/>
              <a:t>Klikk for å redigere tittelen</a:t>
            </a:r>
          </a:p>
        </p:txBody>
      </p:sp>
      <p:sp>
        <p:nvSpPr>
          <p:cNvPr id="3" name="Plassholder for tekst 2">
            <a:extLst>
              <a:ext uri="{FF2B5EF4-FFF2-40B4-BE49-F238E27FC236}">
                <a16:creationId xmlns:a16="http://schemas.microsoft.com/office/drawing/2014/main" id="{CF3E8312-F0C7-3C46-BEEB-87BD7EA7DE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6" name="Plassholder for lysbildenummer 5">
            <a:extLst>
              <a:ext uri="{FF2B5EF4-FFF2-40B4-BE49-F238E27FC236}">
                <a16:creationId xmlns:a16="http://schemas.microsoft.com/office/drawing/2014/main" id="{D8D59EA7-F2B2-7C49-89A4-3A578F1C80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800">
                <a:solidFill>
                  <a:schemeClr val="tx2"/>
                </a:solidFill>
                <a:latin typeface="Arial" panose="020B0604020202020204" pitchFamily="34" charset="0"/>
                <a:cs typeface="Arial" panose="020B0604020202020204" pitchFamily="34" charset="0"/>
              </a:defRPr>
            </a:lvl1pPr>
          </a:lstStyle>
          <a:p>
            <a:fld id="{95102788-B3AA-6746-B4E5-C52EBB4D0CEE}" type="slidenum">
              <a:rPr lang="nb-NO" smtClean="0"/>
              <a:pPr/>
              <a:t>‹#›</a:t>
            </a:fld>
            <a:endParaRPr lang="nb-NO"/>
          </a:p>
        </p:txBody>
      </p:sp>
      <p:sp>
        <p:nvSpPr>
          <p:cNvPr id="7" name="TekstSylinder 6">
            <a:extLst>
              <a:ext uri="{FF2B5EF4-FFF2-40B4-BE49-F238E27FC236}">
                <a16:creationId xmlns:a16="http://schemas.microsoft.com/office/drawing/2014/main" id="{555FED8A-16C9-8F42-B8B3-8C18FF9D4244}"/>
              </a:ext>
            </a:extLst>
          </p:cNvPr>
          <p:cNvSpPr txBox="1"/>
          <p:nvPr userDrawn="1"/>
        </p:nvSpPr>
        <p:spPr>
          <a:xfrm>
            <a:off x="249560" y="6477356"/>
            <a:ext cx="2299462" cy="123111"/>
          </a:xfrm>
          <a:prstGeom prst="rect">
            <a:avLst/>
          </a:prstGeom>
          <a:noFill/>
        </p:spPr>
        <p:txBody>
          <a:bodyPr wrap="square" lIns="0" tIns="0" rIns="0" bIns="0" rtlCol="0">
            <a:spAutoFit/>
          </a:bodyPr>
          <a:lstStyle/>
          <a:p>
            <a:pPr marL="36000" indent="0" algn="l">
              <a:spcBef>
                <a:spcPts val="600"/>
              </a:spcBef>
              <a:buClr>
                <a:schemeClr val="accent2"/>
              </a:buClr>
              <a:buSzPct val="80000"/>
              <a:buNone/>
            </a:pPr>
            <a:r>
              <a:rPr lang="nb-NO" sz="800">
                <a:solidFill>
                  <a:schemeClr val="accent1"/>
                </a:solidFill>
                <a:latin typeface="Arial" panose="020B0604020202020204" pitchFamily="34" charset="0"/>
                <a:ea typeface="Segoe UI" charset="0"/>
                <a:cs typeface="Arial" panose="020B0604020202020204" pitchFamily="34" charset="0"/>
              </a:rPr>
              <a:t>//</a:t>
            </a:r>
            <a:r>
              <a:rPr lang="nb-NO" sz="800">
                <a:solidFill>
                  <a:schemeClr val="tx1">
                    <a:lumMod val="40000"/>
                    <a:lumOff val="60000"/>
                  </a:schemeClr>
                </a:solidFill>
                <a:latin typeface="Arial" panose="020B0604020202020204" pitchFamily="34" charset="0"/>
                <a:ea typeface="Segoe UI" charset="0"/>
                <a:cs typeface="Arial" panose="020B0604020202020204" pitchFamily="34" charset="0"/>
              </a:rPr>
              <a:t> </a:t>
            </a:r>
            <a:r>
              <a:rPr lang="nb-NO" sz="800">
                <a:solidFill>
                  <a:schemeClr val="tx2"/>
                </a:solidFill>
                <a:latin typeface="Arial" panose="020B0604020202020204" pitchFamily="34" charset="0"/>
                <a:ea typeface="Segoe UI" charset="0"/>
                <a:cs typeface="Arial" panose="020B0604020202020204" pitchFamily="34" charset="0"/>
              </a:rPr>
              <a:t>NAV</a:t>
            </a:r>
          </a:p>
        </p:txBody>
      </p:sp>
      <p:sp>
        <p:nvSpPr>
          <p:cNvPr id="8" name="Plassholder for bunntekst 7">
            <a:extLst>
              <a:ext uri="{FF2B5EF4-FFF2-40B4-BE49-F238E27FC236}">
                <a16:creationId xmlns:a16="http://schemas.microsoft.com/office/drawing/2014/main" id="{7122E58E-2832-4244-8616-203251C291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nb-NO"/>
          </a:p>
        </p:txBody>
      </p:sp>
    </p:spTree>
    <p:extLst>
      <p:ext uri="{BB962C8B-B14F-4D97-AF65-F5344CB8AC3E}">
        <p14:creationId xmlns:p14="http://schemas.microsoft.com/office/powerpoint/2010/main" val="2111987899"/>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 id="2147483737" r:id="rId18"/>
  </p:sldLayoutIdLst>
  <p:hf sldNum="0" hdr="0" ftr="0" dt="0"/>
  <p:txStyles>
    <p:titleStyle>
      <a:lvl1pPr algn="l" defTabSz="914400" rtl="0" eaLnBrk="1" latinLnBrk="0" hangingPunct="1">
        <a:lnSpc>
          <a:spcPct val="90000"/>
        </a:lnSpc>
        <a:spcBef>
          <a:spcPct val="0"/>
        </a:spcBef>
        <a:buNone/>
        <a:defRPr sz="3200" b="0" kern="1200">
          <a:solidFill>
            <a:schemeClr val="accent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1FAD10EF-47D4-0240-947C-844B6DB7DA1B}"/>
              </a:ext>
            </a:extLst>
          </p:cNvPr>
          <p:cNvSpPr>
            <a:spLocks noGrp="1"/>
          </p:cNvSpPr>
          <p:nvPr>
            <p:ph type="title"/>
          </p:nvPr>
        </p:nvSpPr>
        <p:spPr>
          <a:xfrm>
            <a:off x="838200" y="482400"/>
            <a:ext cx="10515600" cy="1072080"/>
          </a:xfrm>
          <a:prstGeom prst="rect">
            <a:avLst/>
          </a:prstGeom>
        </p:spPr>
        <p:txBody>
          <a:bodyPr vert="horz" lIns="91440" tIns="45720" rIns="91440" bIns="45720" rtlCol="0" anchor="ctr">
            <a:normAutofit/>
          </a:bodyPr>
          <a:lstStyle/>
          <a:p>
            <a:r>
              <a:rPr lang="nb-NO"/>
              <a:t>Klikk for å redigere tittelen</a:t>
            </a:r>
          </a:p>
        </p:txBody>
      </p:sp>
      <p:sp>
        <p:nvSpPr>
          <p:cNvPr id="3" name="Plassholder for tekst 2">
            <a:extLst>
              <a:ext uri="{FF2B5EF4-FFF2-40B4-BE49-F238E27FC236}">
                <a16:creationId xmlns:a16="http://schemas.microsoft.com/office/drawing/2014/main" id="{CF3E8312-F0C7-3C46-BEEB-87BD7EA7DE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6" name="Plassholder for lysbildenummer 5">
            <a:extLst>
              <a:ext uri="{FF2B5EF4-FFF2-40B4-BE49-F238E27FC236}">
                <a16:creationId xmlns:a16="http://schemas.microsoft.com/office/drawing/2014/main" id="{D8D59EA7-F2B2-7C49-89A4-3A578F1C80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800">
                <a:solidFill>
                  <a:schemeClr val="tx2"/>
                </a:solidFill>
                <a:latin typeface="Arial" panose="020B0604020202020204" pitchFamily="34" charset="0"/>
                <a:cs typeface="Arial" panose="020B0604020202020204" pitchFamily="34" charset="0"/>
              </a:defRPr>
            </a:lvl1pPr>
          </a:lstStyle>
          <a:p>
            <a:fld id="{95102788-B3AA-6746-B4E5-C52EBB4D0CEE}" type="slidenum">
              <a:rPr lang="nb-NO" smtClean="0"/>
              <a:pPr/>
              <a:t>‹#›</a:t>
            </a:fld>
            <a:endParaRPr lang="nb-NO"/>
          </a:p>
        </p:txBody>
      </p:sp>
      <p:sp>
        <p:nvSpPr>
          <p:cNvPr id="7" name="TekstSylinder 6">
            <a:extLst>
              <a:ext uri="{FF2B5EF4-FFF2-40B4-BE49-F238E27FC236}">
                <a16:creationId xmlns:a16="http://schemas.microsoft.com/office/drawing/2014/main" id="{555FED8A-16C9-8F42-B8B3-8C18FF9D4244}"/>
              </a:ext>
            </a:extLst>
          </p:cNvPr>
          <p:cNvSpPr txBox="1"/>
          <p:nvPr userDrawn="1"/>
        </p:nvSpPr>
        <p:spPr>
          <a:xfrm>
            <a:off x="249560" y="6477356"/>
            <a:ext cx="2299462" cy="123111"/>
          </a:xfrm>
          <a:prstGeom prst="rect">
            <a:avLst/>
          </a:prstGeom>
          <a:noFill/>
        </p:spPr>
        <p:txBody>
          <a:bodyPr wrap="square" lIns="0" tIns="0" rIns="0" bIns="0" rtlCol="0">
            <a:spAutoFit/>
          </a:bodyPr>
          <a:lstStyle/>
          <a:p>
            <a:pPr marL="36000" indent="0" algn="l">
              <a:spcBef>
                <a:spcPts val="600"/>
              </a:spcBef>
              <a:buClr>
                <a:schemeClr val="accent2"/>
              </a:buClr>
              <a:buSzPct val="80000"/>
              <a:buNone/>
            </a:pPr>
            <a:r>
              <a:rPr lang="nb-NO" sz="800">
                <a:solidFill>
                  <a:schemeClr val="accent1"/>
                </a:solidFill>
                <a:latin typeface="Arial" panose="020B0604020202020204" pitchFamily="34" charset="0"/>
                <a:ea typeface="Segoe UI" charset="0"/>
                <a:cs typeface="Arial" panose="020B0604020202020204" pitchFamily="34" charset="0"/>
              </a:rPr>
              <a:t>//</a:t>
            </a:r>
            <a:r>
              <a:rPr lang="nb-NO" sz="800">
                <a:solidFill>
                  <a:schemeClr val="tx1">
                    <a:lumMod val="40000"/>
                    <a:lumOff val="60000"/>
                  </a:schemeClr>
                </a:solidFill>
                <a:latin typeface="Arial" panose="020B0604020202020204" pitchFamily="34" charset="0"/>
                <a:ea typeface="Segoe UI" charset="0"/>
                <a:cs typeface="Arial" panose="020B0604020202020204" pitchFamily="34" charset="0"/>
              </a:rPr>
              <a:t> </a:t>
            </a:r>
            <a:r>
              <a:rPr lang="nb-NO" sz="800">
                <a:solidFill>
                  <a:schemeClr val="tx2"/>
                </a:solidFill>
                <a:latin typeface="Arial" panose="020B0604020202020204" pitchFamily="34" charset="0"/>
                <a:ea typeface="Segoe UI" charset="0"/>
                <a:cs typeface="Arial" panose="020B0604020202020204" pitchFamily="34" charset="0"/>
              </a:rPr>
              <a:t>NAV</a:t>
            </a:r>
          </a:p>
        </p:txBody>
      </p:sp>
      <p:sp>
        <p:nvSpPr>
          <p:cNvPr id="8" name="Plassholder for bunntekst 7">
            <a:extLst>
              <a:ext uri="{FF2B5EF4-FFF2-40B4-BE49-F238E27FC236}">
                <a16:creationId xmlns:a16="http://schemas.microsoft.com/office/drawing/2014/main" id="{7122E58E-2832-4244-8616-203251C291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nb-NO"/>
          </a:p>
        </p:txBody>
      </p:sp>
    </p:spTree>
    <p:extLst>
      <p:ext uri="{BB962C8B-B14F-4D97-AF65-F5344CB8AC3E}">
        <p14:creationId xmlns:p14="http://schemas.microsoft.com/office/powerpoint/2010/main" val="1938843895"/>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 id="2147483822" r:id="rId13"/>
    <p:sldLayoutId id="2147483823" r:id="rId14"/>
    <p:sldLayoutId id="2147483824" r:id="rId15"/>
    <p:sldLayoutId id="2147483825" r:id="rId16"/>
    <p:sldLayoutId id="2147483826" r:id="rId17"/>
    <p:sldLayoutId id="2147483828" r:id="rId18"/>
    <p:sldLayoutId id="2147483835" r:id="rId19"/>
    <p:sldLayoutId id="2147483836" r:id="rId20"/>
    <p:sldLayoutId id="2147483837" r:id="rId21"/>
    <p:sldLayoutId id="2147483838" r:id="rId22"/>
    <p:sldLayoutId id="2147483839" r:id="rId23"/>
    <p:sldLayoutId id="2147483840" r:id="rId24"/>
    <p:sldLayoutId id="2147483841" r:id="rId25"/>
    <p:sldLayoutId id="2147483842" r:id="rId26"/>
    <p:sldLayoutId id="2147483969" r:id="rId27"/>
  </p:sldLayoutIdLst>
  <p:hf sldNum="0" hdr="0" ftr="0" dt="0"/>
  <p:txStyles>
    <p:titleStyle>
      <a:lvl1pPr algn="l" defTabSz="914400" rtl="0" eaLnBrk="1" latinLnBrk="0" hangingPunct="1">
        <a:lnSpc>
          <a:spcPct val="90000"/>
        </a:lnSpc>
        <a:spcBef>
          <a:spcPct val="0"/>
        </a:spcBef>
        <a:buNone/>
        <a:defRPr sz="3200" b="0" kern="1200">
          <a:solidFill>
            <a:schemeClr val="accent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1FAD10EF-47D4-0240-947C-844B6DB7DA1B}"/>
              </a:ext>
            </a:extLst>
          </p:cNvPr>
          <p:cNvSpPr>
            <a:spLocks noGrp="1"/>
          </p:cNvSpPr>
          <p:nvPr>
            <p:ph type="title"/>
          </p:nvPr>
        </p:nvSpPr>
        <p:spPr>
          <a:xfrm>
            <a:off x="838200" y="482400"/>
            <a:ext cx="10515600" cy="1072080"/>
          </a:xfrm>
          <a:prstGeom prst="rect">
            <a:avLst/>
          </a:prstGeom>
        </p:spPr>
        <p:txBody>
          <a:bodyPr vert="horz" lIns="91440" tIns="45720" rIns="91440" bIns="45720" rtlCol="0" anchor="ctr">
            <a:normAutofit/>
          </a:bodyPr>
          <a:lstStyle/>
          <a:p>
            <a:r>
              <a:rPr lang="nb-NO"/>
              <a:t>Klikk for å redigere tittelen</a:t>
            </a:r>
          </a:p>
        </p:txBody>
      </p:sp>
      <p:sp>
        <p:nvSpPr>
          <p:cNvPr id="3" name="Plassholder for tekst 2">
            <a:extLst>
              <a:ext uri="{FF2B5EF4-FFF2-40B4-BE49-F238E27FC236}">
                <a16:creationId xmlns:a16="http://schemas.microsoft.com/office/drawing/2014/main" id="{CF3E8312-F0C7-3C46-BEEB-87BD7EA7DEA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6" name="Plassholder for lysbildenummer 5">
            <a:extLst>
              <a:ext uri="{FF2B5EF4-FFF2-40B4-BE49-F238E27FC236}">
                <a16:creationId xmlns:a16="http://schemas.microsoft.com/office/drawing/2014/main" id="{D8D59EA7-F2B2-7C49-89A4-3A578F1C804F}"/>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800">
                <a:solidFill>
                  <a:schemeClr val="tx2"/>
                </a:solidFill>
                <a:latin typeface="Arial" panose="020B0604020202020204" pitchFamily="34" charset="0"/>
                <a:cs typeface="Arial" panose="020B0604020202020204" pitchFamily="34" charset="0"/>
              </a:defRPr>
            </a:lvl1pPr>
          </a:lstStyle>
          <a:p>
            <a:fld id="{95102788-B3AA-6746-B4E5-C52EBB4D0CEE}" type="slidenum">
              <a:rPr lang="nb-NO" smtClean="0"/>
              <a:pPr/>
              <a:t>‹#›</a:t>
            </a:fld>
            <a:endParaRPr lang="nb-NO"/>
          </a:p>
        </p:txBody>
      </p:sp>
      <p:sp>
        <p:nvSpPr>
          <p:cNvPr id="7" name="TekstSylinder 6">
            <a:extLst>
              <a:ext uri="{FF2B5EF4-FFF2-40B4-BE49-F238E27FC236}">
                <a16:creationId xmlns:a16="http://schemas.microsoft.com/office/drawing/2014/main" id="{555FED8A-16C9-8F42-B8B3-8C18FF9D4244}"/>
              </a:ext>
            </a:extLst>
          </p:cNvPr>
          <p:cNvSpPr txBox="1"/>
          <p:nvPr userDrawn="1"/>
        </p:nvSpPr>
        <p:spPr>
          <a:xfrm>
            <a:off x="249562" y="6477358"/>
            <a:ext cx="2299463" cy="123111"/>
          </a:xfrm>
          <a:prstGeom prst="rect">
            <a:avLst/>
          </a:prstGeom>
          <a:noFill/>
        </p:spPr>
        <p:txBody>
          <a:bodyPr wrap="square" lIns="0" tIns="0" rIns="0" bIns="0" rtlCol="0">
            <a:spAutoFit/>
          </a:bodyPr>
          <a:lstStyle/>
          <a:p>
            <a:pPr marL="35998" indent="0" algn="l">
              <a:spcBef>
                <a:spcPts val="600"/>
              </a:spcBef>
              <a:buClr>
                <a:schemeClr val="accent2"/>
              </a:buClr>
              <a:buSzPct val="80000"/>
              <a:buNone/>
            </a:pPr>
            <a:r>
              <a:rPr lang="nb-NO" sz="800">
                <a:solidFill>
                  <a:schemeClr val="accent1"/>
                </a:solidFill>
                <a:latin typeface="Arial" panose="020B0604020202020204" pitchFamily="34" charset="0"/>
                <a:ea typeface="Segoe UI" charset="0"/>
                <a:cs typeface="Arial" panose="020B0604020202020204" pitchFamily="34" charset="0"/>
              </a:rPr>
              <a:t>//</a:t>
            </a:r>
            <a:r>
              <a:rPr lang="nb-NO" sz="800">
                <a:solidFill>
                  <a:schemeClr val="tx1">
                    <a:lumMod val="40000"/>
                    <a:lumOff val="60000"/>
                  </a:schemeClr>
                </a:solidFill>
                <a:latin typeface="Arial" panose="020B0604020202020204" pitchFamily="34" charset="0"/>
                <a:ea typeface="Segoe UI" charset="0"/>
                <a:cs typeface="Arial" panose="020B0604020202020204" pitchFamily="34" charset="0"/>
              </a:rPr>
              <a:t> </a:t>
            </a:r>
            <a:r>
              <a:rPr lang="nb-NO" sz="800">
                <a:solidFill>
                  <a:schemeClr val="tx2"/>
                </a:solidFill>
                <a:latin typeface="Arial" panose="020B0604020202020204" pitchFamily="34" charset="0"/>
                <a:ea typeface="Segoe UI" charset="0"/>
                <a:cs typeface="Arial" panose="020B0604020202020204" pitchFamily="34" charset="0"/>
              </a:rPr>
              <a:t>NAV</a:t>
            </a:r>
          </a:p>
        </p:txBody>
      </p:sp>
      <p:sp>
        <p:nvSpPr>
          <p:cNvPr id="8" name="Plassholder for bunntekst 7">
            <a:extLst>
              <a:ext uri="{FF2B5EF4-FFF2-40B4-BE49-F238E27FC236}">
                <a16:creationId xmlns:a16="http://schemas.microsoft.com/office/drawing/2014/main" id="{7122E58E-2832-4244-8616-203251C2916D}"/>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nb-NO"/>
          </a:p>
        </p:txBody>
      </p:sp>
    </p:spTree>
    <p:extLst>
      <p:ext uri="{BB962C8B-B14F-4D97-AF65-F5344CB8AC3E}">
        <p14:creationId xmlns:p14="http://schemas.microsoft.com/office/powerpoint/2010/main" val="3872174455"/>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 id="2147483873" r:id="rId14"/>
    <p:sldLayoutId id="2147483874" r:id="rId15"/>
    <p:sldLayoutId id="2147483875" r:id="rId16"/>
    <p:sldLayoutId id="2147483876" r:id="rId17"/>
  </p:sldLayoutIdLst>
  <p:hf sldNum="0" hdr="0" ftr="0" dt="0"/>
  <p:txStyles>
    <p:titleStyle>
      <a:lvl1pPr algn="l" defTabSz="914354" rtl="0" eaLnBrk="1" latinLnBrk="0" hangingPunct="1">
        <a:lnSpc>
          <a:spcPct val="90000"/>
        </a:lnSpc>
        <a:spcBef>
          <a:spcPct val="0"/>
        </a:spcBef>
        <a:buNone/>
        <a:defRPr sz="3200" b="0" kern="1200">
          <a:solidFill>
            <a:schemeClr val="accent1"/>
          </a:solidFill>
          <a:latin typeface="Arial" panose="020B0604020202020204" pitchFamily="34" charset="0"/>
          <a:ea typeface="+mj-ea"/>
          <a:cs typeface="Arial" panose="020B0604020202020204" pitchFamily="34" charset="0"/>
        </a:defRPr>
      </a:lvl1pPr>
    </p:titleStyle>
    <p:bodyStyle>
      <a:lvl1pPr marL="228589" indent="-228589" algn="l" defTabSz="914354"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766" indent="-228589" algn="l" defTabSz="914354"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42" indent="-228589" algn="l" defTabSz="914354"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20" indent="-228589" algn="l" defTabSz="914354"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298" indent="-228589" algn="l" defTabSz="914354"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1324758"/>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 id="2147483914" r:id="rId13"/>
    <p:sldLayoutId id="2147483915" r:id="rId14"/>
    <p:sldLayoutId id="2147483916" r:id="rId15"/>
    <p:sldLayoutId id="2147483917" r:id="rId16"/>
    <p:sldLayoutId id="2147483918" r:id="rId17"/>
    <p:sldLayoutId id="2147483919" r:id="rId18"/>
    <p:sldLayoutId id="2147483920" r:id="rId19"/>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66.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notesSlide" Target="../notesSlides/notesSlide9.xml"/><Relationship Id="rId16" Type="http://schemas.openxmlformats.org/officeDocument/2006/relationships/image" Target="../media/image39.svg"/><Relationship Id="rId1" Type="http://schemas.openxmlformats.org/officeDocument/2006/relationships/slideLayout" Target="../slideLayouts/slideLayout24.xml"/><Relationship Id="rId6" Type="http://schemas.openxmlformats.org/officeDocument/2006/relationships/image" Target="../media/image29.sv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 Id="rId14" Type="http://schemas.openxmlformats.org/officeDocument/2006/relationships/image" Target="../media/image37.sv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61.xml"/></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6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41.sv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6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41.svg"/></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6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41.sv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61.xml"/><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8" Type="http://schemas.openxmlformats.org/officeDocument/2006/relationships/slide" Target="slide38.xml"/><Relationship Id="rId13" Type="http://schemas.openxmlformats.org/officeDocument/2006/relationships/slide" Target="slide75.xml"/><Relationship Id="rId3" Type="http://schemas.openxmlformats.org/officeDocument/2006/relationships/slide" Target="slide3.xml"/><Relationship Id="rId7" Type="http://schemas.openxmlformats.org/officeDocument/2006/relationships/slide" Target="slide29.xml"/><Relationship Id="rId12" Type="http://schemas.openxmlformats.org/officeDocument/2006/relationships/slide" Target="slide69.xml"/><Relationship Id="rId2" Type="http://schemas.openxmlformats.org/officeDocument/2006/relationships/notesSlide" Target="../notesSlides/notesSlide2.xml"/><Relationship Id="rId1" Type="http://schemas.openxmlformats.org/officeDocument/2006/relationships/slideLayout" Target="../slideLayouts/slideLayout66.xml"/><Relationship Id="rId6" Type="http://schemas.openxmlformats.org/officeDocument/2006/relationships/slide" Target="slide21.xml"/><Relationship Id="rId11" Type="http://schemas.openxmlformats.org/officeDocument/2006/relationships/slide" Target="slide61.xml"/><Relationship Id="rId5" Type="http://schemas.openxmlformats.org/officeDocument/2006/relationships/slide" Target="slide15.xml"/><Relationship Id="rId10" Type="http://schemas.openxmlformats.org/officeDocument/2006/relationships/slide" Target="slide54.xml"/><Relationship Id="rId4" Type="http://schemas.openxmlformats.org/officeDocument/2006/relationships/slide" Target="slide11.xml"/><Relationship Id="rId9" Type="http://schemas.openxmlformats.org/officeDocument/2006/relationships/slide" Target="slide44.xml"/><Relationship Id="rId14" Type="http://schemas.openxmlformats.org/officeDocument/2006/relationships/slide" Target="slide77.xml"/></Relationships>
</file>

<file path=ppt/slides/_rels/slide2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61.xml"/></Relationships>
</file>

<file path=ppt/slides/_rels/slide2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chart" Target="../charts/chart6.xml"/><Relationship Id="rId1" Type="http://schemas.openxmlformats.org/officeDocument/2006/relationships/slideLayout" Target="../slideLayouts/slideLayout2.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slides/_rels/slide2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hyperlink" Target="https://data.nav.no/fortelling/utviklingstrekk_folketrygden_2013_2033/" TargetMode="Externa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chart" Target="../charts/chart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48.xml"/><Relationship Id="rId6" Type="http://schemas.openxmlformats.org/officeDocument/2006/relationships/hyperlink" Target="https://demografiverktoy.nav.no/" TargetMode="External"/><Relationship Id="rId5" Type="http://schemas.openxmlformats.org/officeDocument/2006/relationships/image" Target="../media/image54.png"/><Relationship Id="rId4" Type="http://schemas.openxmlformats.org/officeDocument/2006/relationships/hyperlink" Target="https://www.ks.no/fremtidsverktoyet-2040"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3.xml"/><Relationship Id="rId1" Type="http://schemas.openxmlformats.org/officeDocument/2006/relationships/slideLayout" Target="../slideLayouts/slideLayout61.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61.xml"/><Relationship Id="rId4" Type="http://schemas.openxmlformats.org/officeDocument/2006/relationships/image" Target="../media/image18.jpeg"/></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5.xml"/><Relationship Id="rId1" Type="http://schemas.openxmlformats.org/officeDocument/2006/relationships/slideLayout" Target="../slideLayouts/slideLayout10.xml"/><Relationship Id="rId5" Type="http://schemas.openxmlformats.org/officeDocument/2006/relationships/image" Target="../media/image59.png"/><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chart" Target="../charts/chart10.xml"/></Relationships>
</file>

<file path=ppt/slides/_rels/slide3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30.xml"/><Relationship Id="rId1" Type="http://schemas.openxmlformats.org/officeDocument/2006/relationships/slideLayout" Target="../slideLayouts/slideLayout88.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slides/_rels/slide3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1.xml"/><Relationship Id="rId1" Type="http://schemas.openxmlformats.org/officeDocument/2006/relationships/slideLayout" Target="../slideLayouts/slideLayout61.xml"/></Relationships>
</file>

<file path=ppt/slides/_rels/slide3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65.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4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3.xml"/><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7.xml"/><Relationship Id="rId1" Type="http://schemas.openxmlformats.org/officeDocument/2006/relationships/slideLayout" Target="../slideLayouts/slideLayout61.xml"/></Relationships>
</file>

<file path=ppt/slides/_rels/slide45.xml.rels><?xml version="1.0" encoding="UTF-8" standalone="yes"?>
<Relationships xmlns="http://schemas.openxmlformats.org/package/2006/relationships"><Relationship Id="rId8" Type="http://schemas.openxmlformats.org/officeDocument/2006/relationships/image" Target="../media/image83.svg"/><Relationship Id="rId13" Type="http://schemas.openxmlformats.org/officeDocument/2006/relationships/image" Target="../media/image88.png"/><Relationship Id="rId3" Type="http://schemas.openxmlformats.org/officeDocument/2006/relationships/image" Target="../media/image78.png"/><Relationship Id="rId7" Type="http://schemas.openxmlformats.org/officeDocument/2006/relationships/image" Target="../media/image82.png"/><Relationship Id="rId12" Type="http://schemas.openxmlformats.org/officeDocument/2006/relationships/image" Target="../media/image87.sv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81.svg"/><Relationship Id="rId11" Type="http://schemas.openxmlformats.org/officeDocument/2006/relationships/image" Target="../media/image86.png"/><Relationship Id="rId5" Type="http://schemas.openxmlformats.org/officeDocument/2006/relationships/image" Target="../media/image80.png"/><Relationship Id="rId10" Type="http://schemas.openxmlformats.org/officeDocument/2006/relationships/image" Target="../media/image85.svg"/><Relationship Id="rId4" Type="http://schemas.openxmlformats.org/officeDocument/2006/relationships/image" Target="../media/image79.svg"/><Relationship Id="rId9" Type="http://schemas.openxmlformats.org/officeDocument/2006/relationships/image" Target="../media/image84.png"/><Relationship Id="rId14" Type="http://schemas.openxmlformats.org/officeDocument/2006/relationships/image" Target="../media/image89.svg"/></Relationships>
</file>

<file path=ppt/slides/_rels/slide4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1.xml"/><Relationship Id="rId1" Type="http://schemas.openxmlformats.org/officeDocument/2006/relationships/slideLayout" Target="../slideLayouts/slideLayout5.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4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3.xml"/><Relationship Id="rId1" Type="http://schemas.openxmlformats.org/officeDocument/2006/relationships/slideLayout" Target="../slideLayouts/slideLayout49.xml"/><Relationship Id="rId4" Type="http://schemas.openxmlformats.org/officeDocument/2006/relationships/image" Target="../media/image98.png"/></Relationships>
</file>

<file path=ppt/slides/_rels/slide5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4.xml"/><Relationship Id="rId1" Type="http://schemas.openxmlformats.org/officeDocument/2006/relationships/slideLayout" Target="../slideLayouts/slideLayout47.xml"/><Relationship Id="rId6" Type="http://schemas.openxmlformats.org/officeDocument/2006/relationships/image" Target="../media/image102.svg"/><Relationship Id="rId5" Type="http://schemas.openxmlformats.org/officeDocument/2006/relationships/image" Target="../media/image101.png"/><Relationship Id="rId4" Type="http://schemas.openxmlformats.org/officeDocument/2006/relationships/image" Target="../media/image100.png"/></Relationships>
</file>

<file path=ppt/slides/_rels/slide5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5.xml"/><Relationship Id="rId1" Type="http://schemas.openxmlformats.org/officeDocument/2006/relationships/slideLayout" Target="../slideLayouts/slideLayout43.xml"/><Relationship Id="rId6" Type="http://schemas.openxmlformats.org/officeDocument/2006/relationships/image" Target="../media/image106.jpeg"/><Relationship Id="rId5" Type="http://schemas.openxmlformats.org/officeDocument/2006/relationships/image" Target="../media/image105.png"/><Relationship Id="rId4" Type="http://schemas.openxmlformats.org/officeDocument/2006/relationships/image" Target="../media/image104.png"/></Relationships>
</file>

<file path=ppt/slides/_rels/slide53.xml.rels><?xml version="1.0" encoding="UTF-8" standalone="yes"?>
<Relationships xmlns="http://schemas.openxmlformats.org/package/2006/relationships"><Relationship Id="rId8" Type="http://schemas.openxmlformats.org/officeDocument/2006/relationships/image" Target="../media/image112.sv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notesSlide" Target="../notesSlides/notesSlide46.xml"/><Relationship Id="rId1" Type="http://schemas.openxmlformats.org/officeDocument/2006/relationships/slideLayout" Target="../slideLayouts/slideLayout48.xml"/><Relationship Id="rId6" Type="http://schemas.openxmlformats.org/officeDocument/2006/relationships/image" Target="../media/image110.svg"/><Relationship Id="rId5" Type="http://schemas.openxmlformats.org/officeDocument/2006/relationships/image" Target="../media/image109.png"/><Relationship Id="rId10" Type="http://schemas.openxmlformats.org/officeDocument/2006/relationships/image" Target="../media/image114.svg"/><Relationship Id="rId4" Type="http://schemas.openxmlformats.org/officeDocument/2006/relationships/image" Target="../media/image108.svg"/><Relationship Id="rId9" Type="http://schemas.openxmlformats.org/officeDocument/2006/relationships/image" Target="../media/image113.png"/></Relationships>
</file>

<file path=ppt/slides/_rels/slide5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47.xml"/><Relationship Id="rId1" Type="http://schemas.openxmlformats.org/officeDocument/2006/relationships/slideLayout" Target="../slideLayouts/slideLayout61.xml"/></Relationships>
</file>

<file path=ppt/slides/_rels/slide5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48.xml"/><Relationship Id="rId1" Type="http://schemas.openxmlformats.org/officeDocument/2006/relationships/slideLayout" Target="../slideLayouts/slideLayout10.xml"/><Relationship Id="rId4" Type="http://schemas.openxmlformats.org/officeDocument/2006/relationships/chart" Target="../charts/chart11.xml"/></Relationships>
</file>

<file path=ppt/slides/_rels/slide56.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49.xml"/><Relationship Id="rId1" Type="http://schemas.openxmlformats.org/officeDocument/2006/relationships/slideLayout" Target="../slideLayouts/slideLayout10.xml"/><Relationship Id="rId4" Type="http://schemas.openxmlformats.org/officeDocument/2006/relationships/image" Target="../media/image117.jpeg"/></Relationships>
</file>

<file path=ppt/slides/_rels/slide57.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50.xml"/><Relationship Id="rId1" Type="http://schemas.openxmlformats.org/officeDocument/2006/relationships/slideLayout" Target="../slideLayouts/slideLayout10.xml"/><Relationship Id="rId4" Type="http://schemas.openxmlformats.org/officeDocument/2006/relationships/image" Target="../media/image118.jpeg"/></Relationships>
</file>

<file path=ppt/slides/_rels/slide58.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51.xml"/><Relationship Id="rId1" Type="http://schemas.openxmlformats.org/officeDocument/2006/relationships/slideLayout" Target="../slideLayouts/slideLayout10.xml"/><Relationship Id="rId4" Type="http://schemas.openxmlformats.org/officeDocument/2006/relationships/image" Target="../media/image119.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53.xml"/><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54.xml"/><Relationship Id="rId1" Type="http://schemas.openxmlformats.org/officeDocument/2006/relationships/slideLayout" Target="../slideLayouts/slideLayout61.xml"/></Relationships>
</file>

<file path=ppt/slides/_rels/slide62.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55.xml"/><Relationship Id="rId1" Type="http://schemas.openxmlformats.org/officeDocument/2006/relationships/slideLayout" Target="../slideLayouts/slideLayout65.xml"/><Relationship Id="rId4" Type="http://schemas.openxmlformats.org/officeDocument/2006/relationships/image" Target="../media/image122.jpeg"/></Relationships>
</file>

<file path=ppt/slides/_rels/slide63.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56.xml"/><Relationship Id="rId1" Type="http://schemas.openxmlformats.org/officeDocument/2006/relationships/slideLayout" Target="../slideLayouts/slideLayout66.xml"/><Relationship Id="rId4" Type="http://schemas.openxmlformats.org/officeDocument/2006/relationships/image" Target="../media/image123.jpeg"/></Relationships>
</file>

<file path=ppt/slides/_rels/slide64.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57.xml"/><Relationship Id="rId1" Type="http://schemas.openxmlformats.org/officeDocument/2006/relationships/slideLayout" Target="../slideLayouts/slideLayout64.xml"/></Relationships>
</file>

<file path=ppt/slides/_rels/slide6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8.xml"/><Relationship Id="rId1" Type="http://schemas.openxmlformats.org/officeDocument/2006/relationships/slideLayout" Target="../slideLayouts/slideLayout86.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chart" Target="../charts/chart18.xml"/></Relationships>
</file>

<file path=ppt/slides/_rels/slide66.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chart" Target="../charts/chart19.xml"/></Relationships>
</file>

<file path=ppt/slides/_rels/slide67.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3.xml"/></Relationships>
</file>

<file path=ppt/slides/_rels/slide6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62.xml"/><Relationship Id="rId1" Type="http://schemas.openxmlformats.org/officeDocument/2006/relationships/slideLayout" Target="../slideLayouts/slideLayout61.xml"/><Relationship Id="rId4" Type="http://schemas.openxmlformats.org/officeDocument/2006/relationships/image" Target="../media/image128.jpeg"/></Relationships>
</file>

<file path=ppt/slides/_rels/slide7.xml.rels><?xml version="1.0" encoding="UTF-8" standalone="yes"?>
<Relationships xmlns="http://schemas.openxmlformats.org/package/2006/relationships"><Relationship Id="rId3" Type="http://schemas.openxmlformats.org/officeDocument/2006/relationships/hyperlink" Target="https://demografiverktoy.nav.no/"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24.jpeg"/></Relationships>
</file>

<file path=ppt/slides/_rels/slide7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65.xml"/><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68.xml"/><Relationship Id="rId1" Type="http://schemas.openxmlformats.org/officeDocument/2006/relationships/slideLayout" Target="../slideLayouts/slideLayout6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8.xml"/></Relationships>
</file>

<file path=ppt/slides/_rels/slide7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0.xml"/><Relationship Id="rId1" Type="http://schemas.openxmlformats.org/officeDocument/2006/relationships/slideLayout" Target="../slideLayouts/slideLayout6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3" Type="http://schemas.openxmlformats.org/officeDocument/2006/relationships/hyperlink" Target="https://www.nav.no/omverdensanalyse" TargetMode="External"/><Relationship Id="rId2" Type="http://schemas.openxmlformats.org/officeDocument/2006/relationships/notesSlide" Target="../notesSlides/notesSlide72.xml"/><Relationship Id="rId1" Type="http://schemas.openxmlformats.org/officeDocument/2006/relationships/slideLayout" Target="../slideLayouts/slideLayout17.xml"/><Relationship Id="rId4" Type="http://schemas.openxmlformats.org/officeDocument/2006/relationships/hyperlink" Target="mailto:redaksjon.omverdensanalysen@nav.no"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CE1FF"/>
        </a:solidFill>
        <a:effectLst/>
      </p:bgPr>
    </p:bg>
    <p:spTree>
      <p:nvGrpSpPr>
        <p:cNvPr id="1" name=""/>
        <p:cNvGrpSpPr/>
        <p:nvPr/>
      </p:nvGrpSpPr>
      <p:grpSpPr>
        <a:xfrm>
          <a:off x="0" y="0"/>
          <a:ext cx="0" cy="0"/>
          <a:chOff x="0" y="0"/>
          <a:chExt cx="0" cy="0"/>
        </a:xfrm>
      </p:grpSpPr>
      <p:pic>
        <p:nvPicPr>
          <p:cNvPr id="2" name="Bilde 1" descr="Et bilde som inneholder rom, mørke, stjerne, sort&#10;&#10;KI-generert innhold kan være feil.">
            <a:extLst>
              <a:ext uri="{FF2B5EF4-FFF2-40B4-BE49-F238E27FC236}">
                <a16:creationId xmlns:a16="http://schemas.microsoft.com/office/drawing/2014/main" id="{A7033B2D-9188-547F-61D6-DC71FCDBCA01}"/>
              </a:ext>
            </a:extLst>
          </p:cNvPr>
          <p:cNvPicPr>
            <a:picLocks noChangeAspect="1"/>
          </p:cNvPicPr>
          <p:nvPr/>
        </p:nvPicPr>
        <p:blipFill>
          <a:blip r:embed="rId3"/>
          <a:stretch>
            <a:fillRect/>
          </a:stretch>
        </p:blipFill>
        <p:spPr>
          <a:xfrm>
            <a:off x="4547944" y="1162425"/>
            <a:ext cx="7632976" cy="4091659"/>
          </a:xfrm>
          <a:prstGeom prst="rect">
            <a:avLst/>
          </a:prstGeom>
        </p:spPr>
      </p:pic>
      <p:sp>
        <p:nvSpPr>
          <p:cNvPr id="3" name="Tittel 3">
            <a:extLst>
              <a:ext uri="{FF2B5EF4-FFF2-40B4-BE49-F238E27FC236}">
                <a16:creationId xmlns:a16="http://schemas.microsoft.com/office/drawing/2014/main" id="{FF0D578E-54AF-2BAC-55BE-9996CA045AD8}"/>
              </a:ext>
            </a:extLst>
          </p:cNvPr>
          <p:cNvSpPr txBox="1">
            <a:spLocks/>
          </p:cNvSpPr>
          <p:nvPr/>
        </p:nvSpPr>
        <p:spPr>
          <a:xfrm>
            <a:off x="525314" y="3599690"/>
            <a:ext cx="6551347" cy="1396431"/>
          </a:xfrm>
          <a:prstGeom prst="rect">
            <a:avLst/>
          </a:prstGeom>
        </p:spPr>
        <p:txBody>
          <a:bodyPr>
            <a:normAutofit/>
          </a:bodyPr>
          <a:lstStyle>
            <a:lvl1pPr algn="l" defTabSz="914400" rtl="0" eaLnBrk="1" latinLnBrk="0" hangingPunct="1">
              <a:lnSpc>
                <a:spcPct val="90000"/>
              </a:lnSpc>
              <a:spcBef>
                <a:spcPct val="0"/>
              </a:spcBef>
              <a:buNone/>
              <a:defRPr sz="3200" b="0" kern="1200">
                <a:solidFill>
                  <a:schemeClr val="accent1"/>
                </a:solidFill>
                <a:latin typeface="Arial" panose="020B0604020202020204" pitchFamily="34" charset="0"/>
                <a:ea typeface="+mj-ea"/>
                <a:cs typeface="Arial" panose="020B0604020202020204" pitchFamily="34" charset="0"/>
              </a:defRPr>
            </a:lvl1pPr>
          </a:lstStyle>
          <a:p>
            <a:r>
              <a:rPr lang="nb-NO" b="1">
                <a:solidFill>
                  <a:schemeClr val="tx1"/>
                </a:solidFill>
              </a:rPr>
              <a:t>Navs omverdensanalyse</a:t>
            </a:r>
            <a:br>
              <a:rPr lang="nb-NO" b="1">
                <a:solidFill>
                  <a:schemeClr val="tx1"/>
                </a:solidFill>
              </a:rPr>
            </a:br>
            <a:r>
              <a:rPr lang="nb-NO" b="1">
                <a:solidFill>
                  <a:schemeClr val="tx1"/>
                </a:solidFill>
              </a:rPr>
              <a:t>2025–2035</a:t>
            </a:r>
          </a:p>
        </p:txBody>
      </p:sp>
      <p:sp>
        <p:nvSpPr>
          <p:cNvPr id="4" name="Undertittel 4">
            <a:extLst>
              <a:ext uri="{FF2B5EF4-FFF2-40B4-BE49-F238E27FC236}">
                <a16:creationId xmlns:a16="http://schemas.microsoft.com/office/drawing/2014/main" id="{2FDA3B71-961A-A46F-AA4A-E644625C209C}"/>
              </a:ext>
            </a:extLst>
          </p:cNvPr>
          <p:cNvSpPr txBox="1">
            <a:spLocks/>
          </p:cNvSpPr>
          <p:nvPr/>
        </p:nvSpPr>
        <p:spPr>
          <a:xfrm>
            <a:off x="525314" y="5059292"/>
            <a:ext cx="4503886" cy="991169"/>
          </a:xfrm>
          <a:prstGeom prst="rect">
            <a:avLst/>
          </a:prstGeom>
        </p:spPr>
        <p:txBody>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2000"/>
              <a:t>Samfunnstrender til 2035 og konsekvenser for Nav</a:t>
            </a:r>
          </a:p>
        </p:txBody>
      </p:sp>
      <p:cxnSp>
        <p:nvCxnSpPr>
          <p:cNvPr id="6" name="Rett linje 5">
            <a:extLst>
              <a:ext uri="{FF2B5EF4-FFF2-40B4-BE49-F238E27FC236}">
                <a16:creationId xmlns:a16="http://schemas.microsoft.com/office/drawing/2014/main" id="{5A6C19C0-8D26-7979-F627-8DD3C12AD14A}"/>
              </a:ext>
            </a:extLst>
          </p:cNvPr>
          <p:cNvCxnSpPr/>
          <p:nvPr/>
        </p:nvCxnSpPr>
        <p:spPr>
          <a:xfrm>
            <a:off x="613605" y="4755014"/>
            <a:ext cx="5017169" cy="0"/>
          </a:xfrm>
          <a:prstGeom prst="line">
            <a:avLst/>
          </a:prstGeom>
          <a:ln w="28575">
            <a:solidFill>
              <a:srgbClr val="00347D"/>
            </a:solidFill>
          </a:ln>
        </p:spPr>
        <p:style>
          <a:lnRef idx="1">
            <a:schemeClr val="accent1"/>
          </a:lnRef>
          <a:fillRef idx="0">
            <a:schemeClr val="accent1"/>
          </a:fillRef>
          <a:effectRef idx="0">
            <a:schemeClr val="accent1"/>
          </a:effectRef>
          <a:fontRef idx="minor">
            <a:schemeClr val="tx1"/>
          </a:fontRef>
        </p:style>
      </p:cxnSp>
      <p:sp>
        <p:nvSpPr>
          <p:cNvPr id="7" name="Rektangel 6">
            <a:extLst>
              <a:ext uri="{FF2B5EF4-FFF2-40B4-BE49-F238E27FC236}">
                <a16:creationId xmlns:a16="http://schemas.microsoft.com/office/drawing/2014/main" id="{B5D4C852-43D4-E160-C6B8-FC1A096958F5}"/>
              </a:ext>
            </a:extLst>
          </p:cNvPr>
          <p:cNvSpPr/>
          <p:nvPr/>
        </p:nvSpPr>
        <p:spPr>
          <a:xfrm>
            <a:off x="0" y="6328611"/>
            <a:ext cx="1215189" cy="529389"/>
          </a:xfrm>
          <a:prstGeom prst="rect">
            <a:avLst/>
          </a:prstGeom>
          <a:solidFill>
            <a:srgbClr val="CC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9" name="Bilde 8" descr="Et bilde som inneholder Font, Grafikk, logo, grafisk design&#10;&#10;KI-generert innhold kan være feil.">
            <a:extLst>
              <a:ext uri="{FF2B5EF4-FFF2-40B4-BE49-F238E27FC236}">
                <a16:creationId xmlns:a16="http://schemas.microsoft.com/office/drawing/2014/main" id="{54D3BB9C-5D70-24BD-B6C8-FD9EB316D6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5314" y="613455"/>
            <a:ext cx="1572894" cy="989751"/>
          </a:xfrm>
          <a:prstGeom prst="rect">
            <a:avLst/>
          </a:prstGeom>
        </p:spPr>
      </p:pic>
      <p:sp>
        <p:nvSpPr>
          <p:cNvPr id="10" name="Rektangel 9">
            <a:extLst>
              <a:ext uri="{FF2B5EF4-FFF2-40B4-BE49-F238E27FC236}">
                <a16:creationId xmlns:a16="http://schemas.microsoft.com/office/drawing/2014/main" id="{092E5F1B-D70C-0675-93B2-1A20354468D1}"/>
              </a:ext>
            </a:extLst>
          </p:cNvPr>
          <p:cNvSpPr/>
          <p:nvPr/>
        </p:nvSpPr>
        <p:spPr>
          <a:xfrm rot="19284717">
            <a:off x="11662524" y="4629938"/>
            <a:ext cx="605021" cy="198460"/>
          </a:xfrm>
          <a:prstGeom prst="rect">
            <a:avLst/>
          </a:prstGeom>
          <a:solidFill>
            <a:srgbClr val="CC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8129321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CC48AD1-CBC3-6443-F455-0E22FD0AF40B}"/>
              </a:ext>
            </a:extLst>
          </p:cNvPr>
          <p:cNvSpPr>
            <a:spLocks noGrp="1" noRot="1" noMove="1" noResize="1" noEditPoints="1" noAdjustHandles="1" noChangeArrowheads="1" noChangeShapeType="1"/>
          </p:cNvSpPr>
          <p:nvPr>
            <p:ph type="title"/>
          </p:nvPr>
        </p:nvSpPr>
        <p:spPr/>
        <p:txBody>
          <a:bodyPr>
            <a:normAutofit/>
          </a:bodyPr>
          <a:lstStyle/>
          <a:p>
            <a:pPr algn="ctr"/>
            <a:r>
              <a:rPr lang="nb-NO" sz="3600" b="1"/>
              <a:t>7</a:t>
            </a:r>
            <a:r>
              <a:rPr lang="nb-NO" sz="3600"/>
              <a:t> samfunnsområder i analysen</a:t>
            </a:r>
          </a:p>
        </p:txBody>
      </p:sp>
      <p:sp>
        <p:nvSpPr>
          <p:cNvPr id="3" name="Ellipse 2">
            <a:extLst>
              <a:ext uri="{FF2B5EF4-FFF2-40B4-BE49-F238E27FC236}">
                <a16:creationId xmlns:a16="http://schemas.microsoft.com/office/drawing/2014/main" id="{05C10419-3C7E-B15E-F70A-8FE13A92B6B1}"/>
              </a:ext>
            </a:extLst>
          </p:cNvPr>
          <p:cNvSpPr>
            <a:spLocks noGrp="1" noRot="1" noMove="1" noResize="1" noEditPoints="1" noAdjustHandles="1" noChangeArrowheads="1" noChangeShapeType="1"/>
          </p:cNvSpPr>
          <p:nvPr/>
        </p:nvSpPr>
        <p:spPr>
          <a:xfrm>
            <a:off x="4738577" y="1554480"/>
            <a:ext cx="1339702" cy="1366284"/>
          </a:xfrm>
          <a:prstGeom prst="ellipse">
            <a:avLst/>
          </a:prstGeom>
          <a:solidFill>
            <a:srgbClr val="66A5F4"/>
          </a:solidFill>
          <a:ln w="76200">
            <a:solidFill>
              <a:srgbClr val="CCE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2400" b="1"/>
          </a:p>
        </p:txBody>
      </p:sp>
      <p:sp>
        <p:nvSpPr>
          <p:cNvPr id="6" name="Ellipse 5">
            <a:extLst>
              <a:ext uri="{FF2B5EF4-FFF2-40B4-BE49-F238E27FC236}">
                <a16:creationId xmlns:a16="http://schemas.microsoft.com/office/drawing/2014/main" id="{7234F2C1-1540-E2C0-948F-7F821B16DAD2}"/>
              </a:ext>
            </a:extLst>
          </p:cNvPr>
          <p:cNvSpPr>
            <a:spLocks noGrp="1" noRot="1" noMove="1" noResize="1" noEditPoints="1" noAdjustHandles="1" noChangeArrowheads="1" noChangeShapeType="1"/>
          </p:cNvSpPr>
          <p:nvPr/>
        </p:nvSpPr>
        <p:spPr>
          <a:xfrm>
            <a:off x="5651204" y="2039858"/>
            <a:ext cx="1339702" cy="1366284"/>
          </a:xfrm>
          <a:prstGeom prst="ellipse">
            <a:avLst/>
          </a:prstGeom>
          <a:solidFill>
            <a:srgbClr val="66A5F4"/>
          </a:solidFill>
          <a:ln w="76200">
            <a:solidFill>
              <a:srgbClr val="CCE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2400" b="1"/>
          </a:p>
        </p:txBody>
      </p:sp>
      <p:sp>
        <p:nvSpPr>
          <p:cNvPr id="7" name="Ellipse 6">
            <a:extLst>
              <a:ext uri="{FF2B5EF4-FFF2-40B4-BE49-F238E27FC236}">
                <a16:creationId xmlns:a16="http://schemas.microsoft.com/office/drawing/2014/main" id="{2417AC92-3A7C-E1F3-9B27-2F5EA8F8A241}"/>
              </a:ext>
            </a:extLst>
          </p:cNvPr>
          <p:cNvSpPr>
            <a:spLocks noGrp="1" noRot="1" noMove="1" noResize="1" noEditPoints="1" noAdjustHandles="1" noChangeArrowheads="1" noChangeShapeType="1"/>
          </p:cNvSpPr>
          <p:nvPr/>
        </p:nvSpPr>
        <p:spPr>
          <a:xfrm>
            <a:off x="4738577" y="2579193"/>
            <a:ext cx="1339702" cy="1366284"/>
          </a:xfrm>
          <a:prstGeom prst="ellipse">
            <a:avLst/>
          </a:prstGeom>
          <a:solidFill>
            <a:srgbClr val="66A5F4"/>
          </a:solidFill>
          <a:ln w="76200">
            <a:solidFill>
              <a:srgbClr val="CCE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2400" b="1"/>
          </a:p>
        </p:txBody>
      </p:sp>
      <p:sp>
        <p:nvSpPr>
          <p:cNvPr id="10" name="Ellipse 9">
            <a:extLst>
              <a:ext uri="{FF2B5EF4-FFF2-40B4-BE49-F238E27FC236}">
                <a16:creationId xmlns:a16="http://schemas.microsoft.com/office/drawing/2014/main" id="{9F30AB69-CAA4-85CD-D461-1E76B1ACF906}"/>
              </a:ext>
            </a:extLst>
          </p:cNvPr>
          <p:cNvSpPr>
            <a:spLocks noGrp="1" noRot="1" noMove="1" noResize="1" noEditPoints="1" noAdjustHandles="1" noChangeArrowheads="1" noChangeShapeType="1"/>
          </p:cNvSpPr>
          <p:nvPr/>
        </p:nvSpPr>
        <p:spPr>
          <a:xfrm>
            <a:off x="5651204" y="2992668"/>
            <a:ext cx="1339702" cy="1366284"/>
          </a:xfrm>
          <a:prstGeom prst="ellipse">
            <a:avLst/>
          </a:prstGeom>
          <a:solidFill>
            <a:srgbClr val="66A5F4"/>
          </a:solidFill>
          <a:ln w="76200">
            <a:solidFill>
              <a:srgbClr val="CCE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2400" b="1"/>
          </a:p>
        </p:txBody>
      </p:sp>
      <p:sp>
        <p:nvSpPr>
          <p:cNvPr id="8" name="Ellipse 7">
            <a:extLst>
              <a:ext uri="{FF2B5EF4-FFF2-40B4-BE49-F238E27FC236}">
                <a16:creationId xmlns:a16="http://schemas.microsoft.com/office/drawing/2014/main" id="{B2C77A36-1864-25C0-8847-9B9B80512742}"/>
              </a:ext>
            </a:extLst>
          </p:cNvPr>
          <p:cNvSpPr>
            <a:spLocks noGrp="1" noRot="1" noMove="1" noResize="1" noEditPoints="1" noAdjustHandles="1" noChangeArrowheads="1" noChangeShapeType="1"/>
          </p:cNvSpPr>
          <p:nvPr/>
        </p:nvSpPr>
        <p:spPr>
          <a:xfrm>
            <a:off x="4738577" y="3603906"/>
            <a:ext cx="1339702" cy="1366284"/>
          </a:xfrm>
          <a:prstGeom prst="ellipse">
            <a:avLst/>
          </a:prstGeom>
          <a:solidFill>
            <a:srgbClr val="66A5F4"/>
          </a:solidFill>
          <a:ln w="76200">
            <a:solidFill>
              <a:srgbClr val="CCE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2400" b="1"/>
          </a:p>
        </p:txBody>
      </p:sp>
      <p:sp>
        <p:nvSpPr>
          <p:cNvPr id="5" name="Ellipse 4">
            <a:extLst>
              <a:ext uri="{FF2B5EF4-FFF2-40B4-BE49-F238E27FC236}">
                <a16:creationId xmlns:a16="http://schemas.microsoft.com/office/drawing/2014/main" id="{68568AE4-E6EC-0678-EE2B-2409CB5451B7}"/>
              </a:ext>
            </a:extLst>
          </p:cNvPr>
          <p:cNvSpPr>
            <a:spLocks noGrp="1" noRot="1" noMove="1" noResize="1" noEditPoints="1" noAdjustHandles="1" noChangeArrowheads="1" noChangeShapeType="1"/>
          </p:cNvSpPr>
          <p:nvPr/>
        </p:nvSpPr>
        <p:spPr>
          <a:xfrm>
            <a:off x="5651204" y="4096460"/>
            <a:ext cx="1339702" cy="1366284"/>
          </a:xfrm>
          <a:prstGeom prst="ellipse">
            <a:avLst/>
          </a:prstGeom>
          <a:solidFill>
            <a:srgbClr val="66A5F4"/>
          </a:solidFill>
          <a:ln w="76200">
            <a:solidFill>
              <a:srgbClr val="CCE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2400" b="1"/>
          </a:p>
        </p:txBody>
      </p:sp>
      <p:sp>
        <p:nvSpPr>
          <p:cNvPr id="9" name="Ellipse 8">
            <a:extLst>
              <a:ext uri="{FF2B5EF4-FFF2-40B4-BE49-F238E27FC236}">
                <a16:creationId xmlns:a16="http://schemas.microsoft.com/office/drawing/2014/main" id="{64A062C9-80E8-EA24-106A-070ACE870543}"/>
              </a:ext>
            </a:extLst>
          </p:cNvPr>
          <p:cNvSpPr>
            <a:spLocks noGrp="1" noRot="1" noMove="1" noResize="1" noEditPoints="1" noAdjustHandles="1" noChangeArrowheads="1" noChangeShapeType="1"/>
          </p:cNvSpPr>
          <p:nvPr/>
        </p:nvSpPr>
        <p:spPr>
          <a:xfrm>
            <a:off x="4738577" y="4786778"/>
            <a:ext cx="1339702" cy="1366284"/>
          </a:xfrm>
          <a:prstGeom prst="ellipse">
            <a:avLst/>
          </a:prstGeom>
          <a:solidFill>
            <a:srgbClr val="66A5F4"/>
          </a:solidFill>
          <a:ln w="76200">
            <a:solidFill>
              <a:srgbClr val="CCE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2400" b="1"/>
          </a:p>
        </p:txBody>
      </p:sp>
      <p:sp>
        <p:nvSpPr>
          <p:cNvPr id="11" name="Rectangle 44">
            <a:extLst>
              <a:ext uri="{FF2B5EF4-FFF2-40B4-BE49-F238E27FC236}">
                <a16:creationId xmlns:a16="http://schemas.microsoft.com/office/drawing/2014/main" id="{8E29F2C7-C074-9495-63D9-BAC3F8254A9E}"/>
              </a:ext>
            </a:extLst>
          </p:cNvPr>
          <p:cNvSpPr>
            <a:spLocks noGrp="1" noRot="1" noMove="1" noResize="1" noEditPoints="1" noAdjustHandles="1" noChangeArrowheads="1" noChangeShapeType="1"/>
          </p:cNvSpPr>
          <p:nvPr/>
        </p:nvSpPr>
        <p:spPr>
          <a:xfrm>
            <a:off x="1253259" y="4102381"/>
            <a:ext cx="2948172" cy="369332"/>
          </a:xfrm>
          <a:prstGeom prst="rect">
            <a:avLst/>
          </a:prstGeom>
        </p:spPr>
        <p:txBody>
          <a:bodyPr wrap="square" lIns="91440" tIns="45720" rIns="91440" bIns="45720" anchor="ctr">
            <a:spAutoFit/>
          </a:bodyPr>
          <a:lstStyle/>
          <a:p>
            <a:pPr marL="0" marR="0" lvl="0" indent="0" defTabSz="914377" rtl="0" eaLnBrk="1" fontAlgn="auto" latinLnBrk="0" hangingPunct="1">
              <a:lnSpc>
                <a:spcPct val="100000"/>
              </a:lnSpc>
              <a:spcBef>
                <a:spcPts val="0"/>
              </a:spcBef>
              <a:spcAft>
                <a:spcPts val="0"/>
              </a:spcAft>
              <a:buClrTx/>
              <a:buSzTx/>
              <a:buFontTx/>
              <a:buNone/>
              <a:tabLst/>
              <a:defRPr/>
            </a:pPr>
            <a:r>
              <a:rPr lang="nb-NO">
                <a:solidFill>
                  <a:srgbClr val="000000"/>
                </a:solidFill>
                <a:latin typeface="Arial" panose="020B0604020202020204" pitchFamily="34" charset="0"/>
                <a:cs typeface="Arial" panose="020B0604020202020204" pitchFamily="34" charset="0"/>
              </a:rPr>
              <a:t>05 Økonomiske l</a:t>
            </a:r>
            <a:r>
              <a:rPr kumimoji="0" lang="nb-NO" b="0" i="0" u="none" strike="noStrike" kern="1200" cap="none" spc="0" normalizeH="0" baseline="0">
                <a:ln>
                  <a:noFill/>
                </a:ln>
                <a:solidFill>
                  <a:srgbClr val="000000"/>
                </a:solidFill>
                <a:effectLst/>
                <a:uLnTx/>
                <a:uFillTx/>
                <a:latin typeface="Arial" panose="020B0604020202020204" pitchFamily="34" charset="0"/>
                <a:ea typeface="+mn-ea"/>
                <a:cs typeface="Arial" panose="020B0604020202020204" pitchFamily="34" charset="0"/>
              </a:rPr>
              <a:t>evekår</a:t>
            </a:r>
          </a:p>
        </p:txBody>
      </p:sp>
      <p:sp>
        <p:nvSpPr>
          <p:cNvPr id="12" name="TekstSylinder 11">
            <a:extLst>
              <a:ext uri="{FF2B5EF4-FFF2-40B4-BE49-F238E27FC236}">
                <a16:creationId xmlns:a16="http://schemas.microsoft.com/office/drawing/2014/main" id="{CA26D856-790D-81BD-D735-3054105EA1FF}"/>
              </a:ext>
            </a:extLst>
          </p:cNvPr>
          <p:cNvSpPr txBox="1">
            <a:spLocks noGrp="1" noRot="1" noMove="1" noResize="1" noEditPoints="1" noAdjustHandles="1" noChangeArrowheads="1" noChangeShapeType="1"/>
          </p:cNvSpPr>
          <p:nvPr/>
        </p:nvSpPr>
        <p:spPr>
          <a:xfrm>
            <a:off x="1253260" y="2113099"/>
            <a:ext cx="1590082" cy="276999"/>
          </a:xfrm>
          <a:prstGeom prst="rect">
            <a:avLst/>
          </a:prstGeom>
          <a:noFill/>
        </p:spPr>
        <p:txBody>
          <a:bodyPr wrap="square" lIns="0" tIns="0" rIns="0" bIns="0" rtlCol="0">
            <a:spAutoFit/>
          </a:bodyPr>
          <a:lstStyle/>
          <a:p>
            <a:pPr marL="35999" marR="0" lvl="0" indent="0" defTabSz="914377" rtl="0" eaLnBrk="1" fontAlgn="auto" latinLnBrk="0" hangingPunct="1">
              <a:lnSpc>
                <a:spcPct val="100000"/>
              </a:lnSpc>
              <a:spcBef>
                <a:spcPts val="600"/>
              </a:spcBef>
              <a:spcAft>
                <a:spcPts val="0"/>
              </a:spcAft>
              <a:buClr>
                <a:srgbClr val="C30000"/>
              </a:buClr>
              <a:buSzPct val="80000"/>
              <a:buFontTx/>
              <a:buNone/>
              <a:tabLst/>
              <a:defRPr/>
            </a:pPr>
            <a:r>
              <a:rPr kumimoji="0" lang="nb-NO" b="0" i="0" u="none" strike="noStrike" kern="1200" cap="none" spc="0" normalizeH="0" baseline="0">
                <a:ln>
                  <a:noFill/>
                </a:ln>
                <a:solidFill>
                  <a:srgbClr val="3E3832"/>
                </a:solidFill>
                <a:effectLst/>
                <a:uLnTx/>
                <a:uFillTx/>
                <a:latin typeface="Arial" panose="020B0604020202020204" pitchFamily="34" charset="0"/>
                <a:ea typeface="Segoe UI" charset="0"/>
                <a:cs typeface="Arial" panose="020B0604020202020204" pitchFamily="34" charset="0"/>
              </a:rPr>
              <a:t>01 Demografi</a:t>
            </a:r>
          </a:p>
        </p:txBody>
      </p:sp>
      <p:sp>
        <p:nvSpPr>
          <p:cNvPr id="13" name="TekstSylinder 12">
            <a:extLst>
              <a:ext uri="{FF2B5EF4-FFF2-40B4-BE49-F238E27FC236}">
                <a16:creationId xmlns:a16="http://schemas.microsoft.com/office/drawing/2014/main" id="{A524E754-D2D2-A9EE-D304-4FCE44D6A06C}"/>
              </a:ext>
            </a:extLst>
          </p:cNvPr>
          <p:cNvSpPr txBox="1">
            <a:spLocks noGrp="1" noRot="1" noMove="1" noResize="1" noEditPoints="1" noAdjustHandles="1" noChangeArrowheads="1" noChangeShapeType="1"/>
          </p:cNvSpPr>
          <p:nvPr/>
        </p:nvSpPr>
        <p:spPr>
          <a:xfrm>
            <a:off x="1253259" y="3142241"/>
            <a:ext cx="2591319" cy="276999"/>
          </a:xfrm>
          <a:prstGeom prst="rect">
            <a:avLst/>
          </a:prstGeom>
          <a:noFill/>
        </p:spPr>
        <p:txBody>
          <a:bodyPr wrap="square" lIns="0" tIns="0" rIns="0" bIns="0" rtlCol="0">
            <a:spAutoFit/>
          </a:bodyPr>
          <a:lstStyle/>
          <a:p>
            <a:pPr marL="35999" marR="0" lvl="0" indent="0" defTabSz="914377" rtl="0" eaLnBrk="1" fontAlgn="auto" latinLnBrk="0" hangingPunct="1">
              <a:lnSpc>
                <a:spcPct val="100000"/>
              </a:lnSpc>
              <a:spcBef>
                <a:spcPts val="600"/>
              </a:spcBef>
              <a:spcAft>
                <a:spcPts val="0"/>
              </a:spcAft>
              <a:buClr>
                <a:srgbClr val="C30000"/>
              </a:buClr>
              <a:buSzPct val="80000"/>
              <a:buFontTx/>
              <a:buNone/>
              <a:tabLst/>
              <a:defRPr/>
            </a:pPr>
            <a:r>
              <a:rPr kumimoji="0" lang="nb-NO" b="0" i="0" u="none" strike="noStrike" kern="1200" cap="none" spc="0" normalizeH="0" baseline="0">
                <a:ln>
                  <a:noFill/>
                </a:ln>
                <a:solidFill>
                  <a:srgbClr val="3E3832"/>
                </a:solidFill>
                <a:effectLst/>
                <a:uLnTx/>
                <a:uFillTx/>
                <a:latin typeface="Arial" panose="020B0604020202020204" pitchFamily="34" charset="0"/>
                <a:ea typeface="Segoe UI" charset="0"/>
                <a:cs typeface="Arial" panose="020B0604020202020204" pitchFamily="34" charset="0"/>
              </a:rPr>
              <a:t>03 Brukerforventninger</a:t>
            </a:r>
          </a:p>
        </p:txBody>
      </p:sp>
      <p:sp>
        <p:nvSpPr>
          <p:cNvPr id="14" name="Rectangle 44">
            <a:extLst>
              <a:ext uri="{FF2B5EF4-FFF2-40B4-BE49-F238E27FC236}">
                <a16:creationId xmlns:a16="http://schemas.microsoft.com/office/drawing/2014/main" id="{D6439224-5623-B495-F70D-BEA88CD39737}"/>
              </a:ext>
            </a:extLst>
          </p:cNvPr>
          <p:cNvSpPr>
            <a:spLocks noGrp="1" noRot="1" noMove="1" noResize="1" noEditPoints="1" noAdjustHandles="1" noChangeArrowheads="1" noChangeShapeType="1"/>
          </p:cNvSpPr>
          <p:nvPr/>
        </p:nvSpPr>
        <p:spPr>
          <a:xfrm>
            <a:off x="8670206" y="3491144"/>
            <a:ext cx="2313492" cy="369332"/>
          </a:xfrm>
          <a:prstGeom prst="rect">
            <a:avLst/>
          </a:prstGeom>
        </p:spPr>
        <p:txBody>
          <a:bodyPr wrap="square" anchor="ctr">
            <a:spAutoFit/>
          </a:bodyPr>
          <a:lstStyle/>
          <a:p>
            <a:pPr marL="0" marR="0" lvl="0" indent="0" defTabSz="914377" rtl="0" eaLnBrk="1" fontAlgn="auto" latinLnBrk="0" hangingPunct="1">
              <a:lnSpc>
                <a:spcPct val="100000"/>
              </a:lnSpc>
              <a:spcBef>
                <a:spcPts val="0"/>
              </a:spcBef>
              <a:spcAft>
                <a:spcPts val="0"/>
              </a:spcAft>
              <a:buClrTx/>
              <a:buSzTx/>
              <a:buFontTx/>
              <a:buNone/>
              <a:tabLst/>
              <a:defRPr/>
            </a:pPr>
            <a:r>
              <a:rPr lang="nb-NO">
                <a:solidFill>
                  <a:srgbClr val="000000"/>
                </a:solidFill>
                <a:latin typeface="Arial" panose="020B0604020202020204" pitchFamily="34" charset="0"/>
                <a:cs typeface="Arial" panose="020B0604020202020204" pitchFamily="34" charset="0"/>
              </a:rPr>
              <a:t>04 Digital t</a:t>
            </a:r>
            <a:r>
              <a:rPr kumimoji="0" lang="nb-NO" b="0" i="0" u="none" strike="noStrike" kern="1200" cap="none" spc="0" normalizeH="0" baseline="0">
                <a:ln>
                  <a:noFill/>
                </a:ln>
                <a:solidFill>
                  <a:srgbClr val="000000"/>
                </a:solidFill>
                <a:effectLst/>
                <a:uLnTx/>
                <a:uFillTx/>
                <a:latin typeface="Arial" panose="020B0604020202020204" pitchFamily="34" charset="0"/>
                <a:ea typeface="+mn-ea"/>
                <a:cs typeface="Arial" panose="020B0604020202020204" pitchFamily="34" charset="0"/>
              </a:rPr>
              <a:t>eknologi</a:t>
            </a:r>
          </a:p>
        </p:txBody>
      </p:sp>
      <p:sp>
        <p:nvSpPr>
          <p:cNvPr id="15" name="TekstSylinder 14">
            <a:extLst>
              <a:ext uri="{FF2B5EF4-FFF2-40B4-BE49-F238E27FC236}">
                <a16:creationId xmlns:a16="http://schemas.microsoft.com/office/drawing/2014/main" id="{09BF19C9-C327-96C2-F866-495F93432905}"/>
              </a:ext>
            </a:extLst>
          </p:cNvPr>
          <p:cNvSpPr txBox="1">
            <a:spLocks noGrp="1" noRot="1" noMove="1" noResize="1" noEditPoints="1" noAdjustHandles="1" noChangeArrowheads="1" noChangeShapeType="1"/>
          </p:cNvSpPr>
          <p:nvPr/>
        </p:nvSpPr>
        <p:spPr>
          <a:xfrm>
            <a:off x="8670205" y="2568504"/>
            <a:ext cx="2313492" cy="276999"/>
          </a:xfrm>
          <a:prstGeom prst="rect">
            <a:avLst/>
          </a:prstGeom>
          <a:noFill/>
        </p:spPr>
        <p:txBody>
          <a:bodyPr wrap="square" lIns="0" tIns="0" rIns="0" bIns="0" rtlCol="0">
            <a:spAutoFit/>
          </a:bodyPr>
          <a:lstStyle/>
          <a:p>
            <a:pPr marL="35999" marR="0" lvl="0" indent="0" defTabSz="914377" rtl="0" eaLnBrk="1" fontAlgn="auto" latinLnBrk="0" hangingPunct="1">
              <a:lnSpc>
                <a:spcPct val="100000"/>
              </a:lnSpc>
              <a:spcBef>
                <a:spcPts val="600"/>
              </a:spcBef>
              <a:spcAft>
                <a:spcPts val="0"/>
              </a:spcAft>
              <a:buClr>
                <a:srgbClr val="C30000"/>
              </a:buClr>
              <a:buSzPct val="80000"/>
              <a:buFontTx/>
              <a:buNone/>
              <a:tabLst/>
              <a:defRPr/>
            </a:pPr>
            <a:r>
              <a:rPr kumimoji="0" lang="nb-NO" b="0" i="0" u="none" strike="noStrike" kern="1200" cap="none" spc="0" normalizeH="0" baseline="0">
                <a:ln>
                  <a:noFill/>
                </a:ln>
                <a:solidFill>
                  <a:srgbClr val="3E3832"/>
                </a:solidFill>
                <a:effectLst/>
                <a:uLnTx/>
                <a:uFillTx/>
                <a:latin typeface="Arial" panose="020B0604020202020204" pitchFamily="34" charset="0"/>
                <a:ea typeface="Segoe UI" charset="0"/>
                <a:cs typeface="Arial" panose="020B0604020202020204" pitchFamily="34" charset="0"/>
              </a:rPr>
              <a:t>02 Arbeidsmarkedet</a:t>
            </a:r>
          </a:p>
        </p:txBody>
      </p:sp>
      <p:sp>
        <p:nvSpPr>
          <p:cNvPr id="16" name="Rectangle 44">
            <a:extLst>
              <a:ext uri="{FF2B5EF4-FFF2-40B4-BE49-F238E27FC236}">
                <a16:creationId xmlns:a16="http://schemas.microsoft.com/office/drawing/2014/main" id="{5F167634-7B0D-97C4-4EAC-9EAEFE0B6F2A}"/>
              </a:ext>
            </a:extLst>
          </p:cNvPr>
          <p:cNvSpPr>
            <a:spLocks noGrp="1" noRot="1" noMove="1" noResize="1" noEditPoints="1" noAdjustHandles="1" noChangeArrowheads="1" noChangeShapeType="1"/>
          </p:cNvSpPr>
          <p:nvPr/>
        </p:nvSpPr>
        <p:spPr>
          <a:xfrm>
            <a:off x="8670206" y="4638634"/>
            <a:ext cx="1597322" cy="369332"/>
          </a:xfrm>
          <a:prstGeom prst="rect">
            <a:avLst/>
          </a:prstGeom>
        </p:spPr>
        <p:txBody>
          <a:bodyPr wrap="square" anchor="ctr">
            <a:spAutoFit/>
          </a:bodyPr>
          <a:lstStyle/>
          <a:p>
            <a:pPr marL="0" marR="0" lvl="0" indent="0" defTabSz="914377" rtl="0" eaLnBrk="1" fontAlgn="auto" latinLnBrk="0" hangingPunct="1">
              <a:lnSpc>
                <a:spcPct val="100000"/>
              </a:lnSpc>
              <a:spcBef>
                <a:spcPts val="0"/>
              </a:spcBef>
              <a:spcAft>
                <a:spcPts val="0"/>
              </a:spcAft>
              <a:buClrTx/>
              <a:buSzTx/>
              <a:buFontTx/>
              <a:buNone/>
              <a:tabLst/>
              <a:defRPr/>
            </a:pPr>
            <a:r>
              <a:rPr lang="nb-NO">
                <a:solidFill>
                  <a:srgbClr val="000000"/>
                </a:solidFill>
                <a:latin typeface="Arial" panose="020B0604020202020204" pitchFamily="34" charset="0"/>
                <a:cs typeface="Arial" panose="020B0604020202020204" pitchFamily="34" charset="0"/>
              </a:rPr>
              <a:t>06 </a:t>
            </a:r>
            <a:r>
              <a:rPr kumimoji="0" lang="nb-NO" b="0" i="0" u="none" strike="noStrike" kern="1200" cap="none" spc="0" normalizeH="0" baseline="0">
                <a:ln>
                  <a:noFill/>
                </a:ln>
                <a:solidFill>
                  <a:srgbClr val="000000"/>
                </a:solidFill>
                <a:effectLst/>
                <a:uLnTx/>
                <a:uFillTx/>
                <a:latin typeface="Arial" panose="020B0604020202020204" pitchFamily="34" charset="0"/>
                <a:ea typeface="+mn-ea"/>
                <a:cs typeface="Arial" panose="020B0604020202020204" pitchFamily="34" charset="0"/>
              </a:rPr>
              <a:t>Helse</a:t>
            </a:r>
          </a:p>
        </p:txBody>
      </p:sp>
      <p:sp>
        <p:nvSpPr>
          <p:cNvPr id="17" name="Rectangle 44">
            <a:extLst>
              <a:ext uri="{FF2B5EF4-FFF2-40B4-BE49-F238E27FC236}">
                <a16:creationId xmlns:a16="http://schemas.microsoft.com/office/drawing/2014/main" id="{C5C36DDF-0D81-CDCA-96CB-FC5BD44533E6}"/>
              </a:ext>
            </a:extLst>
          </p:cNvPr>
          <p:cNvSpPr>
            <a:spLocks noGrp="1" noRot="1" noMove="1" noResize="1" noEditPoints="1" noAdjustHandles="1" noChangeArrowheads="1" noChangeShapeType="1"/>
          </p:cNvSpPr>
          <p:nvPr/>
        </p:nvSpPr>
        <p:spPr>
          <a:xfrm>
            <a:off x="16342515" y="501213"/>
            <a:ext cx="900187" cy="461665"/>
          </a:xfrm>
          <a:prstGeom prst="rect">
            <a:avLst/>
          </a:prstGeom>
        </p:spPr>
        <p:txBody>
          <a:bodyPr wrap="square" lIns="91440" tIns="45720" rIns="91440" bIns="4572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a:ln>
                  <a:noFill/>
                </a:ln>
                <a:solidFill>
                  <a:srgbClr val="000000"/>
                </a:solidFill>
                <a:effectLst/>
                <a:uLnTx/>
                <a:uFillTx/>
                <a:latin typeface="Arial" panose="020B0604020202020204" pitchFamily="34" charset="0"/>
                <a:ea typeface="+mn-ea"/>
                <a:cs typeface="Arial" panose="020B0604020202020204" pitchFamily="34" charset="0"/>
              </a:rPr>
              <a:t>Politiske </a:t>
            </a:r>
            <a:br>
              <a:rPr kumimoji="0" lang="nb-NO" sz="1200" b="0" i="0" u="none" strike="noStrike" kern="1200" cap="none" spc="0" normalizeH="0" baseline="0">
                <a:ln>
                  <a:noFill/>
                </a:ln>
                <a:solidFill>
                  <a:srgbClr val="000000"/>
                </a:solidFill>
                <a:effectLst/>
                <a:uLnTx/>
                <a:uFillTx/>
                <a:latin typeface="Arial" panose="020B0604020202020204" pitchFamily="34" charset="0"/>
                <a:ea typeface="+mn-ea"/>
                <a:cs typeface="Arial" panose="020B0604020202020204" pitchFamily="34" charset="0"/>
              </a:rPr>
            </a:br>
            <a:r>
              <a:rPr kumimoji="0" lang="nb-NO" sz="1200" b="0" i="0" u="none" strike="noStrike" kern="1200" cap="none" spc="0" normalizeH="0" baseline="0">
                <a:ln>
                  <a:noFill/>
                </a:ln>
                <a:solidFill>
                  <a:srgbClr val="000000"/>
                </a:solidFill>
                <a:effectLst/>
                <a:uLnTx/>
                <a:uFillTx/>
                <a:latin typeface="Arial" panose="020B0604020202020204" pitchFamily="34" charset="0"/>
                <a:ea typeface="+mn-ea"/>
                <a:cs typeface="Arial" panose="020B0604020202020204" pitchFamily="34" charset="0"/>
              </a:rPr>
              <a:t>trender</a:t>
            </a:r>
          </a:p>
        </p:txBody>
      </p:sp>
      <p:sp>
        <p:nvSpPr>
          <p:cNvPr id="18" name="Rectangle 44">
            <a:extLst>
              <a:ext uri="{FF2B5EF4-FFF2-40B4-BE49-F238E27FC236}">
                <a16:creationId xmlns:a16="http://schemas.microsoft.com/office/drawing/2014/main" id="{A83C6B4B-5D80-30DC-03E8-7112CFAB62EA}"/>
              </a:ext>
            </a:extLst>
          </p:cNvPr>
          <p:cNvSpPr>
            <a:spLocks noGrp="1" noRot="1" noMove="1" noResize="1" noEditPoints="1" noAdjustHandles="1" noChangeArrowheads="1" noChangeShapeType="1"/>
          </p:cNvSpPr>
          <p:nvPr/>
        </p:nvSpPr>
        <p:spPr>
          <a:xfrm>
            <a:off x="1253259" y="5278078"/>
            <a:ext cx="2781795" cy="369332"/>
          </a:xfrm>
          <a:prstGeom prst="rect">
            <a:avLst/>
          </a:prstGeom>
        </p:spPr>
        <p:txBody>
          <a:bodyPr wrap="square" anchor="ctr">
            <a:spAutoFit/>
          </a:bodyPr>
          <a:lstStyle/>
          <a:p>
            <a:pPr marL="0" marR="0" lvl="0" indent="0" defTabSz="914377" rtl="0" eaLnBrk="1" fontAlgn="auto" latinLnBrk="0" hangingPunct="1">
              <a:lnSpc>
                <a:spcPct val="100000"/>
              </a:lnSpc>
              <a:spcBef>
                <a:spcPts val="0"/>
              </a:spcBef>
              <a:spcAft>
                <a:spcPts val="0"/>
              </a:spcAft>
              <a:buClrTx/>
              <a:buSzTx/>
              <a:buFontTx/>
              <a:buNone/>
              <a:tabLst/>
              <a:defRPr/>
            </a:pPr>
            <a:r>
              <a:rPr kumimoji="0" lang="nb-NO" b="0" i="0" u="none" strike="noStrike" kern="1200" cap="none" spc="0" normalizeH="0" baseline="0">
                <a:ln>
                  <a:noFill/>
                </a:ln>
                <a:solidFill>
                  <a:srgbClr val="000000"/>
                </a:solidFill>
                <a:effectLst/>
                <a:uLnTx/>
                <a:uFillTx/>
                <a:latin typeface="Arial" panose="020B0604020202020204" pitchFamily="34" charset="0"/>
                <a:ea typeface="+mn-ea"/>
                <a:cs typeface="Arial" panose="020B0604020202020204" pitchFamily="34" charset="0"/>
              </a:rPr>
              <a:t>07 Politiske trender</a:t>
            </a:r>
          </a:p>
        </p:txBody>
      </p:sp>
      <p:cxnSp>
        <p:nvCxnSpPr>
          <p:cNvPr id="20" name="Rett linje 19">
            <a:extLst>
              <a:ext uri="{FF2B5EF4-FFF2-40B4-BE49-F238E27FC236}">
                <a16:creationId xmlns:a16="http://schemas.microsoft.com/office/drawing/2014/main" id="{5D871594-D3A1-AB90-2102-712E8F1B1617}"/>
              </a:ext>
            </a:extLst>
          </p:cNvPr>
          <p:cNvCxnSpPr>
            <a:cxnSpLocks noGrp="1" noRot="1" noMove="1" noResize="1" noEditPoints="1" noAdjustHandles="1" noChangeArrowheads="1" noChangeShapeType="1"/>
            <a:stCxn id="12" idx="3"/>
            <a:endCxn id="3" idx="2"/>
          </p:cNvCxnSpPr>
          <p:nvPr/>
        </p:nvCxnSpPr>
        <p:spPr>
          <a:xfrm flipV="1">
            <a:off x="2843342" y="2237622"/>
            <a:ext cx="1895235" cy="13977"/>
          </a:xfrm>
          <a:prstGeom prst="line">
            <a:avLst/>
          </a:prstGeom>
          <a:ln w="76200">
            <a:solidFill>
              <a:srgbClr val="CCE1FF"/>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FF91222E-CC06-5ADF-ECE4-60C8920E9140}"/>
              </a:ext>
            </a:extLst>
          </p:cNvPr>
          <p:cNvCxnSpPr>
            <a:cxnSpLocks noGrp="1" noRot="1" noMove="1" noResize="1" noEditPoints="1" noAdjustHandles="1" noChangeArrowheads="1" noChangeShapeType="1"/>
          </p:cNvCxnSpPr>
          <p:nvPr/>
        </p:nvCxnSpPr>
        <p:spPr>
          <a:xfrm flipV="1">
            <a:off x="3680749" y="3263694"/>
            <a:ext cx="1068459" cy="17046"/>
          </a:xfrm>
          <a:prstGeom prst="line">
            <a:avLst/>
          </a:prstGeom>
          <a:ln w="76200">
            <a:solidFill>
              <a:srgbClr val="CCE1FF"/>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9BA2D6FE-E609-D5F2-C6AD-4A60E59DB5FC}"/>
              </a:ext>
            </a:extLst>
          </p:cNvPr>
          <p:cNvCxnSpPr>
            <a:cxnSpLocks noGrp="1" noRot="1" noMove="1" noResize="1" noEditPoints="1" noAdjustHandles="1" noChangeArrowheads="1" noChangeShapeType="1"/>
          </p:cNvCxnSpPr>
          <p:nvPr/>
        </p:nvCxnSpPr>
        <p:spPr>
          <a:xfrm>
            <a:off x="3844578" y="4287048"/>
            <a:ext cx="904630" cy="0"/>
          </a:xfrm>
          <a:prstGeom prst="line">
            <a:avLst/>
          </a:prstGeom>
          <a:ln w="76200">
            <a:solidFill>
              <a:srgbClr val="CCE1FF"/>
            </a:solidFill>
          </a:ln>
        </p:spPr>
        <p:style>
          <a:lnRef idx="1">
            <a:schemeClr val="accent1"/>
          </a:lnRef>
          <a:fillRef idx="0">
            <a:schemeClr val="accent1"/>
          </a:fillRef>
          <a:effectRef idx="0">
            <a:schemeClr val="accent1"/>
          </a:effectRef>
          <a:fontRef idx="minor">
            <a:schemeClr val="tx1"/>
          </a:fontRef>
        </p:style>
      </p:cxnSp>
      <p:cxnSp>
        <p:nvCxnSpPr>
          <p:cNvPr id="23" name="Rett linje 22">
            <a:extLst>
              <a:ext uri="{FF2B5EF4-FFF2-40B4-BE49-F238E27FC236}">
                <a16:creationId xmlns:a16="http://schemas.microsoft.com/office/drawing/2014/main" id="{E030B900-010A-E771-4DE2-CDCF21D088A4}"/>
              </a:ext>
            </a:extLst>
          </p:cNvPr>
          <p:cNvCxnSpPr>
            <a:cxnSpLocks noGrp="1" noRot="1" noMove="1" noResize="1" noEditPoints="1" noAdjustHandles="1" noChangeArrowheads="1" noChangeShapeType="1"/>
          </p:cNvCxnSpPr>
          <p:nvPr/>
        </p:nvCxnSpPr>
        <p:spPr>
          <a:xfrm>
            <a:off x="3472405" y="5462744"/>
            <a:ext cx="1276803" cy="0"/>
          </a:xfrm>
          <a:prstGeom prst="line">
            <a:avLst/>
          </a:prstGeom>
          <a:ln w="76200">
            <a:solidFill>
              <a:srgbClr val="CCE1FF"/>
            </a:solidFill>
          </a:ln>
        </p:spPr>
        <p:style>
          <a:lnRef idx="1">
            <a:schemeClr val="accent1"/>
          </a:lnRef>
          <a:fillRef idx="0">
            <a:schemeClr val="accent1"/>
          </a:fillRef>
          <a:effectRef idx="0">
            <a:schemeClr val="accent1"/>
          </a:effectRef>
          <a:fontRef idx="minor">
            <a:schemeClr val="tx1"/>
          </a:fontRef>
        </p:style>
      </p:cxnSp>
      <p:cxnSp>
        <p:nvCxnSpPr>
          <p:cNvPr id="24" name="Rett linje 23">
            <a:extLst>
              <a:ext uri="{FF2B5EF4-FFF2-40B4-BE49-F238E27FC236}">
                <a16:creationId xmlns:a16="http://schemas.microsoft.com/office/drawing/2014/main" id="{C95730AD-62A5-E26E-BD76-36DB517764C2}"/>
              </a:ext>
            </a:extLst>
          </p:cNvPr>
          <p:cNvCxnSpPr>
            <a:cxnSpLocks noGrp="1" noRot="1" noMove="1" noResize="1" noEditPoints="1" noAdjustHandles="1" noChangeArrowheads="1" noChangeShapeType="1"/>
          </p:cNvCxnSpPr>
          <p:nvPr/>
        </p:nvCxnSpPr>
        <p:spPr>
          <a:xfrm>
            <a:off x="6990906" y="2713726"/>
            <a:ext cx="1616149" cy="0"/>
          </a:xfrm>
          <a:prstGeom prst="line">
            <a:avLst/>
          </a:prstGeom>
          <a:ln w="76200">
            <a:solidFill>
              <a:srgbClr val="CCE1FF"/>
            </a:solidFill>
          </a:ln>
        </p:spPr>
        <p:style>
          <a:lnRef idx="1">
            <a:schemeClr val="accent1"/>
          </a:lnRef>
          <a:fillRef idx="0">
            <a:schemeClr val="accent1"/>
          </a:fillRef>
          <a:effectRef idx="0">
            <a:schemeClr val="accent1"/>
          </a:effectRef>
          <a:fontRef idx="minor">
            <a:schemeClr val="tx1"/>
          </a:fontRef>
        </p:style>
      </p:cxnSp>
      <p:cxnSp>
        <p:nvCxnSpPr>
          <p:cNvPr id="25" name="Rett linje 24">
            <a:extLst>
              <a:ext uri="{FF2B5EF4-FFF2-40B4-BE49-F238E27FC236}">
                <a16:creationId xmlns:a16="http://schemas.microsoft.com/office/drawing/2014/main" id="{D5587844-46BA-2975-ECFF-8620F54E301B}"/>
              </a:ext>
            </a:extLst>
          </p:cNvPr>
          <p:cNvCxnSpPr>
            <a:cxnSpLocks noGrp="1" noRot="1" noMove="1" noResize="1" noEditPoints="1" noAdjustHandles="1" noChangeArrowheads="1" noChangeShapeType="1"/>
          </p:cNvCxnSpPr>
          <p:nvPr/>
        </p:nvCxnSpPr>
        <p:spPr>
          <a:xfrm>
            <a:off x="6990906" y="3675810"/>
            <a:ext cx="1616149" cy="0"/>
          </a:xfrm>
          <a:prstGeom prst="line">
            <a:avLst/>
          </a:prstGeom>
          <a:ln w="76200">
            <a:solidFill>
              <a:srgbClr val="CCE1FF"/>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0F59730B-EC35-FD29-FC4C-3D199AA3208E}"/>
              </a:ext>
            </a:extLst>
          </p:cNvPr>
          <p:cNvCxnSpPr>
            <a:cxnSpLocks noGrp="1" noRot="1" noMove="1" noResize="1" noEditPoints="1" noAdjustHandles="1" noChangeArrowheads="1" noChangeShapeType="1"/>
          </p:cNvCxnSpPr>
          <p:nvPr/>
        </p:nvCxnSpPr>
        <p:spPr>
          <a:xfrm>
            <a:off x="6990906" y="4820034"/>
            <a:ext cx="1616149" cy="0"/>
          </a:xfrm>
          <a:prstGeom prst="line">
            <a:avLst/>
          </a:prstGeom>
          <a:ln w="76200">
            <a:solidFill>
              <a:srgbClr val="CCE1FF"/>
            </a:solidFill>
          </a:ln>
        </p:spPr>
        <p:style>
          <a:lnRef idx="1">
            <a:schemeClr val="accent1"/>
          </a:lnRef>
          <a:fillRef idx="0">
            <a:schemeClr val="accent1"/>
          </a:fillRef>
          <a:effectRef idx="0">
            <a:schemeClr val="accent1"/>
          </a:effectRef>
          <a:fontRef idx="minor">
            <a:schemeClr val="tx1"/>
          </a:fontRef>
        </p:style>
      </p:cxnSp>
      <p:pic>
        <p:nvPicPr>
          <p:cNvPr id="27" name="Picture 3" descr="Hus med heldekkende fyll">
            <a:extLst>
              <a:ext uri="{FF2B5EF4-FFF2-40B4-BE49-F238E27FC236}">
                <a16:creationId xmlns:a16="http://schemas.microsoft.com/office/drawing/2014/main" id="{CA1AB67A-F959-CBD3-FAEF-EF84C9B4BFA3}"/>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rcRect/>
          <a:stretch/>
        </p:blipFill>
        <p:spPr>
          <a:xfrm>
            <a:off x="5143500" y="1903834"/>
            <a:ext cx="471895" cy="471895"/>
          </a:xfrm>
          <a:prstGeom prst="rect">
            <a:avLst/>
          </a:prstGeom>
        </p:spPr>
      </p:pic>
      <p:pic>
        <p:nvPicPr>
          <p:cNvPr id="29" name="Picture 3" descr="Person i rullestol med heldekkende fyll">
            <a:extLst>
              <a:ext uri="{FF2B5EF4-FFF2-40B4-BE49-F238E27FC236}">
                <a16:creationId xmlns:a16="http://schemas.microsoft.com/office/drawing/2014/main" id="{2876D814-F0D3-8385-8427-B0A8392C0EC5}"/>
              </a:ext>
            </a:extLst>
          </p:cNvPr>
          <p:cNvPicPr>
            <a:picLocks noGrp="1" noRot="1" noChangeAspec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rcRect/>
          <a:stretch/>
        </p:blipFill>
        <p:spPr>
          <a:xfrm>
            <a:off x="5154577" y="2919565"/>
            <a:ext cx="541734" cy="541734"/>
          </a:xfrm>
          <a:prstGeom prst="rect">
            <a:avLst/>
          </a:prstGeom>
        </p:spPr>
      </p:pic>
      <p:pic>
        <p:nvPicPr>
          <p:cNvPr id="30" name="Picture 3" descr="Mynter med heldekkende fyll">
            <a:extLst>
              <a:ext uri="{FF2B5EF4-FFF2-40B4-BE49-F238E27FC236}">
                <a16:creationId xmlns:a16="http://schemas.microsoft.com/office/drawing/2014/main" id="{BF04186F-D98A-31CC-2305-9C0C6D6952A2}"/>
              </a:ext>
            </a:extLst>
          </p:cNvPr>
          <p:cNvPicPr>
            <a:picLocks noGrp="1" noRot="1" noChangeAspect="1" noMove="1" noResize="1" noEditPoints="1" noAdjustHandles="1" noChangeArrowheads="1" noChangeShapeType="1" noCrop="1"/>
          </p:cNvPicPr>
          <p:nvPr/>
        </p:nvPicPr>
        <p:blipFill>
          <a:blip r:embed="rId7">
            <a:extLst>
              <a:ext uri="{96DAC541-7B7A-43D3-8B79-37D633B846F1}">
                <asvg:svgBlip xmlns:asvg="http://schemas.microsoft.com/office/drawing/2016/SVG/main" r:embed="rId8"/>
              </a:ext>
            </a:extLst>
          </a:blip>
          <a:srcRect/>
          <a:stretch/>
        </p:blipFill>
        <p:spPr>
          <a:xfrm>
            <a:off x="5086416" y="4021313"/>
            <a:ext cx="557698" cy="557698"/>
          </a:xfrm>
          <a:prstGeom prst="rect">
            <a:avLst/>
          </a:prstGeom>
        </p:spPr>
      </p:pic>
      <p:pic>
        <p:nvPicPr>
          <p:cNvPr id="31" name="Picture 3" descr="Megafon med heldekkende fyll">
            <a:extLst>
              <a:ext uri="{FF2B5EF4-FFF2-40B4-BE49-F238E27FC236}">
                <a16:creationId xmlns:a16="http://schemas.microsoft.com/office/drawing/2014/main" id="{5E3D52C1-397D-035C-6E98-73C784A939E9}"/>
              </a:ext>
            </a:extLst>
          </p:cNvPr>
          <p:cNvPicPr>
            <a:picLocks noGrp="1" noRot="1" noChangeAspect="1" noMove="1" noResize="1" noEditPoints="1" noAdjustHandles="1" noChangeArrowheads="1" noChangeShapeType="1" noCrop="1"/>
          </p:cNvPicPr>
          <p:nvPr/>
        </p:nvPicPr>
        <p:blipFill>
          <a:blip r:embed="rId9">
            <a:extLst>
              <a:ext uri="{96DAC541-7B7A-43D3-8B79-37D633B846F1}">
                <asvg:svgBlip xmlns:asvg="http://schemas.microsoft.com/office/drawing/2016/SVG/main" r:embed="rId10"/>
              </a:ext>
            </a:extLst>
          </a:blip>
          <a:srcRect/>
          <a:stretch/>
        </p:blipFill>
        <p:spPr>
          <a:xfrm>
            <a:off x="5122778" y="5177094"/>
            <a:ext cx="571300" cy="571300"/>
          </a:xfrm>
          <a:prstGeom prst="rect">
            <a:avLst/>
          </a:prstGeom>
        </p:spPr>
      </p:pic>
      <p:pic>
        <p:nvPicPr>
          <p:cNvPr id="32" name="Picture 3" descr="Konstruksjons arbeider maler med heldekkende fyll">
            <a:extLst>
              <a:ext uri="{FF2B5EF4-FFF2-40B4-BE49-F238E27FC236}">
                <a16:creationId xmlns:a16="http://schemas.microsoft.com/office/drawing/2014/main" id="{16F973B6-3B0A-37F8-6C67-F8652790FDB1}"/>
              </a:ext>
            </a:extLst>
          </p:cNvPr>
          <p:cNvPicPr>
            <a:picLocks noGrp="1" noRot="1" noChangeAspect="1" noMove="1" noResize="1" noEditPoints="1" noAdjustHandles="1" noChangeArrowheads="1" noChangeShapeType="1" noCrop="1"/>
          </p:cNvPicPr>
          <p:nvPr/>
        </p:nvPicPr>
        <p:blipFill>
          <a:blip r:embed="rId11">
            <a:extLst>
              <a:ext uri="{96DAC541-7B7A-43D3-8B79-37D633B846F1}">
                <asvg:svgBlip xmlns:asvg="http://schemas.microsoft.com/office/drawing/2016/SVG/main" r:embed="rId12"/>
              </a:ext>
            </a:extLst>
          </a:blip>
          <a:srcRect/>
          <a:stretch/>
        </p:blipFill>
        <p:spPr>
          <a:xfrm>
            <a:off x="6078279" y="2398947"/>
            <a:ext cx="489889" cy="489889"/>
          </a:xfrm>
          <a:prstGeom prst="rect">
            <a:avLst/>
          </a:prstGeom>
        </p:spPr>
      </p:pic>
      <p:pic>
        <p:nvPicPr>
          <p:cNvPr id="33" name="Picture 3" descr="Datamaskin med heldekkende fyll">
            <a:extLst>
              <a:ext uri="{FF2B5EF4-FFF2-40B4-BE49-F238E27FC236}">
                <a16:creationId xmlns:a16="http://schemas.microsoft.com/office/drawing/2014/main" id="{52C490E7-4B74-3B04-289C-73F75B72067C}"/>
              </a:ext>
            </a:extLst>
          </p:cNvPr>
          <p:cNvPicPr>
            <a:picLocks noGrp="1" noRot="1" noChangeAspect="1" noMove="1" noResize="1" noEditPoints="1" noAdjustHandles="1" noChangeArrowheads="1" noChangeShapeType="1" noCrop="1"/>
          </p:cNvPicPr>
          <p:nvPr/>
        </p:nvPicPr>
        <p:blipFill>
          <a:blip r:embed="rId13">
            <a:extLst>
              <a:ext uri="{96DAC541-7B7A-43D3-8B79-37D633B846F1}">
                <asvg:svgBlip xmlns:asvg="http://schemas.microsoft.com/office/drawing/2016/SVG/main" r:embed="rId14"/>
              </a:ext>
            </a:extLst>
          </a:blip>
          <a:srcRect/>
          <a:stretch/>
        </p:blipFill>
        <p:spPr>
          <a:xfrm>
            <a:off x="6056573" y="3386767"/>
            <a:ext cx="558852" cy="558852"/>
          </a:xfrm>
          <a:prstGeom prst="rect">
            <a:avLst/>
          </a:prstGeom>
        </p:spPr>
      </p:pic>
      <p:pic>
        <p:nvPicPr>
          <p:cNvPr id="34" name="Picture 3" descr="Hjerte med puls med heldekkende fyll">
            <a:extLst>
              <a:ext uri="{FF2B5EF4-FFF2-40B4-BE49-F238E27FC236}">
                <a16:creationId xmlns:a16="http://schemas.microsoft.com/office/drawing/2014/main" id="{6685DC07-F514-94F7-C187-1F8907B8862D}"/>
              </a:ext>
            </a:extLst>
          </p:cNvPr>
          <p:cNvPicPr>
            <a:picLocks noGrp="1" noRot="1" noChangeAspect="1" noMove="1" noResize="1" noEditPoints="1" noAdjustHandles="1" noChangeArrowheads="1" noChangeShapeType="1" noCrop="1"/>
          </p:cNvPicPr>
          <p:nvPr/>
        </p:nvPicPr>
        <p:blipFill>
          <a:blip r:embed="rId15">
            <a:extLst>
              <a:ext uri="{96DAC541-7B7A-43D3-8B79-37D633B846F1}">
                <asvg:svgBlip xmlns:asvg="http://schemas.microsoft.com/office/drawing/2016/SVG/main" r:embed="rId16"/>
              </a:ext>
            </a:extLst>
          </a:blip>
          <a:srcRect/>
          <a:stretch/>
        </p:blipFill>
        <p:spPr>
          <a:xfrm>
            <a:off x="6040324" y="4509793"/>
            <a:ext cx="561461" cy="561461"/>
          </a:xfrm>
          <a:prstGeom prst="rect">
            <a:avLst/>
          </a:prstGeom>
        </p:spPr>
      </p:pic>
    </p:spTree>
    <p:extLst>
      <p:ext uri="{BB962C8B-B14F-4D97-AF65-F5344CB8AC3E}">
        <p14:creationId xmlns:p14="http://schemas.microsoft.com/office/powerpoint/2010/main" val="6402612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34242-5BD4-664D-0DCF-AEFC81CE5ADB}"/>
            </a:ext>
          </a:extLst>
        </p:cNvPr>
        <p:cNvGrpSpPr/>
        <p:nvPr/>
      </p:nvGrpSpPr>
      <p:grpSpPr>
        <a:xfrm>
          <a:off x="0" y="0"/>
          <a:ext cx="0" cy="0"/>
          <a:chOff x="0" y="0"/>
          <a:chExt cx="0" cy="0"/>
        </a:xfrm>
      </p:grpSpPr>
      <p:pic>
        <p:nvPicPr>
          <p:cNvPr id="1028" name="Picture 4">
            <a:extLst>
              <a:ext uri="{FF2B5EF4-FFF2-40B4-BE49-F238E27FC236}">
                <a16:creationId xmlns:a16="http://schemas.microsoft.com/office/drawing/2014/main" id="{F18C251E-F66A-9C95-53C7-D84747819DF7}"/>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p:blipFill>
        <p:spPr bwMode="auto">
          <a:xfrm>
            <a:off x="2850006" y="295275"/>
            <a:ext cx="8994644" cy="6307544"/>
          </a:xfrm>
          <a:prstGeom prst="rect">
            <a:avLst/>
          </a:prstGeom>
          <a:noFill/>
          <a:extLst>
            <a:ext uri="{909E8E84-426E-40DD-AFC4-6F175D3DCCD1}">
              <a14:hiddenFill xmlns:a14="http://schemas.microsoft.com/office/drawing/2010/main">
                <a:solidFill>
                  <a:srgbClr val="FFFFFF"/>
                </a:solidFill>
              </a14:hiddenFill>
            </a:ext>
          </a:extLst>
        </p:spPr>
      </p:pic>
      <p:sp>
        <p:nvSpPr>
          <p:cNvPr id="7" name="Rektangel 6">
            <a:extLst>
              <a:ext uri="{FF2B5EF4-FFF2-40B4-BE49-F238E27FC236}">
                <a16:creationId xmlns:a16="http://schemas.microsoft.com/office/drawing/2014/main" id="{68BDA4E8-E177-67FA-E315-353ED640DB41}"/>
              </a:ext>
            </a:extLst>
          </p:cNvPr>
          <p:cNvSpPr>
            <a:spLocks noGrp="1" noRot="1" noMove="1" noResize="1" noEditPoints="1" noAdjustHandles="1" noChangeArrowheads="1" noChangeShapeType="1"/>
          </p:cNvSpPr>
          <p:nvPr/>
        </p:nvSpPr>
        <p:spPr>
          <a:xfrm>
            <a:off x="347350" y="558800"/>
            <a:ext cx="5748650" cy="1081088"/>
          </a:xfrm>
          <a:prstGeom prst="rect">
            <a:avLst/>
          </a:prstGeom>
          <a:solidFill>
            <a:srgbClr val="CC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Framtidshistorier</a:t>
            </a:r>
          </a:p>
        </p:txBody>
      </p:sp>
    </p:spTree>
    <p:extLst>
      <p:ext uri="{BB962C8B-B14F-4D97-AF65-F5344CB8AC3E}">
        <p14:creationId xmlns:p14="http://schemas.microsoft.com/office/powerpoint/2010/main" val="27110463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BF2F3805-DCB2-74F8-9FA6-C057267653E2}"/>
              </a:ext>
            </a:extLst>
          </p:cNvPr>
          <p:cNvSpPr>
            <a:spLocks noGrp="1" noRot="1" noMove="1" noResize="1" noEditPoints="1" noAdjustHandles="1" noChangeArrowheads="1" noChangeShapeType="1"/>
          </p:cNvSpPr>
          <p:nvPr/>
        </p:nvSpPr>
        <p:spPr>
          <a:xfrm>
            <a:off x="6804837" y="0"/>
            <a:ext cx="5376529" cy="6858000"/>
          </a:xfrm>
          <a:prstGeom prst="rect">
            <a:avLst/>
          </a:prstGeom>
          <a:solidFill>
            <a:srgbClr val="E6F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1AD4904E-4132-A43D-9E7F-B4A01420364D}"/>
              </a:ext>
            </a:extLst>
          </p:cNvPr>
          <p:cNvSpPr>
            <a:spLocks noGrp="1" noRot="1" noMove="1" noResize="1" noEditPoints="1" noAdjustHandles="1" noChangeArrowheads="1" noChangeShapeType="1"/>
          </p:cNvSpPr>
          <p:nvPr>
            <p:ph type="title"/>
          </p:nvPr>
        </p:nvSpPr>
        <p:spPr/>
        <p:txBody>
          <a:bodyPr/>
          <a:lstStyle/>
          <a:p>
            <a:r>
              <a:rPr lang="nb-NO">
                <a:solidFill>
                  <a:schemeClr val="tx1"/>
                </a:solidFill>
              </a:rPr>
              <a:t>Utenforskap og levekår</a:t>
            </a:r>
          </a:p>
        </p:txBody>
      </p:sp>
      <p:sp>
        <p:nvSpPr>
          <p:cNvPr id="4" name="Plassholder for tekst 2">
            <a:extLst>
              <a:ext uri="{FF2B5EF4-FFF2-40B4-BE49-F238E27FC236}">
                <a16:creationId xmlns:a16="http://schemas.microsoft.com/office/drawing/2014/main" id="{54D80528-38A8-B5A8-A98D-4EDB7FF234BC}"/>
              </a:ext>
            </a:extLst>
          </p:cNvPr>
          <p:cNvSpPr txBox="1">
            <a:spLocks noGrp="1" noRot="1" noMove="1" noResize="1" noEditPoints="1" noAdjustHandles="1" noChangeArrowheads="1" noChangeShapeType="1"/>
          </p:cNvSpPr>
          <p:nvPr/>
        </p:nvSpPr>
        <p:spPr>
          <a:xfrm>
            <a:off x="839788" y="2030819"/>
            <a:ext cx="5157787" cy="4742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2400"/>
              <a:t>Sysselsetting viktig for levekårene</a:t>
            </a:r>
          </a:p>
        </p:txBody>
      </p:sp>
      <p:graphicFrame>
        <p:nvGraphicFramePr>
          <p:cNvPr id="5" name="Plassholder for innhold 3">
            <a:extLst>
              <a:ext uri="{FF2B5EF4-FFF2-40B4-BE49-F238E27FC236}">
                <a16:creationId xmlns:a16="http://schemas.microsoft.com/office/drawing/2014/main" id="{49FD79EA-1D49-8E81-B131-27D7E1BF4328}"/>
              </a:ext>
            </a:extLst>
          </p:cNvPr>
          <p:cNvGraphicFramePr>
            <a:graphicFrameLocks noGrp="1" noDrilldown="1" noMove="1" noResize="1"/>
          </p:cNvGraphicFramePr>
          <p:nvPr>
            <p:extLst>
              <p:ext uri="{D42A27DB-BD31-4B8C-83A1-F6EECF244321}">
                <p14:modId xmlns:p14="http://schemas.microsoft.com/office/powerpoint/2010/main" val="3614648616"/>
              </p:ext>
            </p:extLst>
          </p:nvPr>
        </p:nvGraphicFramePr>
        <p:xfrm>
          <a:off x="839788" y="2505075"/>
          <a:ext cx="5477885" cy="3684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Plassholder for tekst 4">
            <a:extLst>
              <a:ext uri="{FF2B5EF4-FFF2-40B4-BE49-F238E27FC236}">
                <a16:creationId xmlns:a16="http://schemas.microsoft.com/office/drawing/2014/main" id="{39E8257A-FF66-80ED-8D02-208E503AEAD8}"/>
              </a:ext>
            </a:extLst>
          </p:cNvPr>
          <p:cNvSpPr txBox="1">
            <a:spLocks noGrp="1" noRot="1" noMove="1" noResize="1" noEditPoints="1" noAdjustHandles="1" noChangeArrowheads="1" noChangeShapeType="1"/>
          </p:cNvSpPr>
          <p:nvPr/>
        </p:nvSpPr>
        <p:spPr>
          <a:xfrm>
            <a:off x="6869445" y="2030923"/>
            <a:ext cx="4776258" cy="823912"/>
          </a:xfrm>
          <a:prstGeom prst="rect">
            <a:avLst/>
          </a:prstGeom>
        </p:spPr>
        <p:txBody>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b="1"/>
              <a:t>	Vi kan mislykkes hvis</a:t>
            </a:r>
          </a:p>
        </p:txBody>
      </p:sp>
      <p:sp>
        <p:nvSpPr>
          <p:cNvPr id="7" name="Plassholder for innhold 5">
            <a:extLst>
              <a:ext uri="{FF2B5EF4-FFF2-40B4-BE49-F238E27FC236}">
                <a16:creationId xmlns:a16="http://schemas.microsoft.com/office/drawing/2014/main" id="{E51989FE-719E-B6B8-25F6-7CD1F99C4C75}"/>
              </a:ext>
            </a:extLst>
          </p:cNvPr>
          <p:cNvSpPr txBox="1">
            <a:spLocks noGrp="1" noRot="1" noMove="1" noResize="1" noEditPoints="1" noAdjustHandles="1" noChangeArrowheads="1" noChangeShapeType="1"/>
          </p:cNvSpPr>
          <p:nvPr/>
        </p:nvSpPr>
        <p:spPr>
          <a:xfrm>
            <a:off x="7405108" y="2508445"/>
            <a:ext cx="4120585" cy="3684588"/>
          </a:xfrm>
          <a:prstGeom prst="rect">
            <a:avLst/>
          </a:prstGeom>
        </p:spPr>
        <p:txBody>
          <a:bodyPr>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buClr>
            </a:pPr>
            <a:r>
              <a:rPr lang="nb-NO" sz="2400"/>
              <a:t>Stramme offentlige budsjetter og begrenset kapasitet blir en hindring</a:t>
            </a:r>
          </a:p>
          <a:p>
            <a:pPr>
              <a:buClr>
                <a:schemeClr val="tx1"/>
              </a:buClr>
            </a:pPr>
            <a:r>
              <a:rPr lang="nb-NO" sz="2400"/>
              <a:t>Regional arbeidsledighet og liten mobilitet kan gi dårlige levekår, mistillit og polarisering</a:t>
            </a:r>
          </a:p>
        </p:txBody>
      </p:sp>
      <p:pic>
        <p:nvPicPr>
          <p:cNvPr id="13" name="Grafikk 12" descr="Advarsel med heldekkende fyll">
            <a:extLst>
              <a:ext uri="{FF2B5EF4-FFF2-40B4-BE49-F238E27FC236}">
                <a16:creationId xmlns:a16="http://schemas.microsoft.com/office/drawing/2014/main" id="{6CF815AA-5CF7-D05C-BDCA-5F89BEAE8E5A}"/>
              </a:ext>
            </a:extLst>
          </p:cNvPr>
          <p:cNvPicPr>
            <a:picLocks noGrp="1" noRot="1" noChangeAspect="1" noMove="1" noResize="1" noEditPoints="1" noAdjustHandles="1" noChangeArrowheads="1" noChangeShapeType="1" noCrop="1"/>
          </p:cNvPicPr>
          <p:nvPr/>
        </p:nvPicPr>
        <p:blipFill>
          <a:blip r:embed="rId8">
            <a:extLst>
              <a:ext uri="{96DAC541-7B7A-43D3-8B79-37D633B846F1}">
                <asvg:svgBlip xmlns:asvg="http://schemas.microsoft.com/office/drawing/2016/SVG/main" r:embed="rId9"/>
              </a:ext>
            </a:extLst>
          </a:blip>
          <a:stretch>
            <a:fillRect/>
          </a:stretch>
        </p:blipFill>
        <p:spPr>
          <a:xfrm>
            <a:off x="7233060" y="1892594"/>
            <a:ext cx="587225" cy="587225"/>
          </a:xfrm>
          <a:prstGeom prst="rect">
            <a:avLst/>
          </a:prstGeom>
        </p:spPr>
      </p:pic>
    </p:spTree>
    <p:extLst>
      <p:ext uri="{BB962C8B-B14F-4D97-AF65-F5344CB8AC3E}">
        <p14:creationId xmlns:p14="http://schemas.microsoft.com/office/powerpoint/2010/main" val="15067197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FFD4EE0-F7B8-D088-4377-14F3F67E5DE5}"/>
              </a:ext>
            </a:extLst>
          </p:cNvPr>
          <p:cNvSpPr>
            <a:spLocks noGrp="1" noRot="1" noMove="1" noResize="1" noEditPoints="1" noAdjustHandles="1" noChangeArrowheads="1" noChangeShapeType="1"/>
          </p:cNvSpPr>
          <p:nvPr>
            <p:ph type="title"/>
          </p:nvPr>
        </p:nvSpPr>
        <p:spPr/>
        <p:txBody>
          <a:bodyPr/>
          <a:lstStyle/>
          <a:p>
            <a:r>
              <a:rPr lang="nb-NO">
                <a:solidFill>
                  <a:schemeClr val="tx1"/>
                </a:solidFill>
              </a:rPr>
              <a:t>Brukermøter</a:t>
            </a:r>
          </a:p>
        </p:txBody>
      </p:sp>
      <p:sp>
        <p:nvSpPr>
          <p:cNvPr id="3" name="Rektangel 2">
            <a:extLst>
              <a:ext uri="{FF2B5EF4-FFF2-40B4-BE49-F238E27FC236}">
                <a16:creationId xmlns:a16="http://schemas.microsoft.com/office/drawing/2014/main" id="{CB74D07D-ECFA-9B93-9FA8-CFEAC2A2189E}"/>
              </a:ext>
            </a:extLst>
          </p:cNvPr>
          <p:cNvSpPr>
            <a:spLocks noGrp="1" noRot="1" noMove="1" noResize="1" noEditPoints="1" noAdjustHandles="1" noChangeArrowheads="1" noChangeShapeType="1"/>
          </p:cNvSpPr>
          <p:nvPr/>
        </p:nvSpPr>
        <p:spPr>
          <a:xfrm>
            <a:off x="6804837" y="0"/>
            <a:ext cx="5376529" cy="6858000"/>
          </a:xfrm>
          <a:prstGeom prst="rect">
            <a:avLst/>
          </a:prstGeom>
          <a:solidFill>
            <a:srgbClr val="E6F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latin typeface="Arial" panose="020B0604020202020204" pitchFamily="34" charset="0"/>
              <a:cs typeface="Arial" panose="020B0604020202020204" pitchFamily="34" charset="0"/>
            </a:endParaRPr>
          </a:p>
        </p:txBody>
      </p:sp>
      <p:sp>
        <p:nvSpPr>
          <p:cNvPr id="5" name="Plassholder for innhold 5">
            <a:extLst>
              <a:ext uri="{FF2B5EF4-FFF2-40B4-BE49-F238E27FC236}">
                <a16:creationId xmlns:a16="http://schemas.microsoft.com/office/drawing/2014/main" id="{D3B11510-4298-1825-243A-5C9126CCBDE3}"/>
              </a:ext>
            </a:extLst>
          </p:cNvPr>
          <p:cNvSpPr txBox="1">
            <a:spLocks noGrp="1" noRot="1" noMove="1" noResize="1" noEditPoints="1" noAdjustHandles="1" noChangeArrowheads="1" noChangeShapeType="1"/>
          </p:cNvSpPr>
          <p:nvPr/>
        </p:nvSpPr>
        <p:spPr>
          <a:xfrm>
            <a:off x="7405107" y="2505075"/>
            <a:ext cx="4195013" cy="3684588"/>
          </a:xfrm>
          <a:prstGeom prst="rect">
            <a:avLst/>
          </a:prstGeom>
        </p:spPr>
        <p:txBody>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buClr>
            </a:pPr>
            <a:r>
              <a:rPr lang="nb-NO" sz="2400"/>
              <a:t>Høye forventninger og manglende prioritering mellom brukergrupper</a:t>
            </a:r>
          </a:p>
          <a:p>
            <a:pPr>
              <a:buClr>
                <a:schemeClr val="tx1"/>
              </a:buClr>
            </a:pPr>
            <a:r>
              <a:rPr lang="nb-NO" sz="2400"/>
              <a:t>Ineffektive tjenester og lange ventetider</a:t>
            </a:r>
          </a:p>
          <a:p>
            <a:pPr>
              <a:buClr>
                <a:schemeClr val="tx1"/>
              </a:buClr>
            </a:pPr>
            <a:r>
              <a:rPr lang="nb-NO" sz="2400"/>
              <a:t>Økt utenforskap og framvekst av private tilbud</a:t>
            </a:r>
          </a:p>
        </p:txBody>
      </p:sp>
      <p:sp>
        <p:nvSpPr>
          <p:cNvPr id="6" name="Plassholder for tekst 2">
            <a:extLst>
              <a:ext uri="{FF2B5EF4-FFF2-40B4-BE49-F238E27FC236}">
                <a16:creationId xmlns:a16="http://schemas.microsoft.com/office/drawing/2014/main" id="{8EB3769C-76E6-7464-E996-37A5AA88A0E1}"/>
              </a:ext>
            </a:extLst>
          </p:cNvPr>
          <p:cNvSpPr txBox="1">
            <a:spLocks noGrp="1" noRot="1" noMove="1" noResize="1" noEditPoints="1" noAdjustHandles="1" noChangeArrowheads="1" noChangeShapeType="1"/>
          </p:cNvSpPr>
          <p:nvPr/>
        </p:nvSpPr>
        <p:spPr>
          <a:xfrm>
            <a:off x="839788" y="2030819"/>
            <a:ext cx="5646072" cy="474256"/>
          </a:xfrm>
          <a:prstGeom prst="rect">
            <a:avLst/>
          </a:prstGeom>
        </p:spPr>
        <p:txBody>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2400"/>
              <a:t>Brukerne foretrekker digitale løsninger</a:t>
            </a:r>
          </a:p>
        </p:txBody>
      </p:sp>
      <p:graphicFrame>
        <p:nvGraphicFramePr>
          <p:cNvPr id="7" name="Plassholder for innhold 3">
            <a:extLst>
              <a:ext uri="{FF2B5EF4-FFF2-40B4-BE49-F238E27FC236}">
                <a16:creationId xmlns:a16="http://schemas.microsoft.com/office/drawing/2014/main" id="{023F017D-7D89-D016-8B8B-236A0A9F9439}"/>
              </a:ext>
            </a:extLst>
          </p:cNvPr>
          <p:cNvGraphicFramePr>
            <a:graphicFrameLocks noGrp="1" noDrilldown="1" noMove="1" noResize="1"/>
          </p:cNvGraphicFramePr>
          <p:nvPr>
            <p:extLst>
              <p:ext uri="{D42A27DB-BD31-4B8C-83A1-F6EECF244321}">
                <p14:modId xmlns:p14="http://schemas.microsoft.com/office/powerpoint/2010/main" val="2812386023"/>
              </p:ext>
            </p:extLst>
          </p:nvPr>
        </p:nvGraphicFramePr>
        <p:xfrm>
          <a:off x="839788" y="2505075"/>
          <a:ext cx="5157787" cy="3684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Plassholder for tekst 4">
            <a:extLst>
              <a:ext uri="{FF2B5EF4-FFF2-40B4-BE49-F238E27FC236}">
                <a16:creationId xmlns:a16="http://schemas.microsoft.com/office/drawing/2014/main" id="{0F823F78-49B9-25EC-1D34-81AFC733F41E}"/>
              </a:ext>
            </a:extLst>
          </p:cNvPr>
          <p:cNvSpPr txBox="1">
            <a:spLocks noGrp="1" noRot="1" noMove="1" noResize="1" noEditPoints="1" noAdjustHandles="1" noChangeArrowheads="1" noChangeShapeType="1"/>
          </p:cNvSpPr>
          <p:nvPr/>
        </p:nvSpPr>
        <p:spPr>
          <a:xfrm>
            <a:off x="6869445" y="2030923"/>
            <a:ext cx="4776258" cy="823912"/>
          </a:xfrm>
          <a:prstGeom prst="rect">
            <a:avLst/>
          </a:prstGeom>
        </p:spPr>
        <p:txBody>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b="1"/>
              <a:t>	Vi kan mislykkes hvis</a:t>
            </a:r>
          </a:p>
        </p:txBody>
      </p:sp>
      <p:pic>
        <p:nvPicPr>
          <p:cNvPr id="10" name="Grafikk 9" descr="Advarsel med heldekkende fyll">
            <a:extLst>
              <a:ext uri="{FF2B5EF4-FFF2-40B4-BE49-F238E27FC236}">
                <a16:creationId xmlns:a16="http://schemas.microsoft.com/office/drawing/2014/main" id="{0242CC12-BEC3-5940-EDB2-7E51D40B3BAB}"/>
              </a:ext>
            </a:extLst>
          </p:cNvPr>
          <p:cNvPicPr>
            <a:picLocks noGrp="1" noRot="1" noChangeAspect="1" noMove="1" noResize="1" noEditPoints="1" noAdjustHandles="1" noChangeArrowheads="1" noChangeShapeType="1" noCrop="1"/>
          </p:cNvPicPr>
          <p:nvPr/>
        </p:nvPicPr>
        <p:blipFill>
          <a:blip r:embed="rId8">
            <a:extLst>
              <a:ext uri="{96DAC541-7B7A-43D3-8B79-37D633B846F1}">
                <asvg:svgBlip xmlns:asvg="http://schemas.microsoft.com/office/drawing/2016/SVG/main" r:embed="rId9"/>
              </a:ext>
            </a:extLst>
          </a:blip>
          <a:stretch>
            <a:fillRect/>
          </a:stretch>
        </p:blipFill>
        <p:spPr>
          <a:xfrm>
            <a:off x="7233060" y="1892594"/>
            <a:ext cx="587225" cy="587225"/>
          </a:xfrm>
          <a:prstGeom prst="rect">
            <a:avLst/>
          </a:prstGeom>
        </p:spPr>
      </p:pic>
    </p:spTree>
    <p:extLst>
      <p:ext uri="{BB962C8B-B14F-4D97-AF65-F5344CB8AC3E}">
        <p14:creationId xmlns:p14="http://schemas.microsoft.com/office/powerpoint/2010/main" val="22137044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1B55973-D4D5-E93A-2BE4-4C59F9206643}"/>
              </a:ext>
            </a:extLst>
          </p:cNvPr>
          <p:cNvSpPr>
            <a:spLocks noGrp="1" noRot="1" noMove="1" noResize="1" noEditPoints="1" noAdjustHandles="1" noChangeArrowheads="1" noChangeShapeType="1"/>
          </p:cNvSpPr>
          <p:nvPr>
            <p:ph type="title"/>
          </p:nvPr>
        </p:nvSpPr>
        <p:spPr/>
        <p:txBody>
          <a:bodyPr/>
          <a:lstStyle/>
          <a:p>
            <a:r>
              <a:rPr lang="nb-NO">
                <a:solidFill>
                  <a:schemeClr val="tx1"/>
                </a:solidFill>
              </a:rPr>
              <a:t>Nav i den digitale tidsalderen</a:t>
            </a:r>
          </a:p>
        </p:txBody>
      </p:sp>
      <p:sp>
        <p:nvSpPr>
          <p:cNvPr id="3" name="Rektangel 2">
            <a:extLst>
              <a:ext uri="{FF2B5EF4-FFF2-40B4-BE49-F238E27FC236}">
                <a16:creationId xmlns:a16="http://schemas.microsoft.com/office/drawing/2014/main" id="{36DE53C0-1696-CE89-5F8A-A1D206CC9F56}"/>
              </a:ext>
            </a:extLst>
          </p:cNvPr>
          <p:cNvSpPr>
            <a:spLocks noGrp="1" noRot="1" noMove="1" noResize="1" noEditPoints="1" noAdjustHandles="1" noChangeArrowheads="1" noChangeShapeType="1"/>
          </p:cNvSpPr>
          <p:nvPr/>
        </p:nvSpPr>
        <p:spPr>
          <a:xfrm>
            <a:off x="6804837" y="0"/>
            <a:ext cx="5376529" cy="6858000"/>
          </a:xfrm>
          <a:prstGeom prst="rect">
            <a:avLst/>
          </a:prstGeom>
          <a:solidFill>
            <a:srgbClr val="E6F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Plassholder for innhold 5">
            <a:extLst>
              <a:ext uri="{FF2B5EF4-FFF2-40B4-BE49-F238E27FC236}">
                <a16:creationId xmlns:a16="http://schemas.microsoft.com/office/drawing/2014/main" id="{E3098DAD-9E6E-5248-EE76-D458BD54C775}"/>
              </a:ext>
            </a:extLst>
          </p:cNvPr>
          <p:cNvSpPr txBox="1">
            <a:spLocks noGrp="1" noRot="1" noMove="1" noResize="1" noEditPoints="1" noAdjustHandles="1" noChangeArrowheads="1" noChangeShapeType="1"/>
          </p:cNvSpPr>
          <p:nvPr/>
        </p:nvSpPr>
        <p:spPr>
          <a:xfrm>
            <a:off x="7405107" y="1898584"/>
            <a:ext cx="4375767" cy="368458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buClr>
              <a:defRPr/>
            </a:pPr>
            <a:r>
              <a:rPr lang="nb-NO" sz="2400"/>
              <a:t>Mangel på IKT-kompetanse og på d</a:t>
            </a:r>
            <a:r>
              <a:rPr lang="nb-NO" sz="2400">
                <a:solidFill>
                  <a:prstClr val="black"/>
                </a:solidFill>
              </a:rPr>
              <a:t>igitaliseringsvennlige  regler og finansierings-modeller</a:t>
            </a:r>
          </a:p>
          <a:p>
            <a:pPr>
              <a:buClr>
                <a:schemeClr val="tx1"/>
              </a:buClr>
              <a:defRPr/>
            </a:pPr>
            <a:r>
              <a:rPr lang="nb-NO" sz="2400">
                <a:solidFill>
                  <a:prstClr val="black"/>
                </a:solidFill>
              </a:rPr>
              <a:t>Utdaterte systemer i parallell med nye tjenester gir manglende datadeling og høye forvaltningskostnader</a:t>
            </a:r>
          </a:p>
          <a:p>
            <a:pPr>
              <a:buClr>
                <a:schemeClr val="tx1"/>
              </a:buClr>
              <a:defRPr/>
            </a:pPr>
            <a:r>
              <a:rPr lang="nb-NO" sz="2400">
                <a:solidFill>
                  <a:prstClr val="black"/>
                </a:solidFill>
              </a:rPr>
              <a:t>Lav tilfredshet og tillit i befolkningen </a:t>
            </a:r>
          </a:p>
          <a:p>
            <a:pPr>
              <a:buClr>
                <a:schemeClr val="tx1"/>
              </a:buClr>
            </a:pPr>
            <a:endParaRPr lang="nb-NO" sz="2400"/>
          </a:p>
        </p:txBody>
      </p:sp>
      <p:sp>
        <p:nvSpPr>
          <p:cNvPr id="6" name="Plassholder for tekst 2">
            <a:extLst>
              <a:ext uri="{FF2B5EF4-FFF2-40B4-BE49-F238E27FC236}">
                <a16:creationId xmlns:a16="http://schemas.microsoft.com/office/drawing/2014/main" id="{DFDFB06F-8314-EC28-0C52-4A365B7A29C6}"/>
              </a:ext>
            </a:extLst>
          </p:cNvPr>
          <p:cNvSpPr txBox="1">
            <a:spLocks noGrp="1" noRot="1" noMove="1" noResize="1" noEditPoints="1" noAdjustHandles="1" noChangeArrowheads="1" noChangeShapeType="1"/>
          </p:cNvSpPr>
          <p:nvPr/>
        </p:nvSpPr>
        <p:spPr>
          <a:xfrm>
            <a:off x="839788" y="2115879"/>
            <a:ext cx="5157787" cy="389196"/>
          </a:xfrm>
          <a:prstGeom prst="rect">
            <a:avLst/>
          </a:prstGeom>
        </p:spPr>
        <p:txBody>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2400"/>
              <a:t>Offentlig sektor er ledende</a:t>
            </a:r>
          </a:p>
        </p:txBody>
      </p:sp>
      <p:graphicFrame>
        <p:nvGraphicFramePr>
          <p:cNvPr id="7" name="Plassholder for innhold 3">
            <a:extLst>
              <a:ext uri="{FF2B5EF4-FFF2-40B4-BE49-F238E27FC236}">
                <a16:creationId xmlns:a16="http://schemas.microsoft.com/office/drawing/2014/main" id="{E57C6DA6-FDAF-EB60-6A41-3B3F202BB520}"/>
              </a:ext>
            </a:extLst>
          </p:cNvPr>
          <p:cNvGraphicFramePr>
            <a:graphicFrameLocks noGrp="1" noDrilldown="1" noMove="1" noResize="1"/>
          </p:cNvGraphicFramePr>
          <p:nvPr>
            <p:extLst>
              <p:ext uri="{D42A27DB-BD31-4B8C-83A1-F6EECF244321}">
                <p14:modId xmlns:p14="http://schemas.microsoft.com/office/powerpoint/2010/main" val="2779372805"/>
              </p:ext>
            </p:extLst>
          </p:nvPr>
        </p:nvGraphicFramePr>
        <p:xfrm>
          <a:off x="839788" y="2505075"/>
          <a:ext cx="5513387" cy="3684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8" name="Gruppe 7">
            <a:extLst>
              <a:ext uri="{FF2B5EF4-FFF2-40B4-BE49-F238E27FC236}">
                <a16:creationId xmlns:a16="http://schemas.microsoft.com/office/drawing/2014/main" id="{15B041F6-09D4-AC53-914D-FA2BCAE44C4D}"/>
              </a:ext>
            </a:extLst>
          </p:cNvPr>
          <p:cNvGrpSpPr>
            <a:grpSpLocks noGrp="1" noUngrp="1" noRot="1" noMove="1" noResize="1"/>
          </p:cNvGrpSpPr>
          <p:nvPr/>
        </p:nvGrpSpPr>
        <p:grpSpPr>
          <a:xfrm>
            <a:off x="4882053" y="3461866"/>
            <a:ext cx="718494" cy="718494"/>
            <a:chOff x="3665624" y="838243"/>
            <a:chExt cx="718494" cy="718494"/>
          </a:xfrm>
          <a:solidFill>
            <a:srgbClr val="E6F0FF"/>
          </a:solidFill>
        </p:grpSpPr>
        <p:sp>
          <p:nvSpPr>
            <p:cNvPr id="9" name="Pil: ned 8">
              <a:extLst>
                <a:ext uri="{FF2B5EF4-FFF2-40B4-BE49-F238E27FC236}">
                  <a16:creationId xmlns:a16="http://schemas.microsoft.com/office/drawing/2014/main" id="{BA956A7B-76FB-40F3-DEFC-646B17F28314}"/>
                </a:ext>
              </a:extLst>
            </p:cNvPr>
            <p:cNvSpPr>
              <a:spLocks noGrp="1" noRot="1" noMove="1" noResize="1" noEditPoints="1" noAdjustHandles="1" noChangeArrowheads="1" noChangeShapeType="1"/>
            </p:cNvSpPr>
            <p:nvPr/>
          </p:nvSpPr>
          <p:spPr>
            <a:xfrm>
              <a:off x="3665624" y="838243"/>
              <a:ext cx="718494" cy="718494"/>
            </a:xfrm>
            <a:prstGeom prst="downArrow">
              <a:avLst>
                <a:gd name="adj1" fmla="val 55000"/>
                <a:gd name="adj2" fmla="val 45000"/>
              </a:avLst>
            </a:prstGeom>
            <a:grp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nb-NO"/>
            </a:p>
          </p:txBody>
        </p:sp>
        <p:sp>
          <p:nvSpPr>
            <p:cNvPr id="10" name="Pil: ned 4">
              <a:extLst>
                <a:ext uri="{FF2B5EF4-FFF2-40B4-BE49-F238E27FC236}">
                  <a16:creationId xmlns:a16="http://schemas.microsoft.com/office/drawing/2014/main" id="{9201AC00-7FA0-BDF2-3EC3-F0FAF3C87CC1}"/>
                </a:ext>
              </a:extLst>
            </p:cNvPr>
            <p:cNvSpPr txBox="1">
              <a:spLocks noGrp="1" noRot="1" noMove="1" noResize="1" noEditPoints="1" noAdjustHandles="1" noChangeArrowheads="1" noChangeShapeType="1"/>
            </p:cNvSpPr>
            <p:nvPr/>
          </p:nvSpPr>
          <p:spPr>
            <a:xfrm>
              <a:off x="3827285" y="838243"/>
              <a:ext cx="395172" cy="540667"/>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nb-NO" sz="3200" kern="1200" noProof="0"/>
            </a:p>
          </p:txBody>
        </p:sp>
      </p:grpSp>
      <p:grpSp>
        <p:nvGrpSpPr>
          <p:cNvPr id="11" name="Gruppe 10">
            <a:extLst>
              <a:ext uri="{FF2B5EF4-FFF2-40B4-BE49-F238E27FC236}">
                <a16:creationId xmlns:a16="http://schemas.microsoft.com/office/drawing/2014/main" id="{EE0D895F-B74A-B3C3-9A77-0D9E81DCBF53}"/>
              </a:ext>
            </a:extLst>
          </p:cNvPr>
          <p:cNvGrpSpPr>
            <a:grpSpLocks noGrp="1" noUngrp="1" noRot="1" noMove="1" noResize="1"/>
          </p:cNvGrpSpPr>
          <p:nvPr/>
        </p:nvGrpSpPr>
        <p:grpSpPr>
          <a:xfrm>
            <a:off x="5438886" y="4752675"/>
            <a:ext cx="718494" cy="718494"/>
            <a:chOff x="3665624" y="838243"/>
            <a:chExt cx="718494" cy="718494"/>
          </a:xfrm>
          <a:solidFill>
            <a:srgbClr val="E6F0FF"/>
          </a:solidFill>
        </p:grpSpPr>
        <p:sp>
          <p:nvSpPr>
            <p:cNvPr id="12" name="Pil: ned 11">
              <a:extLst>
                <a:ext uri="{FF2B5EF4-FFF2-40B4-BE49-F238E27FC236}">
                  <a16:creationId xmlns:a16="http://schemas.microsoft.com/office/drawing/2014/main" id="{6609E618-FCFD-1B27-37A8-BF75B1CF3D29}"/>
                </a:ext>
              </a:extLst>
            </p:cNvPr>
            <p:cNvSpPr>
              <a:spLocks noGrp="1" noRot="1" noMove="1" noResize="1" noEditPoints="1" noAdjustHandles="1" noChangeArrowheads="1" noChangeShapeType="1"/>
            </p:cNvSpPr>
            <p:nvPr/>
          </p:nvSpPr>
          <p:spPr>
            <a:xfrm>
              <a:off x="3665624" y="838243"/>
              <a:ext cx="718494" cy="718494"/>
            </a:xfrm>
            <a:prstGeom prst="downArrow">
              <a:avLst>
                <a:gd name="adj1" fmla="val 55000"/>
                <a:gd name="adj2" fmla="val 45000"/>
              </a:avLst>
            </a:prstGeom>
            <a:grp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nb-NO"/>
            </a:p>
          </p:txBody>
        </p:sp>
        <p:sp>
          <p:nvSpPr>
            <p:cNvPr id="13" name="Pil: ned 4">
              <a:extLst>
                <a:ext uri="{FF2B5EF4-FFF2-40B4-BE49-F238E27FC236}">
                  <a16:creationId xmlns:a16="http://schemas.microsoft.com/office/drawing/2014/main" id="{BB07D4DF-DA40-D16A-EE08-701B1686D05F}"/>
                </a:ext>
              </a:extLst>
            </p:cNvPr>
            <p:cNvSpPr txBox="1">
              <a:spLocks noGrp="1" noRot="1" noMove="1" noResize="1" noEditPoints="1" noAdjustHandles="1" noChangeArrowheads="1" noChangeShapeType="1"/>
            </p:cNvSpPr>
            <p:nvPr/>
          </p:nvSpPr>
          <p:spPr>
            <a:xfrm>
              <a:off x="3827285" y="838243"/>
              <a:ext cx="395172" cy="540667"/>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nb-NO" sz="3200" kern="1200" noProof="0"/>
            </a:p>
          </p:txBody>
        </p:sp>
      </p:grpSp>
      <p:sp>
        <p:nvSpPr>
          <p:cNvPr id="15" name="Plassholder for tekst 4">
            <a:extLst>
              <a:ext uri="{FF2B5EF4-FFF2-40B4-BE49-F238E27FC236}">
                <a16:creationId xmlns:a16="http://schemas.microsoft.com/office/drawing/2014/main" id="{1EBC3895-F272-0067-CE0E-CD3F2E17A262}"/>
              </a:ext>
            </a:extLst>
          </p:cNvPr>
          <p:cNvSpPr txBox="1">
            <a:spLocks noGrp="1" noRot="1" noMove="1" noResize="1" noEditPoints="1" noAdjustHandles="1" noChangeArrowheads="1" noChangeShapeType="1"/>
          </p:cNvSpPr>
          <p:nvPr/>
        </p:nvSpPr>
        <p:spPr>
          <a:xfrm>
            <a:off x="6869445" y="1424432"/>
            <a:ext cx="4776258" cy="823912"/>
          </a:xfrm>
          <a:prstGeom prst="rect">
            <a:avLst/>
          </a:prstGeom>
        </p:spPr>
        <p:txBody>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b="1"/>
              <a:t>	Vi kan mislykkes hvis</a:t>
            </a:r>
          </a:p>
        </p:txBody>
      </p:sp>
      <p:pic>
        <p:nvPicPr>
          <p:cNvPr id="16" name="Grafikk 15" descr="Advarsel med heldekkende fyll">
            <a:extLst>
              <a:ext uri="{FF2B5EF4-FFF2-40B4-BE49-F238E27FC236}">
                <a16:creationId xmlns:a16="http://schemas.microsoft.com/office/drawing/2014/main" id="{182E5828-457E-2893-7ACF-60F583C6A7D7}"/>
              </a:ext>
            </a:extLst>
          </p:cNvPr>
          <p:cNvPicPr>
            <a:picLocks noGrp="1" noRot="1" noChangeAspect="1" noMove="1" noResize="1" noEditPoints="1" noAdjustHandles="1" noChangeArrowheads="1" noChangeShapeType="1" noCrop="1"/>
          </p:cNvPicPr>
          <p:nvPr/>
        </p:nvPicPr>
        <p:blipFill>
          <a:blip r:embed="rId8">
            <a:extLst>
              <a:ext uri="{96DAC541-7B7A-43D3-8B79-37D633B846F1}">
                <asvg:svgBlip xmlns:asvg="http://schemas.microsoft.com/office/drawing/2016/SVG/main" r:embed="rId9"/>
              </a:ext>
            </a:extLst>
          </a:blip>
          <a:stretch>
            <a:fillRect/>
          </a:stretch>
        </p:blipFill>
        <p:spPr>
          <a:xfrm>
            <a:off x="7233060" y="1286103"/>
            <a:ext cx="587225" cy="587225"/>
          </a:xfrm>
          <a:prstGeom prst="rect">
            <a:avLst/>
          </a:prstGeom>
        </p:spPr>
      </p:pic>
    </p:spTree>
    <p:extLst>
      <p:ext uri="{BB962C8B-B14F-4D97-AF65-F5344CB8AC3E}">
        <p14:creationId xmlns:p14="http://schemas.microsoft.com/office/powerpoint/2010/main" val="7437057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6E5DE-6ED5-4113-AB33-53DD03BF9B4C}"/>
            </a:ext>
          </a:extLst>
        </p:cNvPr>
        <p:cNvGrpSpPr/>
        <p:nvPr/>
      </p:nvGrpSpPr>
      <p:grpSpPr>
        <a:xfrm>
          <a:off x="0" y="0"/>
          <a:ext cx="0" cy="0"/>
          <a:chOff x="0" y="0"/>
          <a:chExt cx="0" cy="0"/>
        </a:xfrm>
      </p:grpSpPr>
      <p:pic>
        <p:nvPicPr>
          <p:cNvPr id="2" name="Picture 4">
            <a:extLst>
              <a:ext uri="{FF2B5EF4-FFF2-40B4-BE49-F238E27FC236}">
                <a16:creationId xmlns:a16="http://schemas.microsoft.com/office/drawing/2014/main" id="{24C5688D-B7A5-90BD-1D48-B094DEE640AD}"/>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p:blipFill>
        <p:spPr bwMode="auto">
          <a:xfrm>
            <a:off x="2850006" y="295275"/>
            <a:ext cx="8994644" cy="6307544"/>
          </a:xfrm>
          <a:prstGeom prst="rect">
            <a:avLst/>
          </a:prstGeom>
          <a:noFill/>
          <a:extLst>
            <a:ext uri="{909E8E84-426E-40DD-AFC4-6F175D3DCCD1}">
              <a14:hiddenFill xmlns:a14="http://schemas.microsoft.com/office/drawing/2010/main">
                <a:solidFill>
                  <a:srgbClr val="FFFFFF"/>
                </a:solidFill>
              </a14:hiddenFill>
            </a:ext>
          </a:extLst>
        </p:spPr>
      </p:pic>
      <p:sp>
        <p:nvSpPr>
          <p:cNvPr id="3" name="Rektangel 2">
            <a:extLst>
              <a:ext uri="{FF2B5EF4-FFF2-40B4-BE49-F238E27FC236}">
                <a16:creationId xmlns:a16="http://schemas.microsoft.com/office/drawing/2014/main" id="{0E159347-3E85-0D84-5087-8F8131B7AA7C}"/>
              </a:ext>
            </a:extLst>
          </p:cNvPr>
          <p:cNvSpPr>
            <a:spLocks noGrp="1" noRot="1" noMove="1" noResize="1" noEditPoints="1" noAdjustHandles="1" noChangeArrowheads="1" noChangeShapeType="1"/>
          </p:cNvSpPr>
          <p:nvPr/>
        </p:nvSpPr>
        <p:spPr>
          <a:xfrm>
            <a:off x="3274828" y="3115340"/>
            <a:ext cx="2371060" cy="128653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a:t>Trenger nytt bilde</a:t>
            </a:r>
          </a:p>
        </p:txBody>
      </p:sp>
      <p:pic>
        <p:nvPicPr>
          <p:cNvPr id="5" name="Bilde 4" descr="Et bilde som inneholder Menneskeansikt, person, klær, computer&#10;&#10;KI-generert innhold kan være feil.">
            <a:extLst>
              <a:ext uri="{FF2B5EF4-FFF2-40B4-BE49-F238E27FC236}">
                <a16:creationId xmlns:a16="http://schemas.microsoft.com/office/drawing/2014/main" id="{39316DA2-7CE8-45C6-46F5-DBAFF6D8DA60}"/>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rcRect/>
          <a:stretch/>
        </p:blipFill>
        <p:spPr>
          <a:xfrm>
            <a:off x="2850007" y="295275"/>
            <a:ext cx="8994644" cy="6307544"/>
          </a:xfrm>
          <a:prstGeom prst="rect">
            <a:avLst/>
          </a:prstGeom>
        </p:spPr>
      </p:pic>
      <p:sp>
        <p:nvSpPr>
          <p:cNvPr id="7" name="Rektangel 6">
            <a:extLst>
              <a:ext uri="{FF2B5EF4-FFF2-40B4-BE49-F238E27FC236}">
                <a16:creationId xmlns:a16="http://schemas.microsoft.com/office/drawing/2014/main" id="{24759106-9462-D2A6-0A6A-7C3D0C49E47A}"/>
              </a:ext>
            </a:extLst>
          </p:cNvPr>
          <p:cNvSpPr>
            <a:spLocks noGrp="1" noRot="1" noMove="1" noResize="1" noEditPoints="1" noAdjustHandles="1" noChangeArrowheads="1" noChangeShapeType="1"/>
          </p:cNvSpPr>
          <p:nvPr/>
        </p:nvSpPr>
        <p:spPr>
          <a:xfrm>
            <a:off x="347349" y="558800"/>
            <a:ext cx="6665701" cy="1081088"/>
          </a:xfrm>
          <a:prstGeom prst="rect">
            <a:avLst/>
          </a:prstGeom>
          <a:solidFill>
            <a:srgbClr val="CC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4600">
                <a:solidFill>
                  <a:srgbClr val="000000"/>
                </a:solidFill>
                <a:latin typeface="Arial" panose="020B0604020202020204" pitchFamily="34" charset="0"/>
                <a:cs typeface="Arial" panose="020B0604020202020204" pitchFamily="34" charset="0"/>
              </a:rPr>
              <a:t>A</a:t>
            </a:r>
            <a:r>
              <a:rPr kumimoji="0" lang="nb-NO" sz="46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nsattes</a:t>
            </a:r>
            <a:r>
              <a:rPr kumimoji="0" lang="nb-NO" sz="4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perspektiver</a:t>
            </a:r>
          </a:p>
        </p:txBody>
      </p:sp>
    </p:spTree>
    <p:extLst>
      <p:ext uri="{BB962C8B-B14F-4D97-AF65-F5344CB8AC3E}">
        <p14:creationId xmlns:p14="http://schemas.microsoft.com/office/powerpoint/2010/main" val="39379631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D6F54462-1A8D-76F7-FD37-F9FA61013920}"/>
              </a:ext>
            </a:extLst>
          </p:cNvPr>
          <p:cNvGraphicFramePr>
            <a:graphicFrameLocks noGrp="1" noDrilldown="1" noMove="1" noResize="1"/>
          </p:cNvGraphicFramePr>
          <p:nvPr>
            <p:extLst>
              <p:ext uri="{D42A27DB-BD31-4B8C-83A1-F6EECF244321}">
                <p14:modId xmlns:p14="http://schemas.microsoft.com/office/powerpoint/2010/main" val="1789233095"/>
              </p:ext>
            </p:extLst>
          </p:nvPr>
        </p:nvGraphicFramePr>
        <p:xfrm>
          <a:off x="725215" y="1216242"/>
          <a:ext cx="10910657" cy="5462780"/>
        </p:xfrm>
        <a:graphic>
          <a:graphicData uri="http://schemas.openxmlformats.org/drawingml/2006/chart">
            <c:chart xmlns:c="http://schemas.openxmlformats.org/drawingml/2006/chart" xmlns:r="http://schemas.openxmlformats.org/officeDocument/2006/relationships" r:id="rId3"/>
          </a:graphicData>
        </a:graphic>
      </p:graphicFrame>
      <p:sp>
        <p:nvSpPr>
          <p:cNvPr id="8" name="Tittel 7">
            <a:extLst>
              <a:ext uri="{FF2B5EF4-FFF2-40B4-BE49-F238E27FC236}">
                <a16:creationId xmlns:a16="http://schemas.microsoft.com/office/drawing/2014/main" id="{C3237857-306A-460A-3EAB-3B5AEF8AB7EB}"/>
              </a:ext>
            </a:extLst>
          </p:cNvPr>
          <p:cNvSpPr>
            <a:spLocks noGrp="1" noRot="1" noMove="1" noResize="1" noEditPoints="1" noAdjustHandles="1" noChangeArrowheads="1" noChangeShapeType="1"/>
          </p:cNvSpPr>
          <p:nvPr>
            <p:ph type="title"/>
          </p:nvPr>
        </p:nvSpPr>
        <p:spPr>
          <a:xfrm>
            <a:off x="374340" y="265814"/>
            <a:ext cx="11395901" cy="950428"/>
          </a:xfrm>
        </p:spPr>
        <p:txBody>
          <a:bodyPr>
            <a:normAutofit/>
          </a:bodyPr>
          <a:lstStyle/>
          <a:p>
            <a:pPr defTabSz="914400"/>
            <a:r>
              <a:rPr lang="nb-NO" sz="2700">
                <a:solidFill>
                  <a:prstClr val="black"/>
                </a:solidFill>
                <a:latin typeface="Arial"/>
                <a:cs typeface="Arial"/>
              </a:rPr>
              <a:t>Samfunnstrendene som ifølge ansatte vil påvirke Nav de neste 10 årene</a:t>
            </a:r>
          </a:p>
        </p:txBody>
      </p:sp>
    </p:spTree>
    <p:extLst>
      <p:ext uri="{BB962C8B-B14F-4D97-AF65-F5344CB8AC3E}">
        <p14:creationId xmlns:p14="http://schemas.microsoft.com/office/powerpoint/2010/main" val="12814207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BAA479B-314A-6A5B-01F5-2EF90B780749}"/>
              </a:ext>
            </a:extLst>
          </p:cNvPr>
          <p:cNvSpPr>
            <a:spLocks noGrp="1" noRot="1" noMove="1" noResize="1" noEditPoints="1" noAdjustHandles="1" noChangeArrowheads="1" noChangeShapeType="1"/>
          </p:cNvSpPr>
          <p:nvPr>
            <p:ph type="title"/>
          </p:nvPr>
        </p:nvSpPr>
        <p:spPr>
          <a:xfrm>
            <a:off x="838199" y="368100"/>
            <a:ext cx="10761921" cy="1072080"/>
          </a:xfrm>
        </p:spPr>
        <p:txBody>
          <a:bodyPr>
            <a:normAutofit/>
          </a:bodyPr>
          <a:lstStyle/>
          <a:p>
            <a:pPr algn="ctr"/>
            <a:r>
              <a:rPr lang="nb-NO">
                <a:latin typeface="+mj-lt"/>
                <a:ea typeface="Times New Roman" panose="02020603050405020304" pitchFamily="18" charset="0"/>
                <a:cs typeface="Times New Roman" panose="02020603050405020304" pitchFamily="18" charset="0"/>
              </a:rPr>
              <a:t>Hvor usikre mener ansatte at trendene er?</a:t>
            </a:r>
            <a:endParaRPr lang="nb-NO" b="1" i="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mj-lt"/>
            </a:endParaRPr>
          </a:p>
        </p:txBody>
      </p:sp>
      <p:graphicFrame>
        <p:nvGraphicFramePr>
          <p:cNvPr id="13" name="Diagram 12">
            <a:extLst>
              <a:ext uri="{FF2B5EF4-FFF2-40B4-BE49-F238E27FC236}">
                <a16:creationId xmlns:a16="http://schemas.microsoft.com/office/drawing/2014/main" id="{98A86130-81BF-E495-1721-FDD438A7E4DE}"/>
              </a:ext>
            </a:extLst>
          </p:cNvPr>
          <p:cNvGraphicFramePr>
            <a:graphicFrameLocks noGrp="1" noDrilldown="1" noMove="1" noResize="1"/>
          </p:cNvGraphicFramePr>
          <p:nvPr>
            <p:extLst>
              <p:ext uri="{D42A27DB-BD31-4B8C-83A1-F6EECF244321}">
                <p14:modId xmlns:p14="http://schemas.microsoft.com/office/powerpoint/2010/main" val="334021028"/>
              </p:ext>
            </p:extLst>
          </p:nvPr>
        </p:nvGraphicFramePr>
        <p:xfrm>
          <a:off x="931922" y="1316719"/>
          <a:ext cx="10141120" cy="524670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247146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E1B36B-654D-0479-E3E6-75AEC0C02E01}"/>
            </a:ext>
          </a:extLst>
        </p:cNvPr>
        <p:cNvGrpSpPr/>
        <p:nvPr/>
      </p:nvGrpSpPr>
      <p:grpSpPr>
        <a:xfrm>
          <a:off x="0" y="0"/>
          <a:ext cx="0" cy="0"/>
          <a:chOff x="0" y="0"/>
          <a:chExt cx="0" cy="0"/>
        </a:xfrm>
      </p:grpSpPr>
      <p:pic>
        <p:nvPicPr>
          <p:cNvPr id="4" name="Bilde 3" descr="Et bilde som inneholder tekst, skjermbilde, Font, diagram&#10;&#10;KI-generert innhold kan være feil.">
            <a:extLst>
              <a:ext uri="{FF2B5EF4-FFF2-40B4-BE49-F238E27FC236}">
                <a16:creationId xmlns:a16="http://schemas.microsoft.com/office/drawing/2014/main" id="{561861CA-DBC8-BBAA-10BF-48370F874E5F}"/>
              </a:ext>
            </a:extLst>
          </p:cNvPr>
          <p:cNvPicPr>
            <a:picLocks noGrp="1" noRot="1" noChangeAspect="1" noMove="1" noResize="1" noEditPoints="1" noAdjustHandles="1" noChangeArrowheads="1" noChangeShapeType="1" noCrop="1"/>
          </p:cNvPicPr>
          <p:nvPr/>
        </p:nvPicPr>
        <p:blipFill>
          <a:blip r:embed="rId3"/>
          <a:stretch>
            <a:fillRect/>
          </a:stretch>
        </p:blipFill>
        <p:spPr>
          <a:xfrm>
            <a:off x="980039" y="589060"/>
            <a:ext cx="9208989" cy="6252264"/>
          </a:xfrm>
          <a:prstGeom prst="rect">
            <a:avLst/>
          </a:prstGeom>
        </p:spPr>
      </p:pic>
      <p:grpSp>
        <p:nvGrpSpPr>
          <p:cNvPr id="14" name="Gruppe 13">
            <a:extLst>
              <a:ext uri="{FF2B5EF4-FFF2-40B4-BE49-F238E27FC236}">
                <a16:creationId xmlns:a16="http://schemas.microsoft.com/office/drawing/2014/main" id="{D2439EFF-97F3-F553-96F5-C983EA8F5FCD}"/>
              </a:ext>
            </a:extLst>
          </p:cNvPr>
          <p:cNvGrpSpPr>
            <a:grpSpLocks noGrp="1" noUngrp="1" noRot="1" noMove="1" noResize="1"/>
          </p:cNvGrpSpPr>
          <p:nvPr/>
        </p:nvGrpSpPr>
        <p:grpSpPr>
          <a:xfrm>
            <a:off x="2424525" y="807868"/>
            <a:ext cx="7616120" cy="4834239"/>
            <a:chOff x="75974" y="0"/>
            <a:chExt cx="4047366" cy="2757366"/>
          </a:xfrm>
        </p:grpSpPr>
        <p:sp>
          <p:nvSpPr>
            <p:cNvPr id="15" name="Rektangel: ett avrundet hjørne 14">
              <a:extLst>
                <a:ext uri="{FF2B5EF4-FFF2-40B4-BE49-F238E27FC236}">
                  <a16:creationId xmlns:a16="http://schemas.microsoft.com/office/drawing/2014/main" id="{FD3EB5AA-C9AD-6515-AD8F-650283317F54}"/>
                </a:ext>
              </a:extLst>
            </p:cNvPr>
            <p:cNvSpPr>
              <a:spLocks noGrp="1" noRot="1" noMove="1" noResize="1" noEditPoints="1" noAdjustHandles="1" noChangeArrowheads="1" noChangeShapeType="1"/>
            </p:cNvSpPr>
            <p:nvPr/>
          </p:nvSpPr>
          <p:spPr>
            <a:xfrm>
              <a:off x="2013856" y="0"/>
              <a:ext cx="2109484" cy="1616075"/>
            </a:xfrm>
            <a:prstGeom prst="round1Rect">
              <a:avLst/>
            </a:prstGeom>
            <a:solidFill>
              <a:srgbClr val="66A5F4">
                <a:alpha val="40000"/>
              </a:srgbClr>
            </a:solidFill>
            <a:ln>
              <a:noFill/>
            </a:ln>
          </p:spPr>
          <p:style>
            <a:lnRef idx="0">
              <a:scrgbClr r="0" g="0" b="0"/>
            </a:lnRef>
            <a:fillRef idx="0">
              <a:scrgbClr r="0" g="0" b="0"/>
            </a:fillRef>
            <a:effectRef idx="0">
              <a:scrgbClr r="0" g="0" b="0"/>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b-NO"/>
            </a:p>
          </p:txBody>
        </p:sp>
        <p:sp>
          <p:nvSpPr>
            <p:cNvPr id="16" name="Rektangel: ett avrundet hjørne 15">
              <a:extLst>
                <a:ext uri="{FF2B5EF4-FFF2-40B4-BE49-F238E27FC236}">
                  <a16:creationId xmlns:a16="http://schemas.microsoft.com/office/drawing/2014/main" id="{C9341198-64FB-734D-81EB-991F95091DCC}"/>
                </a:ext>
              </a:extLst>
            </p:cNvPr>
            <p:cNvSpPr>
              <a:spLocks noGrp="1" noRot="1" noMove="1" noResize="1" noEditPoints="1" noAdjustHandles="1" noChangeArrowheads="1" noChangeShapeType="1"/>
            </p:cNvSpPr>
            <p:nvPr/>
          </p:nvSpPr>
          <p:spPr>
            <a:xfrm rot="5400000">
              <a:off x="2515810" y="1157045"/>
              <a:ext cx="1096893" cy="2103750"/>
            </a:xfrm>
            <a:prstGeom prst="round1Rect">
              <a:avLst/>
            </a:prstGeom>
            <a:solidFill>
              <a:srgbClr val="337C9B">
                <a:alpha val="10000"/>
              </a:srgbClr>
            </a:solidFill>
            <a:ln>
              <a:noFill/>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nb-NO"/>
            </a:p>
          </p:txBody>
        </p:sp>
        <p:sp>
          <p:nvSpPr>
            <p:cNvPr id="17" name="Rektangel: ett avrundet hjørne 16">
              <a:extLst>
                <a:ext uri="{FF2B5EF4-FFF2-40B4-BE49-F238E27FC236}">
                  <a16:creationId xmlns:a16="http://schemas.microsoft.com/office/drawing/2014/main" id="{21A0E5FC-0127-76A8-D9FA-D1D12AE8D405}"/>
                </a:ext>
              </a:extLst>
            </p:cNvPr>
            <p:cNvSpPr>
              <a:spLocks noGrp="1" noRot="1" noMove="1" noResize="1" noEditPoints="1" noAdjustHandles="1" noChangeArrowheads="1" noChangeShapeType="1"/>
            </p:cNvSpPr>
            <p:nvPr/>
          </p:nvSpPr>
          <p:spPr>
            <a:xfrm rot="10800000">
              <a:off x="75974" y="1658202"/>
              <a:ext cx="1896872" cy="1098725"/>
            </a:xfrm>
            <a:prstGeom prst="round1Rect">
              <a:avLst/>
            </a:prstGeom>
            <a:solidFill>
              <a:srgbClr val="99BDCD">
                <a:alpha val="10000"/>
              </a:srgbClr>
            </a:solidFill>
            <a:ln>
              <a:noFill/>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nb-NO"/>
            </a:p>
          </p:txBody>
        </p:sp>
        <p:sp>
          <p:nvSpPr>
            <p:cNvPr id="18" name="Rektangel: ett avrundet hjørne 17">
              <a:extLst>
                <a:ext uri="{FF2B5EF4-FFF2-40B4-BE49-F238E27FC236}">
                  <a16:creationId xmlns:a16="http://schemas.microsoft.com/office/drawing/2014/main" id="{FE3E8376-CC17-B26B-899C-BE8CF3181D34}"/>
                </a:ext>
              </a:extLst>
            </p:cNvPr>
            <p:cNvSpPr>
              <a:spLocks noGrp="1" noRot="1" noMove="1" noResize="1" noEditPoints="1" noAdjustHandles="1" noChangeArrowheads="1" noChangeShapeType="1"/>
            </p:cNvSpPr>
            <p:nvPr/>
          </p:nvSpPr>
          <p:spPr>
            <a:xfrm rot="16200000">
              <a:off x="216776" y="-138877"/>
              <a:ext cx="1618444" cy="1896871"/>
            </a:xfrm>
            <a:prstGeom prst="round1Rect">
              <a:avLst/>
            </a:prstGeom>
            <a:solidFill>
              <a:srgbClr val="CCDEE6">
                <a:alpha val="40000"/>
              </a:srgbClr>
            </a:solidFill>
            <a:ln>
              <a:noFill/>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nb-NO"/>
            </a:p>
          </p:txBody>
        </p:sp>
      </p:grpSp>
      <p:sp>
        <p:nvSpPr>
          <p:cNvPr id="2" name="Tittel 1">
            <a:extLst>
              <a:ext uri="{FF2B5EF4-FFF2-40B4-BE49-F238E27FC236}">
                <a16:creationId xmlns:a16="http://schemas.microsoft.com/office/drawing/2014/main" id="{ED81BFBC-D641-41B3-F440-2E10C0E77BF6}"/>
              </a:ext>
            </a:extLst>
          </p:cNvPr>
          <p:cNvSpPr>
            <a:spLocks noGrp="1" noRot="1" noMove="1" noResize="1" noEditPoints="1" noAdjustHandles="1" noChangeArrowheads="1" noChangeShapeType="1"/>
          </p:cNvSpPr>
          <p:nvPr>
            <p:ph type="title"/>
          </p:nvPr>
        </p:nvSpPr>
        <p:spPr>
          <a:xfrm>
            <a:off x="584791" y="40970"/>
            <a:ext cx="10972800" cy="1072080"/>
          </a:xfrm>
        </p:spPr>
        <p:txBody>
          <a:bodyPr>
            <a:noAutofit/>
          </a:bodyPr>
          <a:lstStyle/>
          <a:p>
            <a:pPr algn="ctr"/>
            <a:r>
              <a:rPr lang="nb-NO" sz="2400">
                <a:latin typeface="+mj-lt"/>
                <a:cs typeface="Times New Roman" panose="02020603050405020304" pitchFamily="18" charset="0"/>
              </a:rPr>
              <a:t>Hvilke samfunnstrender har både høy usikkerhet og stor betydning for Nav?</a:t>
            </a:r>
          </a:p>
        </p:txBody>
      </p:sp>
      <p:sp>
        <p:nvSpPr>
          <p:cNvPr id="8" name="TekstSylinder 7">
            <a:extLst>
              <a:ext uri="{FF2B5EF4-FFF2-40B4-BE49-F238E27FC236}">
                <a16:creationId xmlns:a16="http://schemas.microsoft.com/office/drawing/2014/main" id="{9558BE3F-8387-6EC0-49A9-9FF4EE30C766}"/>
              </a:ext>
            </a:extLst>
          </p:cNvPr>
          <p:cNvSpPr txBox="1">
            <a:spLocks noGrp="1" noRot="1" noMove="1" noResize="1" noEditPoints="1" noAdjustHandles="1" noChangeArrowheads="1" noChangeShapeType="1"/>
          </p:cNvSpPr>
          <p:nvPr/>
        </p:nvSpPr>
        <p:spPr>
          <a:xfrm>
            <a:off x="8611751" y="1485912"/>
            <a:ext cx="1428894" cy="430887"/>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nb-NO" sz="1100"/>
              <a:t>Høy usikkerhet og høy betydning</a:t>
            </a:r>
          </a:p>
        </p:txBody>
      </p:sp>
      <p:sp>
        <p:nvSpPr>
          <p:cNvPr id="10" name="TekstSylinder 9">
            <a:extLst>
              <a:ext uri="{FF2B5EF4-FFF2-40B4-BE49-F238E27FC236}">
                <a16:creationId xmlns:a16="http://schemas.microsoft.com/office/drawing/2014/main" id="{E8718CA0-8DFC-6366-9DA1-F7A050BF4CD9}"/>
              </a:ext>
            </a:extLst>
          </p:cNvPr>
          <p:cNvSpPr txBox="1">
            <a:spLocks noGrp="1" noRot="1" noMove="1" noResize="1" noEditPoints="1" noAdjustHandles="1" noChangeArrowheads="1" noChangeShapeType="1"/>
          </p:cNvSpPr>
          <p:nvPr/>
        </p:nvSpPr>
        <p:spPr>
          <a:xfrm>
            <a:off x="8611751" y="5030469"/>
            <a:ext cx="1428894" cy="430887"/>
          </a:xfrm>
          <a:prstGeom prst="rect">
            <a:avLst/>
          </a:prstGeom>
          <a:solidFill>
            <a:schemeClr val="accent1">
              <a:lumMod val="60000"/>
              <a:lumOff val="40000"/>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nb-NO" sz="1100"/>
              <a:t>Lav usikkerhet og høy betydning</a:t>
            </a:r>
          </a:p>
        </p:txBody>
      </p:sp>
      <p:sp>
        <p:nvSpPr>
          <p:cNvPr id="11" name="TekstSylinder 10">
            <a:extLst>
              <a:ext uri="{FF2B5EF4-FFF2-40B4-BE49-F238E27FC236}">
                <a16:creationId xmlns:a16="http://schemas.microsoft.com/office/drawing/2014/main" id="{A58E762E-B0E7-0344-3777-6166E2148360}"/>
              </a:ext>
            </a:extLst>
          </p:cNvPr>
          <p:cNvSpPr txBox="1">
            <a:spLocks noGrp="1" noRot="1" noMove="1" noResize="1" noEditPoints="1" noAdjustHandles="1" noChangeArrowheads="1" noChangeShapeType="1"/>
          </p:cNvSpPr>
          <p:nvPr/>
        </p:nvSpPr>
        <p:spPr>
          <a:xfrm>
            <a:off x="2444849" y="1485912"/>
            <a:ext cx="1428894" cy="430887"/>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nb-NO" sz="1100"/>
              <a:t>Høy usikkerhet og lav betydning</a:t>
            </a:r>
          </a:p>
        </p:txBody>
      </p:sp>
      <p:sp>
        <p:nvSpPr>
          <p:cNvPr id="12" name="TekstSylinder 11">
            <a:extLst>
              <a:ext uri="{FF2B5EF4-FFF2-40B4-BE49-F238E27FC236}">
                <a16:creationId xmlns:a16="http://schemas.microsoft.com/office/drawing/2014/main" id="{074C6794-31FA-8C9E-B2D0-25AAE30368B2}"/>
              </a:ext>
            </a:extLst>
          </p:cNvPr>
          <p:cNvSpPr txBox="1">
            <a:spLocks noGrp="1" noRot="1" noMove="1" noResize="1" noEditPoints="1" noAdjustHandles="1" noChangeArrowheads="1" noChangeShapeType="1"/>
          </p:cNvSpPr>
          <p:nvPr/>
        </p:nvSpPr>
        <p:spPr>
          <a:xfrm>
            <a:off x="2444852" y="4955787"/>
            <a:ext cx="1428894" cy="430887"/>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nb-NO" sz="1100"/>
              <a:t>Lav usikkerhet og lav betydning</a:t>
            </a:r>
          </a:p>
        </p:txBody>
      </p:sp>
    </p:spTree>
    <p:extLst>
      <p:ext uri="{BB962C8B-B14F-4D97-AF65-F5344CB8AC3E}">
        <p14:creationId xmlns:p14="http://schemas.microsoft.com/office/powerpoint/2010/main" val="14176213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3252C10-256D-BCDC-BBC3-F5D78FE26774}"/>
              </a:ext>
            </a:extLst>
          </p:cNvPr>
          <p:cNvSpPr>
            <a:spLocks noGrp="1" noRot="1" noMove="1" noResize="1" noEditPoints="1" noAdjustHandles="1" noChangeArrowheads="1" noChangeShapeType="1"/>
          </p:cNvSpPr>
          <p:nvPr>
            <p:ph type="title"/>
          </p:nvPr>
        </p:nvSpPr>
        <p:spPr/>
        <p:txBody>
          <a:bodyPr/>
          <a:lstStyle/>
          <a:p>
            <a:r>
              <a:rPr lang="nb-NO"/>
              <a:t>Kjennskap til omverdensanalysen og andre kunnskapskilder i Nav</a:t>
            </a:r>
          </a:p>
        </p:txBody>
      </p:sp>
      <p:graphicFrame>
        <p:nvGraphicFramePr>
          <p:cNvPr id="8" name="Diagram 7">
            <a:extLst>
              <a:ext uri="{FF2B5EF4-FFF2-40B4-BE49-F238E27FC236}">
                <a16:creationId xmlns:a16="http://schemas.microsoft.com/office/drawing/2014/main" id="{F57220D1-1A17-0C10-55AE-036EB17F12F4}"/>
              </a:ext>
            </a:extLst>
          </p:cNvPr>
          <p:cNvGraphicFramePr>
            <a:graphicFrameLocks noGrp="1" noDrilldown="1" noMove="1" noResize="1"/>
          </p:cNvGraphicFramePr>
          <p:nvPr>
            <p:extLst>
              <p:ext uri="{D42A27DB-BD31-4B8C-83A1-F6EECF244321}">
                <p14:modId xmlns:p14="http://schemas.microsoft.com/office/powerpoint/2010/main" val="2795568968"/>
              </p:ext>
            </p:extLst>
          </p:nvPr>
        </p:nvGraphicFramePr>
        <p:xfrm>
          <a:off x="1547162" y="1745671"/>
          <a:ext cx="9097675" cy="531417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269758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E0449E-9BA6-509E-EB40-5AE972CF80F9}"/>
            </a:ext>
          </a:extLst>
        </p:cNvPr>
        <p:cNvGrpSpPr/>
        <p:nvPr/>
      </p:nvGrpSpPr>
      <p:grpSpPr>
        <a:xfrm>
          <a:off x="0" y="0"/>
          <a:ext cx="0" cy="0"/>
          <a:chOff x="0" y="0"/>
          <a:chExt cx="0" cy="0"/>
        </a:xfrm>
      </p:grpSpPr>
      <p:sp>
        <p:nvSpPr>
          <p:cNvPr id="10" name="TextBox 10">
            <a:extLst>
              <a:ext uri="{FF2B5EF4-FFF2-40B4-BE49-F238E27FC236}">
                <a16:creationId xmlns:a16="http://schemas.microsoft.com/office/drawing/2014/main" id="{420DF2B8-80AA-8F38-214C-533FC6175585}"/>
              </a:ext>
            </a:extLst>
          </p:cNvPr>
          <p:cNvSpPr txBox="1">
            <a:spLocks noGrp="1" noRot="1" noMove="1" noResize="1" noEditPoints="1" noAdjustHandles="1" noChangeArrowheads="1" noChangeShapeType="1"/>
          </p:cNvSpPr>
          <p:nvPr/>
        </p:nvSpPr>
        <p:spPr>
          <a:xfrm>
            <a:off x="685801" y="577850"/>
            <a:ext cx="3984159" cy="820738"/>
          </a:xfrm>
          <a:prstGeom prst="rect">
            <a:avLst/>
          </a:prstGeom>
        </p:spPr>
        <p:txBody>
          <a:bodyPr lIns="0" tIns="0" rIns="0" bIns="0" rtlCol="0" anchor="t">
            <a:spAutoFit/>
          </a:bodyPr>
          <a:lstStyle/>
          <a:p>
            <a:pPr marL="0" marR="0" lvl="0" indent="0" algn="l" defTabSz="914400" rtl="0" eaLnBrk="1" fontAlgn="auto" latinLnBrk="0" hangingPunct="1">
              <a:lnSpc>
                <a:spcPts val="6400"/>
              </a:lnSpc>
              <a:spcBef>
                <a:spcPct val="0"/>
              </a:spcBef>
              <a:spcAft>
                <a:spcPts val="0"/>
              </a:spcAft>
              <a:buClrTx/>
              <a:buSzTx/>
              <a:buFontTx/>
              <a:buNone/>
              <a:tabLst/>
              <a:defRPr/>
            </a:pPr>
            <a:r>
              <a:rPr kumimoji="0" lang="en-US" sz="5334" b="1" i="0" u="none" strike="noStrike" kern="1200" cap="none" spc="0" normalizeH="0" baseline="0" noProof="0" err="1">
                <a:ln>
                  <a:noFill/>
                </a:ln>
                <a:solidFill>
                  <a:srgbClr val="0056B4"/>
                </a:solidFill>
                <a:effectLst/>
                <a:uLnTx/>
                <a:uFillTx/>
                <a:latin typeface="Arial Bold"/>
                <a:ea typeface="Arial Bold"/>
                <a:cs typeface="Arial Bold"/>
                <a:sym typeface="Arial Bold"/>
              </a:rPr>
              <a:t>Innhold</a:t>
            </a:r>
            <a:endParaRPr kumimoji="0" lang="en-US" sz="5334" b="1" i="0" u="none" strike="noStrike" kern="1200" cap="none" spc="0" normalizeH="0" baseline="0" noProof="0">
              <a:ln>
                <a:noFill/>
              </a:ln>
              <a:solidFill>
                <a:srgbClr val="0056B4"/>
              </a:solidFill>
              <a:effectLst/>
              <a:uLnTx/>
              <a:uFillTx/>
              <a:latin typeface="Arial Bold"/>
              <a:ea typeface="Arial Bold"/>
              <a:cs typeface="Arial Bold"/>
              <a:sym typeface="Arial Bold"/>
            </a:endParaRPr>
          </a:p>
        </p:txBody>
      </p:sp>
      <p:sp>
        <p:nvSpPr>
          <p:cNvPr id="11" name="TextBox 11">
            <a:extLst>
              <a:ext uri="{FF2B5EF4-FFF2-40B4-BE49-F238E27FC236}">
                <a16:creationId xmlns:a16="http://schemas.microsoft.com/office/drawing/2014/main" id="{BFFFB34E-8045-2B85-0CB7-C9D5BCC66E24}"/>
              </a:ext>
            </a:extLst>
          </p:cNvPr>
          <p:cNvSpPr txBox="1">
            <a:spLocks noGrp="1" noRot="1" noMove="1" noResize="1" noEditPoints="1" noAdjustHandles="1" noChangeArrowheads="1" noChangeShapeType="1"/>
          </p:cNvSpPr>
          <p:nvPr/>
        </p:nvSpPr>
        <p:spPr>
          <a:xfrm>
            <a:off x="5835887" y="603237"/>
            <a:ext cx="4739636" cy="327654"/>
          </a:xfrm>
          <a:prstGeom prst="rect">
            <a:avLst/>
          </a:prstGeom>
          <a:noFill/>
        </p:spPr>
        <p:txBody>
          <a:bodyPr wrap="square" lIns="0" tIns="0" rIns="0" bIns="0" rtlCol="0" anchor="t">
            <a:spAutoFit/>
          </a:bodyPr>
          <a:lstStyle/>
          <a:p>
            <a:pPr marL="0" marR="0" lvl="0" indent="0" algn="l" defTabSz="914400" rtl="0" eaLnBrk="1" fontAlgn="auto" latinLnBrk="0" hangingPunct="1">
              <a:lnSpc>
                <a:spcPts val="2800"/>
              </a:lnSpc>
              <a:spcBef>
                <a:spcPts val="0"/>
              </a:spcBef>
              <a:spcAft>
                <a:spcPts val="0"/>
              </a:spcAft>
              <a:buClrTx/>
              <a:buSzTx/>
              <a:buFontTx/>
              <a:buNone/>
              <a:tabLst/>
              <a:defRPr/>
            </a:pPr>
            <a:r>
              <a:rPr kumimoji="0" lang="nb-NO" sz="2000" b="0" i="0" u="none" strike="noStrike" kern="1200" cap="none" spc="0" normalizeH="0" baseline="0" noProof="0">
                <a:ln>
                  <a:noFill/>
                </a:ln>
                <a:solidFill>
                  <a:srgbClr val="000000"/>
                </a:solidFill>
                <a:effectLst/>
                <a:uLnTx/>
                <a:uFillTx/>
                <a:latin typeface="Arial"/>
                <a:ea typeface="Arial"/>
                <a:cs typeface="Arial"/>
                <a:sym typeface="Arial"/>
                <a:hlinkClick r:id="rId3" action="ppaction://hlinksldjump"/>
              </a:rPr>
              <a:t>Innledning og sammendrag</a:t>
            </a:r>
            <a:endParaRPr kumimoji="0" lang="nb-NO" sz="20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2" name="TextBox 12">
            <a:extLst>
              <a:ext uri="{FF2B5EF4-FFF2-40B4-BE49-F238E27FC236}">
                <a16:creationId xmlns:a16="http://schemas.microsoft.com/office/drawing/2014/main" id="{46350E1A-90B1-9DC3-40F5-772C6E97D3B9}"/>
              </a:ext>
            </a:extLst>
          </p:cNvPr>
          <p:cNvSpPr txBox="1">
            <a:spLocks noGrp="1" noRot="1" noMove="1" noResize="1" noEditPoints="1" noAdjustHandles="1" noChangeArrowheads="1" noChangeShapeType="1"/>
          </p:cNvSpPr>
          <p:nvPr/>
        </p:nvSpPr>
        <p:spPr>
          <a:xfrm>
            <a:off x="10458477" y="603238"/>
            <a:ext cx="442505" cy="337015"/>
          </a:xfrm>
          <a:prstGeom prst="rect">
            <a:avLst/>
          </a:prstGeom>
          <a:noFill/>
        </p:spPr>
        <p:txBody>
          <a:bodyPr lIns="0" tIns="0" rIns="0" bIns="0" rtlCol="0" anchor="t">
            <a:spAutoFit/>
          </a:bodyPr>
          <a:lstStyle/>
          <a:p>
            <a:pPr marL="0" marR="0" lvl="0" indent="0" algn="r" defTabSz="914400" rtl="0" eaLnBrk="1" fontAlgn="auto" latinLnBrk="0" hangingPunct="1">
              <a:lnSpc>
                <a:spcPts val="2800"/>
              </a:lnSpc>
              <a:spcBef>
                <a:spcPts val="0"/>
              </a:spcBef>
              <a:spcAft>
                <a:spcPts val="0"/>
              </a:spcAft>
              <a:buClrTx/>
              <a:buSzTx/>
              <a:buFontTx/>
              <a:buNone/>
              <a:tabLst/>
              <a:defRPr/>
            </a:pPr>
            <a:r>
              <a:rPr kumimoji="0" lang="nb-NO" sz="2000" b="1" i="0" u="none" strike="noStrike" kern="1200" cap="none" spc="0" normalizeH="0" baseline="0" noProof="0">
                <a:ln>
                  <a:noFill/>
                </a:ln>
                <a:solidFill>
                  <a:srgbClr val="000000"/>
                </a:solidFill>
                <a:effectLst/>
                <a:uLnTx/>
                <a:uFillTx/>
                <a:latin typeface="Arial Bold"/>
                <a:ea typeface="Arial Bold"/>
                <a:cs typeface="Arial Bold"/>
                <a:sym typeface="Arial Bold"/>
              </a:rPr>
              <a:t>01</a:t>
            </a:r>
          </a:p>
        </p:txBody>
      </p:sp>
      <p:sp>
        <p:nvSpPr>
          <p:cNvPr id="13" name="TextBox 13">
            <a:extLst>
              <a:ext uri="{FF2B5EF4-FFF2-40B4-BE49-F238E27FC236}">
                <a16:creationId xmlns:a16="http://schemas.microsoft.com/office/drawing/2014/main" id="{9EA49D68-2496-FB2F-8486-12E9D438E1EF}"/>
              </a:ext>
            </a:extLst>
          </p:cNvPr>
          <p:cNvSpPr txBox="1">
            <a:spLocks noGrp="1" noRot="1" noMove="1" noResize="1" noEditPoints="1" noAdjustHandles="1" noChangeArrowheads="1" noChangeShapeType="1"/>
          </p:cNvSpPr>
          <p:nvPr/>
        </p:nvSpPr>
        <p:spPr>
          <a:xfrm>
            <a:off x="10458477" y="1087600"/>
            <a:ext cx="442505" cy="337015"/>
          </a:xfrm>
          <a:prstGeom prst="rect">
            <a:avLst/>
          </a:prstGeom>
          <a:noFill/>
        </p:spPr>
        <p:txBody>
          <a:bodyPr lIns="0" tIns="0" rIns="0" bIns="0" rtlCol="0" anchor="t">
            <a:spAutoFit/>
          </a:bodyPr>
          <a:lstStyle/>
          <a:p>
            <a:pPr marL="0" marR="0" lvl="0" indent="0" algn="r" defTabSz="914400" rtl="0" eaLnBrk="1" fontAlgn="auto" latinLnBrk="0" hangingPunct="1">
              <a:lnSpc>
                <a:spcPts val="2800"/>
              </a:lnSpc>
              <a:spcBef>
                <a:spcPts val="0"/>
              </a:spcBef>
              <a:spcAft>
                <a:spcPts val="0"/>
              </a:spcAft>
              <a:buClrTx/>
              <a:buSzTx/>
              <a:buFontTx/>
              <a:buNone/>
              <a:tabLst/>
              <a:defRPr/>
            </a:pPr>
            <a:r>
              <a:rPr kumimoji="0" lang="nb-NO" sz="2000" b="1" i="0" u="none" strike="noStrike" kern="1200" cap="none" spc="0" normalizeH="0" baseline="0" noProof="0">
                <a:ln>
                  <a:noFill/>
                </a:ln>
                <a:solidFill>
                  <a:srgbClr val="000000"/>
                </a:solidFill>
                <a:effectLst/>
                <a:uLnTx/>
                <a:uFillTx/>
                <a:latin typeface="Arial Bold"/>
                <a:ea typeface="Arial Bold"/>
                <a:cs typeface="Arial Bold"/>
                <a:sym typeface="Arial Bold"/>
              </a:rPr>
              <a:t>02</a:t>
            </a:r>
          </a:p>
        </p:txBody>
      </p:sp>
      <p:sp>
        <p:nvSpPr>
          <p:cNvPr id="14" name="TextBox 14">
            <a:extLst>
              <a:ext uri="{FF2B5EF4-FFF2-40B4-BE49-F238E27FC236}">
                <a16:creationId xmlns:a16="http://schemas.microsoft.com/office/drawing/2014/main" id="{743DD9FC-3483-DCA7-648D-8173F9FABD25}"/>
              </a:ext>
            </a:extLst>
          </p:cNvPr>
          <p:cNvSpPr txBox="1">
            <a:spLocks noGrp="1" noRot="1" noMove="1" noResize="1" noEditPoints="1" noAdjustHandles="1" noChangeArrowheads="1" noChangeShapeType="1"/>
          </p:cNvSpPr>
          <p:nvPr/>
        </p:nvSpPr>
        <p:spPr>
          <a:xfrm>
            <a:off x="10458477" y="1571962"/>
            <a:ext cx="442505" cy="337015"/>
          </a:xfrm>
          <a:prstGeom prst="rect">
            <a:avLst/>
          </a:prstGeom>
          <a:noFill/>
        </p:spPr>
        <p:txBody>
          <a:bodyPr lIns="0" tIns="0" rIns="0" bIns="0" rtlCol="0" anchor="t">
            <a:spAutoFit/>
          </a:bodyPr>
          <a:lstStyle/>
          <a:p>
            <a:pPr marL="0" marR="0" lvl="0" indent="0" algn="r" defTabSz="914400" rtl="0" eaLnBrk="1" fontAlgn="auto" latinLnBrk="0" hangingPunct="1">
              <a:lnSpc>
                <a:spcPts val="2800"/>
              </a:lnSpc>
              <a:spcBef>
                <a:spcPts val="0"/>
              </a:spcBef>
              <a:spcAft>
                <a:spcPts val="0"/>
              </a:spcAft>
              <a:buClrTx/>
              <a:buSzTx/>
              <a:buFontTx/>
              <a:buNone/>
              <a:tabLst/>
              <a:defRPr/>
            </a:pPr>
            <a:r>
              <a:rPr kumimoji="0" lang="nb-NO" sz="2000" b="1" i="0" u="none" strike="noStrike" kern="1200" cap="none" spc="0" normalizeH="0" baseline="0" noProof="0">
                <a:ln>
                  <a:noFill/>
                </a:ln>
                <a:solidFill>
                  <a:srgbClr val="000000"/>
                </a:solidFill>
                <a:effectLst/>
                <a:uLnTx/>
                <a:uFillTx/>
                <a:latin typeface="Arial Bold"/>
                <a:ea typeface="Arial Bold"/>
                <a:cs typeface="Arial Bold"/>
                <a:sym typeface="Arial Bold"/>
              </a:rPr>
              <a:t>03</a:t>
            </a:r>
          </a:p>
        </p:txBody>
      </p:sp>
      <p:sp>
        <p:nvSpPr>
          <p:cNvPr id="15" name="TextBox 15">
            <a:extLst>
              <a:ext uri="{FF2B5EF4-FFF2-40B4-BE49-F238E27FC236}">
                <a16:creationId xmlns:a16="http://schemas.microsoft.com/office/drawing/2014/main" id="{52297FF4-A458-58F9-E973-E2ABEF8650F8}"/>
              </a:ext>
            </a:extLst>
          </p:cNvPr>
          <p:cNvSpPr txBox="1">
            <a:spLocks noGrp="1" noRot="1" noMove="1" noResize="1" noEditPoints="1" noAdjustHandles="1" noChangeArrowheads="1" noChangeShapeType="1"/>
          </p:cNvSpPr>
          <p:nvPr/>
        </p:nvSpPr>
        <p:spPr>
          <a:xfrm>
            <a:off x="10458477" y="2056324"/>
            <a:ext cx="442505" cy="337015"/>
          </a:xfrm>
          <a:prstGeom prst="rect">
            <a:avLst/>
          </a:prstGeom>
          <a:noFill/>
        </p:spPr>
        <p:txBody>
          <a:bodyPr lIns="0" tIns="0" rIns="0" bIns="0" rtlCol="0" anchor="t">
            <a:spAutoFit/>
          </a:bodyPr>
          <a:lstStyle/>
          <a:p>
            <a:pPr marL="0" marR="0" lvl="0" indent="0" algn="r" defTabSz="914400" rtl="0" eaLnBrk="1" fontAlgn="auto" latinLnBrk="0" hangingPunct="1">
              <a:lnSpc>
                <a:spcPts val="2800"/>
              </a:lnSpc>
              <a:spcBef>
                <a:spcPts val="0"/>
              </a:spcBef>
              <a:spcAft>
                <a:spcPts val="0"/>
              </a:spcAft>
              <a:buClrTx/>
              <a:buSzTx/>
              <a:buFontTx/>
              <a:buNone/>
              <a:tabLst/>
              <a:defRPr/>
            </a:pPr>
            <a:r>
              <a:rPr kumimoji="0" lang="nb-NO" sz="2000" b="1" i="0" u="none" strike="noStrike" kern="1200" cap="none" spc="0" normalizeH="0" baseline="0" noProof="0">
                <a:ln>
                  <a:noFill/>
                </a:ln>
                <a:solidFill>
                  <a:srgbClr val="000000"/>
                </a:solidFill>
                <a:effectLst/>
                <a:uLnTx/>
                <a:uFillTx/>
                <a:latin typeface="Arial Bold"/>
                <a:ea typeface="Arial Bold"/>
                <a:cs typeface="Arial Bold"/>
                <a:sym typeface="Arial Bold"/>
              </a:rPr>
              <a:t>04</a:t>
            </a:r>
          </a:p>
        </p:txBody>
      </p:sp>
      <p:sp>
        <p:nvSpPr>
          <p:cNvPr id="16" name="TextBox 16">
            <a:extLst>
              <a:ext uri="{FF2B5EF4-FFF2-40B4-BE49-F238E27FC236}">
                <a16:creationId xmlns:a16="http://schemas.microsoft.com/office/drawing/2014/main" id="{484C1F03-D262-293D-4E7A-D727C8D1EE0F}"/>
              </a:ext>
            </a:extLst>
          </p:cNvPr>
          <p:cNvSpPr txBox="1">
            <a:spLocks noGrp="1" noRot="1" noMove="1" noResize="1" noEditPoints="1" noAdjustHandles="1" noChangeArrowheads="1" noChangeShapeType="1"/>
          </p:cNvSpPr>
          <p:nvPr/>
        </p:nvSpPr>
        <p:spPr>
          <a:xfrm>
            <a:off x="10458477" y="2540686"/>
            <a:ext cx="442505" cy="337015"/>
          </a:xfrm>
          <a:prstGeom prst="rect">
            <a:avLst/>
          </a:prstGeom>
          <a:noFill/>
        </p:spPr>
        <p:txBody>
          <a:bodyPr lIns="0" tIns="0" rIns="0" bIns="0" rtlCol="0" anchor="t">
            <a:spAutoFit/>
          </a:bodyPr>
          <a:lstStyle/>
          <a:p>
            <a:pPr marL="0" marR="0" lvl="0" indent="0" algn="r" defTabSz="914400" rtl="0" eaLnBrk="1" fontAlgn="auto" latinLnBrk="0" hangingPunct="1">
              <a:lnSpc>
                <a:spcPts val="2800"/>
              </a:lnSpc>
              <a:spcBef>
                <a:spcPts val="0"/>
              </a:spcBef>
              <a:spcAft>
                <a:spcPts val="0"/>
              </a:spcAft>
              <a:buClrTx/>
              <a:buSzTx/>
              <a:buFontTx/>
              <a:buNone/>
              <a:tabLst/>
              <a:defRPr/>
            </a:pPr>
            <a:r>
              <a:rPr kumimoji="0" lang="nb-NO" sz="2000" b="1" i="0" u="none" strike="noStrike" kern="1200" cap="none" spc="0" normalizeH="0" baseline="0" noProof="0">
                <a:ln>
                  <a:noFill/>
                </a:ln>
                <a:solidFill>
                  <a:srgbClr val="000000"/>
                </a:solidFill>
                <a:effectLst/>
                <a:uLnTx/>
                <a:uFillTx/>
                <a:latin typeface="Arial Bold"/>
                <a:ea typeface="Arial Bold"/>
                <a:cs typeface="Arial Bold"/>
                <a:sym typeface="Arial Bold"/>
              </a:rPr>
              <a:t>05</a:t>
            </a:r>
          </a:p>
        </p:txBody>
      </p:sp>
      <p:sp>
        <p:nvSpPr>
          <p:cNvPr id="17" name="TextBox 17">
            <a:extLst>
              <a:ext uri="{FF2B5EF4-FFF2-40B4-BE49-F238E27FC236}">
                <a16:creationId xmlns:a16="http://schemas.microsoft.com/office/drawing/2014/main" id="{419FB401-4DD4-8230-BD34-B3BDB918987D}"/>
              </a:ext>
            </a:extLst>
          </p:cNvPr>
          <p:cNvSpPr txBox="1">
            <a:spLocks noGrp="1" noRot="1" noMove="1" noResize="1" noEditPoints="1" noAdjustHandles="1" noChangeArrowheads="1" noChangeShapeType="1"/>
          </p:cNvSpPr>
          <p:nvPr/>
        </p:nvSpPr>
        <p:spPr>
          <a:xfrm>
            <a:off x="10458477" y="3025048"/>
            <a:ext cx="442505" cy="337015"/>
          </a:xfrm>
          <a:prstGeom prst="rect">
            <a:avLst/>
          </a:prstGeom>
          <a:noFill/>
        </p:spPr>
        <p:txBody>
          <a:bodyPr lIns="0" tIns="0" rIns="0" bIns="0" rtlCol="0" anchor="t">
            <a:spAutoFit/>
          </a:bodyPr>
          <a:lstStyle/>
          <a:p>
            <a:pPr marL="0" marR="0" lvl="0" indent="0" algn="r" defTabSz="914400" rtl="0" eaLnBrk="1" fontAlgn="auto" latinLnBrk="0" hangingPunct="1">
              <a:lnSpc>
                <a:spcPts val="2800"/>
              </a:lnSpc>
              <a:spcBef>
                <a:spcPts val="0"/>
              </a:spcBef>
              <a:spcAft>
                <a:spcPts val="0"/>
              </a:spcAft>
              <a:buClrTx/>
              <a:buSzTx/>
              <a:buFontTx/>
              <a:buNone/>
              <a:tabLst/>
              <a:defRPr/>
            </a:pPr>
            <a:r>
              <a:rPr kumimoji="0" lang="nb-NO" sz="2000" b="1" i="0" u="none" strike="noStrike" kern="1200" cap="none" spc="0" normalizeH="0" baseline="0" noProof="0">
                <a:ln>
                  <a:noFill/>
                </a:ln>
                <a:solidFill>
                  <a:srgbClr val="000000"/>
                </a:solidFill>
                <a:effectLst/>
                <a:uLnTx/>
                <a:uFillTx/>
                <a:latin typeface="Arial Bold"/>
                <a:ea typeface="Arial Bold"/>
                <a:cs typeface="Arial Bold"/>
                <a:sym typeface="Arial Bold"/>
              </a:rPr>
              <a:t>06</a:t>
            </a:r>
          </a:p>
        </p:txBody>
      </p:sp>
      <p:sp>
        <p:nvSpPr>
          <p:cNvPr id="18" name="TextBox 18">
            <a:extLst>
              <a:ext uri="{FF2B5EF4-FFF2-40B4-BE49-F238E27FC236}">
                <a16:creationId xmlns:a16="http://schemas.microsoft.com/office/drawing/2014/main" id="{2B2065B8-A335-CCE5-DCE1-BA1740BF75DA}"/>
              </a:ext>
            </a:extLst>
          </p:cNvPr>
          <p:cNvSpPr txBox="1">
            <a:spLocks noGrp="1" noRot="1" noMove="1" noResize="1" noEditPoints="1" noAdjustHandles="1" noChangeArrowheads="1" noChangeShapeType="1"/>
          </p:cNvSpPr>
          <p:nvPr/>
        </p:nvSpPr>
        <p:spPr>
          <a:xfrm>
            <a:off x="10458477" y="3509410"/>
            <a:ext cx="442505" cy="337015"/>
          </a:xfrm>
          <a:prstGeom prst="rect">
            <a:avLst/>
          </a:prstGeom>
          <a:noFill/>
        </p:spPr>
        <p:txBody>
          <a:bodyPr lIns="0" tIns="0" rIns="0" bIns="0" rtlCol="0" anchor="t">
            <a:spAutoFit/>
          </a:bodyPr>
          <a:lstStyle/>
          <a:p>
            <a:pPr marL="0" marR="0" lvl="0" indent="0" algn="r" defTabSz="914400" rtl="0" eaLnBrk="1" fontAlgn="auto" latinLnBrk="0" hangingPunct="1">
              <a:lnSpc>
                <a:spcPts val="2800"/>
              </a:lnSpc>
              <a:spcBef>
                <a:spcPts val="0"/>
              </a:spcBef>
              <a:spcAft>
                <a:spcPts val="0"/>
              </a:spcAft>
              <a:buClrTx/>
              <a:buSzTx/>
              <a:buFontTx/>
              <a:buNone/>
              <a:tabLst/>
              <a:defRPr/>
            </a:pPr>
            <a:r>
              <a:rPr kumimoji="0" lang="nb-NO" sz="2000" b="1" i="0" u="none" strike="noStrike" kern="1200" cap="none" spc="0" normalizeH="0" baseline="0" noProof="0">
                <a:ln>
                  <a:noFill/>
                </a:ln>
                <a:solidFill>
                  <a:srgbClr val="000000"/>
                </a:solidFill>
                <a:effectLst/>
                <a:uLnTx/>
                <a:uFillTx/>
                <a:latin typeface="Arial Bold"/>
                <a:ea typeface="Arial Bold"/>
                <a:cs typeface="Arial Bold"/>
                <a:sym typeface="Arial Bold"/>
              </a:rPr>
              <a:t>07</a:t>
            </a:r>
          </a:p>
        </p:txBody>
      </p:sp>
      <p:sp>
        <p:nvSpPr>
          <p:cNvPr id="19" name="TextBox 19">
            <a:extLst>
              <a:ext uri="{FF2B5EF4-FFF2-40B4-BE49-F238E27FC236}">
                <a16:creationId xmlns:a16="http://schemas.microsoft.com/office/drawing/2014/main" id="{8B20DACA-3164-8977-612A-0A364C2F4F20}"/>
              </a:ext>
            </a:extLst>
          </p:cNvPr>
          <p:cNvSpPr txBox="1">
            <a:spLocks noGrp="1" noRot="1" noMove="1" noResize="1" noEditPoints="1" noAdjustHandles="1" noChangeArrowheads="1" noChangeShapeType="1"/>
          </p:cNvSpPr>
          <p:nvPr/>
        </p:nvSpPr>
        <p:spPr>
          <a:xfrm>
            <a:off x="10458477" y="3993772"/>
            <a:ext cx="442505" cy="337015"/>
          </a:xfrm>
          <a:prstGeom prst="rect">
            <a:avLst/>
          </a:prstGeom>
          <a:noFill/>
        </p:spPr>
        <p:txBody>
          <a:bodyPr lIns="0" tIns="0" rIns="0" bIns="0" rtlCol="0" anchor="t">
            <a:spAutoFit/>
          </a:bodyPr>
          <a:lstStyle/>
          <a:p>
            <a:pPr marL="0" marR="0" lvl="0" indent="0" algn="r" defTabSz="914400" rtl="0" eaLnBrk="1" fontAlgn="auto" latinLnBrk="0" hangingPunct="1">
              <a:lnSpc>
                <a:spcPts val="2800"/>
              </a:lnSpc>
              <a:spcBef>
                <a:spcPts val="0"/>
              </a:spcBef>
              <a:spcAft>
                <a:spcPts val="0"/>
              </a:spcAft>
              <a:buClrTx/>
              <a:buSzTx/>
              <a:buFontTx/>
              <a:buNone/>
              <a:tabLst/>
              <a:defRPr/>
            </a:pPr>
            <a:r>
              <a:rPr kumimoji="0" lang="nb-NO" sz="2000" b="1" i="0" u="none" strike="noStrike" kern="1200" cap="none" spc="0" normalizeH="0" baseline="0" noProof="0">
                <a:ln>
                  <a:noFill/>
                </a:ln>
                <a:solidFill>
                  <a:srgbClr val="000000"/>
                </a:solidFill>
                <a:effectLst/>
                <a:uLnTx/>
                <a:uFillTx/>
                <a:latin typeface="Arial Bold"/>
                <a:ea typeface="Arial Bold"/>
                <a:cs typeface="Arial Bold"/>
                <a:sym typeface="Arial Bold"/>
              </a:rPr>
              <a:t>08</a:t>
            </a:r>
          </a:p>
        </p:txBody>
      </p:sp>
      <p:sp>
        <p:nvSpPr>
          <p:cNvPr id="20" name="TextBox 20">
            <a:extLst>
              <a:ext uri="{FF2B5EF4-FFF2-40B4-BE49-F238E27FC236}">
                <a16:creationId xmlns:a16="http://schemas.microsoft.com/office/drawing/2014/main" id="{99F33713-7C99-7B3F-F227-DE725BBFB921}"/>
              </a:ext>
            </a:extLst>
          </p:cNvPr>
          <p:cNvSpPr txBox="1">
            <a:spLocks noGrp="1" noRot="1" noMove="1" noResize="1" noEditPoints="1" noAdjustHandles="1" noChangeArrowheads="1" noChangeShapeType="1"/>
          </p:cNvSpPr>
          <p:nvPr/>
        </p:nvSpPr>
        <p:spPr>
          <a:xfrm>
            <a:off x="10458477" y="4478134"/>
            <a:ext cx="442505" cy="337015"/>
          </a:xfrm>
          <a:prstGeom prst="rect">
            <a:avLst/>
          </a:prstGeom>
          <a:noFill/>
        </p:spPr>
        <p:txBody>
          <a:bodyPr lIns="0" tIns="0" rIns="0" bIns="0" rtlCol="0" anchor="t">
            <a:spAutoFit/>
          </a:bodyPr>
          <a:lstStyle/>
          <a:p>
            <a:pPr marL="0" marR="0" lvl="0" indent="0" algn="r" defTabSz="914400" rtl="0" eaLnBrk="1" fontAlgn="auto" latinLnBrk="0" hangingPunct="1">
              <a:lnSpc>
                <a:spcPts val="2800"/>
              </a:lnSpc>
              <a:spcBef>
                <a:spcPts val="0"/>
              </a:spcBef>
              <a:spcAft>
                <a:spcPts val="0"/>
              </a:spcAft>
              <a:buClrTx/>
              <a:buSzTx/>
              <a:buFontTx/>
              <a:buNone/>
              <a:tabLst/>
              <a:defRPr/>
            </a:pPr>
            <a:r>
              <a:rPr kumimoji="0" lang="nb-NO" sz="2000" b="1" i="0" u="none" strike="noStrike" kern="1200" cap="none" spc="0" normalizeH="0" baseline="0" noProof="0">
                <a:ln>
                  <a:noFill/>
                </a:ln>
                <a:solidFill>
                  <a:srgbClr val="000000"/>
                </a:solidFill>
                <a:effectLst/>
                <a:uLnTx/>
                <a:uFillTx/>
                <a:latin typeface="Arial Bold"/>
                <a:ea typeface="Arial Bold"/>
                <a:cs typeface="Arial Bold"/>
                <a:sym typeface="Arial Bold"/>
              </a:rPr>
              <a:t>09</a:t>
            </a:r>
          </a:p>
        </p:txBody>
      </p:sp>
      <p:sp>
        <p:nvSpPr>
          <p:cNvPr id="21" name="TextBox 21">
            <a:extLst>
              <a:ext uri="{FF2B5EF4-FFF2-40B4-BE49-F238E27FC236}">
                <a16:creationId xmlns:a16="http://schemas.microsoft.com/office/drawing/2014/main" id="{FB252CA6-8200-0E86-4DBB-213F66C469B0}"/>
              </a:ext>
            </a:extLst>
          </p:cNvPr>
          <p:cNvSpPr txBox="1">
            <a:spLocks noGrp="1" noRot="1" noMove="1" noResize="1" noEditPoints="1" noAdjustHandles="1" noChangeArrowheads="1" noChangeShapeType="1"/>
          </p:cNvSpPr>
          <p:nvPr/>
        </p:nvSpPr>
        <p:spPr>
          <a:xfrm>
            <a:off x="5835887" y="1086542"/>
            <a:ext cx="3802231" cy="327654"/>
          </a:xfrm>
          <a:prstGeom prst="rect">
            <a:avLst/>
          </a:prstGeom>
          <a:noFill/>
        </p:spPr>
        <p:txBody>
          <a:bodyPr lIns="0" tIns="0" rIns="0" bIns="0" rtlCol="0" anchor="t">
            <a:spAutoFit/>
          </a:bodyPr>
          <a:lstStyle/>
          <a:p>
            <a:pPr marL="0" marR="0" lvl="0" indent="0" algn="l" defTabSz="914400" rtl="0" eaLnBrk="1" fontAlgn="auto" latinLnBrk="0" hangingPunct="1">
              <a:lnSpc>
                <a:spcPts val="2800"/>
              </a:lnSpc>
              <a:spcBef>
                <a:spcPts val="0"/>
              </a:spcBef>
              <a:spcAft>
                <a:spcPts val="0"/>
              </a:spcAft>
              <a:buClrTx/>
              <a:buSzTx/>
              <a:buFontTx/>
              <a:buNone/>
              <a:tabLst/>
              <a:defRPr/>
            </a:pPr>
            <a:r>
              <a:rPr kumimoji="0" lang="nb-NO" sz="2000" b="0" i="0" u="none" strike="noStrike" kern="1200" cap="none" spc="0" normalizeH="0" baseline="0" noProof="0">
                <a:ln>
                  <a:noFill/>
                </a:ln>
                <a:solidFill>
                  <a:srgbClr val="000000"/>
                </a:solidFill>
                <a:effectLst/>
                <a:uLnTx/>
                <a:uFillTx/>
                <a:latin typeface="Arial"/>
                <a:ea typeface="Arial"/>
                <a:cs typeface="Arial"/>
                <a:sym typeface="Arial"/>
                <a:hlinkClick r:id="rId4" action="ppaction://hlinksldjump"/>
              </a:rPr>
              <a:t>Framtidshistorier</a:t>
            </a:r>
            <a:endParaRPr kumimoji="0" lang="nb-NO" sz="20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2" name="TextBox 22">
            <a:extLst>
              <a:ext uri="{FF2B5EF4-FFF2-40B4-BE49-F238E27FC236}">
                <a16:creationId xmlns:a16="http://schemas.microsoft.com/office/drawing/2014/main" id="{8939F501-E6D5-5FB1-0696-5E67D70D4A83}"/>
              </a:ext>
            </a:extLst>
          </p:cNvPr>
          <p:cNvSpPr txBox="1">
            <a:spLocks noGrp="1" noRot="1" noMove="1" noResize="1" noEditPoints="1" noAdjustHandles="1" noChangeArrowheads="1" noChangeShapeType="1"/>
          </p:cNvSpPr>
          <p:nvPr/>
        </p:nvSpPr>
        <p:spPr>
          <a:xfrm>
            <a:off x="5835887" y="1569847"/>
            <a:ext cx="4597132" cy="327654"/>
          </a:xfrm>
          <a:prstGeom prst="rect">
            <a:avLst/>
          </a:prstGeom>
          <a:noFill/>
        </p:spPr>
        <p:txBody>
          <a:bodyPr wrap="square" lIns="0" tIns="0" rIns="0" bIns="0" rtlCol="0" anchor="t">
            <a:spAutoFit/>
          </a:bodyPr>
          <a:lstStyle/>
          <a:p>
            <a:pPr marL="0" marR="0" lvl="0" indent="0" algn="l" defTabSz="914400" rtl="0" eaLnBrk="1" fontAlgn="auto" latinLnBrk="0" hangingPunct="1">
              <a:lnSpc>
                <a:spcPts val="2800"/>
              </a:lnSpc>
              <a:spcBef>
                <a:spcPts val="0"/>
              </a:spcBef>
              <a:spcAft>
                <a:spcPts val="0"/>
              </a:spcAft>
              <a:buClrTx/>
              <a:buSzTx/>
              <a:buFontTx/>
              <a:buNone/>
              <a:tabLst/>
              <a:defRPr/>
            </a:pPr>
            <a:r>
              <a:rPr kumimoji="0" lang="nb-NO" sz="2000" b="0" i="0" u="none" strike="noStrike" kern="1200" cap="none" spc="0" normalizeH="0" baseline="0" noProof="0">
                <a:ln>
                  <a:noFill/>
                </a:ln>
                <a:solidFill>
                  <a:srgbClr val="000000"/>
                </a:solidFill>
                <a:effectLst/>
                <a:uLnTx/>
                <a:uFillTx/>
                <a:latin typeface="Arial"/>
                <a:ea typeface="Arial"/>
                <a:cs typeface="Arial"/>
                <a:sym typeface="Arial"/>
                <a:hlinkClick r:id="rId5" action="ppaction://hlinksldjump"/>
              </a:rPr>
              <a:t>Nav-ansattes perspektiver</a:t>
            </a:r>
            <a:endParaRPr kumimoji="0" lang="nb-NO" sz="20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3" name="TextBox 23">
            <a:extLst>
              <a:ext uri="{FF2B5EF4-FFF2-40B4-BE49-F238E27FC236}">
                <a16:creationId xmlns:a16="http://schemas.microsoft.com/office/drawing/2014/main" id="{5ECCE26F-6CC1-4002-973A-DD78388D0B77}"/>
              </a:ext>
            </a:extLst>
          </p:cNvPr>
          <p:cNvSpPr txBox="1">
            <a:spLocks noGrp="1" noRot="1" noMove="1" noResize="1" noEditPoints="1" noAdjustHandles="1" noChangeArrowheads="1" noChangeShapeType="1"/>
          </p:cNvSpPr>
          <p:nvPr/>
        </p:nvSpPr>
        <p:spPr>
          <a:xfrm>
            <a:off x="5835887" y="2053152"/>
            <a:ext cx="4739636" cy="327654"/>
          </a:xfrm>
          <a:prstGeom prst="rect">
            <a:avLst/>
          </a:prstGeom>
          <a:noFill/>
        </p:spPr>
        <p:txBody>
          <a:bodyPr wrap="square" lIns="0" tIns="0" rIns="0" bIns="0" rtlCol="0" anchor="t">
            <a:spAutoFit/>
          </a:bodyPr>
          <a:lstStyle/>
          <a:p>
            <a:pPr marL="0" marR="0" lvl="0" indent="0" algn="l" defTabSz="914400" rtl="0" eaLnBrk="1" fontAlgn="auto" latinLnBrk="0" hangingPunct="1">
              <a:lnSpc>
                <a:spcPts val="2800"/>
              </a:lnSpc>
              <a:spcBef>
                <a:spcPts val="0"/>
              </a:spcBef>
              <a:spcAft>
                <a:spcPts val="0"/>
              </a:spcAft>
              <a:buClrTx/>
              <a:buSzTx/>
              <a:buFontTx/>
              <a:buNone/>
              <a:tabLst/>
              <a:defRPr/>
            </a:pPr>
            <a:r>
              <a:rPr kumimoji="0" lang="nb-NO" sz="2000" b="0" i="0" u="none" strike="noStrike" kern="1200" cap="none" spc="0" normalizeH="0" baseline="0" noProof="0">
                <a:ln>
                  <a:noFill/>
                </a:ln>
                <a:solidFill>
                  <a:srgbClr val="000000"/>
                </a:solidFill>
                <a:effectLst/>
                <a:uLnTx/>
                <a:uFillTx/>
                <a:latin typeface="Arial"/>
                <a:ea typeface="Arial"/>
                <a:cs typeface="Arial"/>
                <a:sym typeface="Arial"/>
                <a:hlinkClick r:id="rId6" action="ppaction://hlinksldjump"/>
              </a:rPr>
              <a:t>Demografi</a:t>
            </a:r>
            <a:endParaRPr kumimoji="0" lang="nb-NO" sz="20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4" name="TextBox 24">
            <a:extLst>
              <a:ext uri="{FF2B5EF4-FFF2-40B4-BE49-F238E27FC236}">
                <a16:creationId xmlns:a16="http://schemas.microsoft.com/office/drawing/2014/main" id="{0ACB6DE7-71BA-45AD-4CE1-A10FB175F167}"/>
              </a:ext>
            </a:extLst>
          </p:cNvPr>
          <p:cNvSpPr txBox="1">
            <a:spLocks noGrp="1" noRot="1" noMove="1" noResize="1" noEditPoints="1" noAdjustHandles="1" noChangeArrowheads="1" noChangeShapeType="1"/>
          </p:cNvSpPr>
          <p:nvPr/>
        </p:nvSpPr>
        <p:spPr>
          <a:xfrm>
            <a:off x="5835887" y="2536457"/>
            <a:ext cx="3802231" cy="327654"/>
          </a:xfrm>
          <a:prstGeom prst="rect">
            <a:avLst/>
          </a:prstGeom>
          <a:noFill/>
        </p:spPr>
        <p:txBody>
          <a:bodyPr lIns="0" tIns="0" rIns="0" bIns="0" rtlCol="0" anchor="t">
            <a:spAutoFit/>
          </a:bodyPr>
          <a:lstStyle/>
          <a:p>
            <a:pPr marL="0" marR="0" lvl="0" indent="0" algn="l" defTabSz="914400" rtl="0" eaLnBrk="1" fontAlgn="auto" latinLnBrk="0" hangingPunct="1">
              <a:lnSpc>
                <a:spcPts val="2800"/>
              </a:lnSpc>
              <a:spcBef>
                <a:spcPts val="0"/>
              </a:spcBef>
              <a:spcAft>
                <a:spcPts val="0"/>
              </a:spcAft>
              <a:buClrTx/>
              <a:buSzTx/>
              <a:buFontTx/>
              <a:buNone/>
              <a:tabLst/>
              <a:defRPr/>
            </a:pPr>
            <a:r>
              <a:rPr kumimoji="0" lang="nb-NO" sz="2000" b="0" i="0" u="none" strike="noStrike" kern="1200" cap="none" spc="0" normalizeH="0" baseline="0" noProof="0">
                <a:ln>
                  <a:noFill/>
                </a:ln>
                <a:solidFill>
                  <a:srgbClr val="000000"/>
                </a:solidFill>
                <a:effectLst/>
                <a:uLnTx/>
                <a:uFillTx/>
                <a:latin typeface="Arial"/>
                <a:ea typeface="Arial"/>
                <a:cs typeface="Arial"/>
                <a:sym typeface="Arial"/>
                <a:hlinkClick r:id="rId7" action="ppaction://hlinksldjump"/>
              </a:rPr>
              <a:t>Arbeidsmarked</a:t>
            </a:r>
            <a:endParaRPr kumimoji="0" lang="nb-NO" sz="20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5" name="TextBox 25">
            <a:extLst>
              <a:ext uri="{FF2B5EF4-FFF2-40B4-BE49-F238E27FC236}">
                <a16:creationId xmlns:a16="http://schemas.microsoft.com/office/drawing/2014/main" id="{7A796365-4D7C-A89A-5C82-6FABB858AB39}"/>
              </a:ext>
            </a:extLst>
          </p:cNvPr>
          <p:cNvSpPr txBox="1">
            <a:spLocks noGrp="1" noRot="1" noMove="1" noResize="1" noEditPoints="1" noAdjustHandles="1" noChangeArrowheads="1" noChangeShapeType="1"/>
          </p:cNvSpPr>
          <p:nvPr/>
        </p:nvSpPr>
        <p:spPr>
          <a:xfrm>
            <a:off x="5835887" y="3019762"/>
            <a:ext cx="3802231" cy="327654"/>
          </a:xfrm>
          <a:prstGeom prst="rect">
            <a:avLst/>
          </a:prstGeom>
          <a:noFill/>
        </p:spPr>
        <p:txBody>
          <a:bodyPr lIns="0" tIns="0" rIns="0" bIns="0" rtlCol="0" anchor="t">
            <a:spAutoFit/>
          </a:bodyPr>
          <a:lstStyle/>
          <a:p>
            <a:pPr marL="0" marR="0" lvl="0" indent="0" algn="l" defTabSz="914400" rtl="0" eaLnBrk="1" fontAlgn="auto" latinLnBrk="0" hangingPunct="1">
              <a:lnSpc>
                <a:spcPts val="2800"/>
              </a:lnSpc>
              <a:spcBef>
                <a:spcPts val="0"/>
              </a:spcBef>
              <a:spcAft>
                <a:spcPts val="0"/>
              </a:spcAft>
              <a:buClrTx/>
              <a:buSzTx/>
              <a:buFontTx/>
              <a:buNone/>
              <a:tabLst/>
              <a:defRPr/>
            </a:pPr>
            <a:r>
              <a:rPr kumimoji="0" lang="nb-NO" sz="2000" b="0" i="0" u="none" strike="noStrike" kern="1200" cap="none" spc="0" normalizeH="0" baseline="0" noProof="0">
                <a:ln>
                  <a:noFill/>
                </a:ln>
                <a:solidFill>
                  <a:srgbClr val="000000"/>
                </a:solidFill>
                <a:effectLst/>
                <a:uLnTx/>
                <a:uFillTx/>
                <a:latin typeface="Arial"/>
                <a:ea typeface="Arial"/>
                <a:cs typeface="Arial"/>
                <a:sym typeface="Arial"/>
                <a:hlinkClick r:id="rId8" action="ppaction://hlinksldjump"/>
              </a:rPr>
              <a:t>Brukerforventinger</a:t>
            </a:r>
            <a:endParaRPr kumimoji="0" lang="nb-NO" sz="20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6" name="TextBox 26">
            <a:extLst>
              <a:ext uri="{FF2B5EF4-FFF2-40B4-BE49-F238E27FC236}">
                <a16:creationId xmlns:a16="http://schemas.microsoft.com/office/drawing/2014/main" id="{DC0DDE2E-7639-FBDB-D405-789FB6398D61}"/>
              </a:ext>
            </a:extLst>
          </p:cNvPr>
          <p:cNvSpPr txBox="1">
            <a:spLocks noGrp="1" noRot="1" noMove="1" noResize="1" noEditPoints="1" noAdjustHandles="1" noChangeArrowheads="1" noChangeShapeType="1"/>
          </p:cNvSpPr>
          <p:nvPr/>
        </p:nvSpPr>
        <p:spPr>
          <a:xfrm>
            <a:off x="5835887" y="3503067"/>
            <a:ext cx="3802231" cy="327654"/>
          </a:xfrm>
          <a:prstGeom prst="rect">
            <a:avLst/>
          </a:prstGeom>
          <a:noFill/>
        </p:spPr>
        <p:txBody>
          <a:bodyPr lIns="0" tIns="0" rIns="0" bIns="0" rtlCol="0" anchor="t">
            <a:spAutoFit/>
          </a:bodyPr>
          <a:lstStyle/>
          <a:p>
            <a:pPr marL="0" marR="0" lvl="0" indent="0" algn="l" defTabSz="914400" rtl="0" eaLnBrk="1" fontAlgn="auto" latinLnBrk="0" hangingPunct="1">
              <a:lnSpc>
                <a:spcPts val="2800"/>
              </a:lnSpc>
              <a:spcBef>
                <a:spcPts val="0"/>
              </a:spcBef>
              <a:spcAft>
                <a:spcPts val="0"/>
              </a:spcAft>
              <a:buClrTx/>
              <a:buSzTx/>
              <a:buFontTx/>
              <a:buNone/>
              <a:tabLst/>
              <a:defRPr/>
            </a:pPr>
            <a:r>
              <a:rPr kumimoji="0" lang="nb-NO" sz="2000" b="0" i="0" u="none" strike="noStrike" kern="1200" cap="none" spc="0" normalizeH="0" baseline="0" noProof="0">
                <a:ln>
                  <a:noFill/>
                </a:ln>
                <a:solidFill>
                  <a:srgbClr val="000000"/>
                </a:solidFill>
                <a:effectLst/>
                <a:uLnTx/>
                <a:uFillTx/>
                <a:latin typeface="Arial"/>
                <a:ea typeface="Arial"/>
                <a:cs typeface="Arial"/>
                <a:sym typeface="Arial"/>
                <a:hlinkClick r:id="rId9" action="ppaction://hlinksldjump"/>
              </a:rPr>
              <a:t>Digital teknologi</a:t>
            </a:r>
            <a:endParaRPr kumimoji="0" lang="nb-NO" sz="20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7" name="TextBox 27">
            <a:extLst>
              <a:ext uri="{FF2B5EF4-FFF2-40B4-BE49-F238E27FC236}">
                <a16:creationId xmlns:a16="http://schemas.microsoft.com/office/drawing/2014/main" id="{7AB23911-D4CD-251B-0839-638DDC695CF3}"/>
              </a:ext>
            </a:extLst>
          </p:cNvPr>
          <p:cNvSpPr txBox="1">
            <a:spLocks noGrp="1" noRot="1" noMove="1" noResize="1" noEditPoints="1" noAdjustHandles="1" noChangeArrowheads="1" noChangeShapeType="1"/>
          </p:cNvSpPr>
          <p:nvPr/>
        </p:nvSpPr>
        <p:spPr>
          <a:xfrm>
            <a:off x="5835887" y="3986372"/>
            <a:ext cx="3802231" cy="327654"/>
          </a:xfrm>
          <a:prstGeom prst="rect">
            <a:avLst/>
          </a:prstGeom>
          <a:noFill/>
        </p:spPr>
        <p:txBody>
          <a:bodyPr lIns="0" tIns="0" rIns="0" bIns="0" rtlCol="0" anchor="t">
            <a:spAutoFit/>
          </a:bodyPr>
          <a:lstStyle/>
          <a:p>
            <a:pPr marL="0" marR="0" lvl="0" indent="0" algn="l" defTabSz="914400" rtl="0" eaLnBrk="1" fontAlgn="auto" latinLnBrk="0" hangingPunct="1">
              <a:lnSpc>
                <a:spcPts val="2800"/>
              </a:lnSpc>
              <a:spcBef>
                <a:spcPts val="0"/>
              </a:spcBef>
              <a:spcAft>
                <a:spcPts val="0"/>
              </a:spcAft>
              <a:buClrTx/>
              <a:buSzTx/>
              <a:buFontTx/>
              <a:buNone/>
              <a:tabLst/>
              <a:defRPr/>
            </a:pPr>
            <a:r>
              <a:rPr kumimoji="0" lang="nb-NO" sz="2000" b="0" i="0" u="none" strike="noStrike" kern="1200" cap="none" spc="0" normalizeH="0" baseline="0" noProof="0">
                <a:ln>
                  <a:noFill/>
                </a:ln>
                <a:solidFill>
                  <a:srgbClr val="000000"/>
                </a:solidFill>
                <a:effectLst/>
                <a:uLnTx/>
                <a:uFillTx/>
                <a:latin typeface="Arial"/>
                <a:ea typeface="Arial"/>
                <a:cs typeface="Arial"/>
                <a:sym typeface="Arial"/>
                <a:hlinkClick r:id="rId10" action="ppaction://hlinksldjump"/>
              </a:rPr>
              <a:t>Økonomiske levekår</a:t>
            </a:r>
            <a:endParaRPr kumimoji="0" lang="nb-NO" sz="20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8" name="TextBox 28">
            <a:extLst>
              <a:ext uri="{FF2B5EF4-FFF2-40B4-BE49-F238E27FC236}">
                <a16:creationId xmlns:a16="http://schemas.microsoft.com/office/drawing/2014/main" id="{50DF9224-E231-0673-3FD7-434DD68E5CD7}"/>
              </a:ext>
            </a:extLst>
          </p:cNvPr>
          <p:cNvSpPr txBox="1">
            <a:spLocks noGrp="1" noRot="1" noMove="1" noResize="1" noEditPoints="1" noAdjustHandles="1" noChangeArrowheads="1" noChangeShapeType="1"/>
          </p:cNvSpPr>
          <p:nvPr/>
        </p:nvSpPr>
        <p:spPr>
          <a:xfrm>
            <a:off x="5835887" y="4469677"/>
            <a:ext cx="3802231" cy="327654"/>
          </a:xfrm>
          <a:prstGeom prst="rect">
            <a:avLst/>
          </a:prstGeom>
          <a:noFill/>
        </p:spPr>
        <p:txBody>
          <a:bodyPr lIns="0" tIns="0" rIns="0" bIns="0" rtlCol="0" anchor="t">
            <a:spAutoFit/>
          </a:bodyPr>
          <a:lstStyle/>
          <a:p>
            <a:pPr marL="0" marR="0" lvl="0" indent="0" algn="l" defTabSz="914400" rtl="0" eaLnBrk="1" fontAlgn="auto" latinLnBrk="0" hangingPunct="1">
              <a:lnSpc>
                <a:spcPts val="2800"/>
              </a:lnSpc>
              <a:spcBef>
                <a:spcPts val="0"/>
              </a:spcBef>
              <a:spcAft>
                <a:spcPts val="0"/>
              </a:spcAft>
              <a:buClrTx/>
              <a:buSzTx/>
              <a:buFontTx/>
              <a:buNone/>
              <a:tabLst/>
              <a:defRPr/>
            </a:pPr>
            <a:r>
              <a:rPr kumimoji="0" lang="nb-NO" sz="2000" b="0" i="0" u="none" strike="noStrike" kern="1200" cap="none" spc="0" normalizeH="0" baseline="0" noProof="0">
                <a:ln>
                  <a:noFill/>
                </a:ln>
                <a:solidFill>
                  <a:srgbClr val="000000"/>
                </a:solidFill>
                <a:effectLst/>
                <a:uLnTx/>
                <a:uFillTx/>
                <a:latin typeface="Arial"/>
                <a:ea typeface="Arial"/>
                <a:cs typeface="Arial"/>
                <a:sym typeface="Arial"/>
                <a:hlinkClick r:id="rId11" action="ppaction://hlinksldjump"/>
              </a:rPr>
              <a:t>Helse</a:t>
            </a:r>
            <a:endParaRPr kumimoji="0" lang="nb-NO" sz="20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 name="Rektangel 29">
            <a:extLst>
              <a:ext uri="{FF2B5EF4-FFF2-40B4-BE49-F238E27FC236}">
                <a16:creationId xmlns:a16="http://schemas.microsoft.com/office/drawing/2014/main" id="{4FC27626-CAD3-8B87-C678-526B14A4B323}"/>
              </a:ext>
            </a:extLst>
          </p:cNvPr>
          <p:cNvSpPr>
            <a:spLocks noGrp="1" noRot="1" noMove="1" noResize="1" noEditPoints="1" noAdjustHandles="1" noChangeArrowheads="1" noChangeShapeType="1"/>
          </p:cNvSpPr>
          <p:nvPr/>
        </p:nvSpPr>
        <p:spPr>
          <a:xfrm>
            <a:off x="609233" y="667195"/>
            <a:ext cx="4829542" cy="1081088"/>
          </a:xfrm>
          <a:prstGeom prst="rect">
            <a:avLst/>
          </a:prstGeom>
          <a:solidFill>
            <a:srgbClr val="CC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6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Innhold</a:t>
            </a:r>
          </a:p>
        </p:txBody>
      </p:sp>
      <p:sp>
        <p:nvSpPr>
          <p:cNvPr id="29" name="TextBox 28">
            <a:extLst>
              <a:ext uri="{FF2B5EF4-FFF2-40B4-BE49-F238E27FC236}">
                <a16:creationId xmlns:a16="http://schemas.microsoft.com/office/drawing/2014/main" id="{3669D21F-27F8-9237-1963-5D768786684E}"/>
              </a:ext>
            </a:extLst>
          </p:cNvPr>
          <p:cNvSpPr txBox="1">
            <a:spLocks noGrp="1" noRot="1" noMove="1" noResize="1" noEditPoints="1" noAdjustHandles="1" noChangeArrowheads="1" noChangeShapeType="1"/>
          </p:cNvSpPr>
          <p:nvPr/>
        </p:nvSpPr>
        <p:spPr>
          <a:xfrm>
            <a:off x="5835887" y="4952982"/>
            <a:ext cx="3802231" cy="327654"/>
          </a:xfrm>
          <a:prstGeom prst="rect">
            <a:avLst/>
          </a:prstGeom>
          <a:noFill/>
        </p:spPr>
        <p:txBody>
          <a:bodyPr lIns="0" tIns="0" rIns="0" bIns="0" rtlCol="0" anchor="t">
            <a:spAutoFit/>
          </a:bodyPr>
          <a:lstStyle/>
          <a:p>
            <a:pPr marL="0" marR="0" lvl="0" indent="0" algn="l" defTabSz="914400" rtl="0" eaLnBrk="1" fontAlgn="auto" latinLnBrk="0" hangingPunct="1">
              <a:lnSpc>
                <a:spcPts val="2800"/>
              </a:lnSpc>
              <a:spcBef>
                <a:spcPts val="0"/>
              </a:spcBef>
              <a:spcAft>
                <a:spcPts val="0"/>
              </a:spcAft>
              <a:buClrTx/>
              <a:buSzTx/>
              <a:buFontTx/>
              <a:buNone/>
              <a:tabLst/>
              <a:defRPr/>
            </a:pPr>
            <a:r>
              <a:rPr kumimoji="0" lang="nb-NO" sz="2000" b="0" i="0" u="none" strike="noStrike" kern="1200" cap="none" spc="0" normalizeH="0" baseline="0" noProof="0">
                <a:ln>
                  <a:noFill/>
                </a:ln>
                <a:solidFill>
                  <a:srgbClr val="000000"/>
                </a:solidFill>
                <a:effectLst/>
                <a:uLnTx/>
                <a:uFillTx/>
                <a:latin typeface="Arial"/>
                <a:ea typeface="Arial"/>
                <a:cs typeface="Arial"/>
                <a:sym typeface="Arial"/>
                <a:hlinkClick r:id="rId12" action="ppaction://hlinksldjump"/>
              </a:rPr>
              <a:t>Politiske trender</a:t>
            </a:r>
            <a:endParaRPr kumimoji="0" lang="nb-NO" sz="20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1" name="TextBox 28">
            <a:extLst>
              <a:ext uri="{FF2B5EF4-FFF2-40B4-BE49-F238E27FC236}">
                <a16:creationId xmlns:a16="http://schemas.microsoft.com/office/drawing/2014/main" id="{CC9B0B66-00E7-3E2C-7AEF-D16285E6CA9E}"/>
              </a:ext>
            </a:extLst>
          </p:cNvPr>
          <p:cNvSpPr txBox="1">
            <a:spLocks noGrp="1" noRot="1" noMove="1" noResize="1" noEditPoints="1" noAdjustHandles="1" noChangeArrowheads="1" noChangeShapeType="1"/>
          </p:cNvSpPr>
          <p:nvPr/>
        </p:nvSpPr>
        <p:spPr>
          <a:xfrm>
            <a:off x="5835887" y="5436287"/>
            <a:ext cx="3802231" cy="327654"/>
          </a:xfrm>
          <a:prstGeom prst="rect">
            <a:avLst/>
          </a:prstGeom>
          <a:noFill/>
        </p:spPr>
        <p:txBody>
          <a:bodyPr lIns="0" tIns="0" rIns="0" bIns="0" rtlCol="0" anchor="t">
            <a:spAutoFit/>
          </a:bodyPr>
          <a:lstStyle/>
          <a:p>
            <a:pPr marL="0" marR="0" lvl="0" indent="0" algn="l" defTabSz="914400" rtl="0" eaLnBrk="1" fontAlgn="auto" latinLnBrk="0" hangingPunct="1">
              <a:lnSpc>
                <a:spcPts val="2800"/>
              </a:lnSpc>
              <a:spcBef>
                <a:spcPts val="0"/>
              </a:spcBef>
              <a:spcAft>
                <a:spcPts val="0"/>
              </a:spcAft>
              <a:buClrTx/>
              <a:buSzTx/>
              <a:buFontTx/>
              <a:buNone/>
              <a:tabLst/>
              <a:defRPr/>
            </a:pPr>
            <a:r>
              <a:rPr kumimoji="0" lang="nb-NO" sz="2000" b="0" i="0" u="none" strike="noStrike" kern="1200" cap="none" spc="0" normalizeH="0" baseline="0" noProof="0">
                <a:ln>
                  <a:noFill/>
                </a:ln>
                <a:solidFill>
                  <a:srgbClr val="000000"/>
                </a:solidFill>
                <a:effectLst/>
                <a:uLnTx/>
                <a:uFillTx/>
                <a:latin typeface="Arial"/>
                <a:ea typeface="Arial"/>
                <a:cs typeface="Arial"/>
                <a:sym typeface="Arial"/>
                <a:hlinkClick r:id="rId13" action="ppaction://hlinksldjump"/>
              </a:rPr>
              <a:t>Kompetansebehov i Nav</a:t>
            </a:r>
            <a:endParaRPr kumimoji="0" lang="nb-NO" sz="20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 name="TextBox 28">
            <a:extLst>
              <a:ext uri="{FF2B5EF4-FFF2-40B4-BE49-F238E27FC236}">
                <a16:creationId xmlns:a16="http://schemas.microsoft.com/office/drawing/2014/main" id="{5B1D710C-94A9-3B3E-AA47-B22B62063DB5}"/>
              </a:ext>
            </a:extLst>
          </p:cNvPr>
          <p:cNvSpPr txBox="1">
            <a:spLocks noGrp="1" noRot="1" noMove="1" noResize="1" noEditPoints="1" noAdjustHandles="1" noChangeArrowheads="1" noChangeShapeType="1"/>
          </p:cNvSpPr>
          <p:nvPr/>
        </p:nvSpPr>
        <p:spPr>
          <a:xfrm>
            <a:off x="5835887" y="5919597"/>
            <a:ext cx="3802231" cy="327654"/>
          </a:xfrm>
          <a:prstGeom prst="rect">
            <a:avLst/>
          </a:prstGeom>
          <a:noFill/>
        </p:spPr>
        <p:txBody>
          <a:bodyPr lIns="0" tIns="0" rIns="0" bIns="0" rtlCol="0" anchor="t">
            <a:spAutoFit/>
          </a:bodyPr>
          <a:lstStyle/>
          <a:p>
            <a:pPr marL="0" marR="0" lvl="0" indent="0" algn="l" defTabSz="914400" rtl="0" eaLnBrk="1" fontAlgn="auto" latinLnBrk="0" hangingPunct="1">
              <a:lnSpc>
                <a:spcPts val="2800"/>
              </a:lnSpc>
              <a:spcBef>
                <a:spcPts val="0"/>
              </a:spcBef>
              <a:spcAft>
                <a:spcPts val="0"/>
              </a:spcAft>
              <a:buClrTx/>
              <a:buSzTx/>
              <a:buFontTx/>
              <a:buNone/>
              <a:tabLst/>
              <a:defRPr/>
            </a:pPr>
            <a:r>
              <a:rPr kumimoji="0" lang="nb-NO" sz="2000" b="0" i="0" u="none" strike="noStrike" kern="1200" cap="none" spc="0" normalizeH="0" baseline="0" noProof="0">
                <a:ln>
                  <a:noFill/>
                </a:ln>
                <a:solidFill>
                  <a:srgbClr val="000000"/>
                </a:solidFill>
                <a:effectLst/>
                <a:uLnTx/>
                <a:uFillTx/>
                <a:latin typeface="Arial"/>
                <a:ea typeface="Arial"/>
                <a:cs typeface="Arial"/>
                <a:sym typeface="Arial"/>
                <a:hlinkClick r:id="rId14" action="ppaction://hlinksldjump"/>
              </a:rPr>
              <a:t>Hovedfunn og avslutning</a:t>
            </a:r>
            <a:endParaRPr kumimoji="0" lang="nb-NO" sz="20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 name="TextBox 20">
            <a:extLst>
              <a:ext uri="{FF2B5EF4-FFF2-40B4-BE49-F238E27FC236}">
                <a16:creationId xmlns:a16="http://schemas.microsoft.com/office/drawing/2014/main" id="{B81F6EFF-D1C9-6785-D264-F1FC33469755}"/>
              </a:ext>
            </a:extLst>
          </p:cNvPr>
          <p:cNvSpPr txBox="1">
            <a:spLocks noGrp="1" noRot="1" noMove="1" noResize="1" noEditPoints="1" noAdjustHandles="1" noChangeArrowheads="1" noChangeShapeType="1"/>
          </p:cNvSpPr>
          <p:nvPr/>
        </p:nvSpPr>
        <p:spPr>
          <a:xfrm>
            <a:off x="10458477" y="4962496"/>
            <a:ext cx="442505" cy="337015"/>
          </a:xfrm>
          <a:prstGeom prst="rect">
            <a:avLst/>
          </a:prstGeom>
          <a:noFill/>
        </p:spPr>
        <p:txBody>
          <a:bodyPr lIns="0" tIns="0" rIns="0" bIns="0" rtlCol="0" anchor="t">
            <a:spAutoFit/>
          </a:bodyPr>
          <a:lstStyle/>
          <a:p>
            <a:pPr marL="0" marR="0" lvl="0" indent="0" algn="r" defTabSz="914400" rtl="0" eaLnBrk="1" fontAlgn="auto" latinLnBrk="0" hangingPunct="1">
              <a:lnSpc>
                <a:spcPts val="2800"/>
              </a:lnSpc>
              <a:spcBef>
                <a:spcPts val="0"/>
              </a:spcBef>
              <a:spcAft>
                <a:spcPts val="0"/>
              </a:spcAft>
              <a:buClrTx/>
              <a:buSzTx/>
              <a:buFontTx/>
              <a:buNone/>
              <a:tabLst/>
              <a:defRPr/>
            </a:pPr>
            <a:r>
              <a:rPr kumimoji="0" lang="nb-NO" sz="2000" b="1" i="0" u="none" strike="noStrike" kern="1200" cap="none" spc="0" normalizeH="0" baseline="0" noProof="0">
                <a:ln>
                  <a:noFill/>
                </a:ln>
                <a:solidFill>
                  <a:srgbClr val="000000"/>
                </a:solidFill>
                <a:effectLst/>
                <a:uLnTx/>
                <a:uFillTx/>
                <a:latin typeface="Arial Bold"/>
                <a:ea typeface="Arial Bold"/>
                <a:cs typeface="Arial Bold"/>
                <a:sym typeface="Arial Bold"/>
              </a:rPr>
              <a:t>10</a:t>
            </a:r>
          </a:p>
        </p:txBody>
      </p:sp>
      <p:sp>
        <p:nvSpPr>
          <p:cNvPr id="35" name="TextBox 20">
            <a:extLst>
              <a:ext uri="{FF2B5EF4-FFF2-40B4-BE49-F238E27FC236}">
                <a16:creationId xmlns:a16="http://schemas.microsoft.com/office/drawing/2014/main" id="{F274C11D-978B-16D5-86EF-9CE06CE7C3E2}"/>
              </a:ext>
            </a:extLst>
          </p:cNvPr>
          <p:cNvSpPr txBox="1">
            <a:spLocks noGrp="1" noRot="1" noMove="1" noResize="1" noEditPoints="1" noAdjustHandles="1" noChangeArrowheads="1" noChangeShapeType="1"/>
          </p:cNvSpPr>
          <p:nvPr/>
        </p:nvSpPr>
        <p:spPr>
          <a:xfrm>
            <a:off x="10458477" y="5446858"/>
            <a:ext cx="442505" cy="327718"/>
          </a:xfrm>
          <a:prstGeom prst="rect">
            <a:avLst/>
          </a:prstGeom>
          <a:noFill/>
        </p:spPr>
        <p:txBody>
          <a:bodyPr lIns="0" tIns="0" rIns="0" bIns="0" rtlCol="0" anchor="t">
            <a:spAutoFit/>
          </a:bodyPr>
          <a:lstStyle/>
          <a:p>
            <a:pPr marL="0" marR="0" lvl="0" indent="0" algn="r" defTabSz="914400" rtl="0" eaLnBrk="1" fontAlgn="auto" latinLnBrk="0" hangingPunct="1">
              <a:lnSpc>
                <a:spcPts val="2800"/>
              </a:lnSpc>
              <a:spcBef>
                <a:spcPts val="0"/>
              </a:spcBef>
              <a:spcAft>
                <a:spcPts val="0"/>
              </a:spcAft>
              <a:buClrTx/>
              <a:buSzTx/>
              <a:buFontTx/>
              <a:buNone/>
              <a:tabLst/>
              <a:defRPr/>
            </a:pPr>
            <a:r>
              <a:rPr kumimoji="0" lang="nb-NO" sz="2000" b="1" i="0" u="none" strike="noStrike" kern="1200" cap="none" spc="0" normalizeH="0" baseline="0" noProof="0">
                <a:ln>
                  <a:noFill/>
                </a:ln>
                <a:solidFill>
                  <a:srgbClr val="000000"/>
                </a:solidFill>
                <a:effectLst/>
                <a:uLnTx/>
                <a:uFillTx/>
                <a:latin typeface="Arial Bold"/>
                <a:ea typeface="Arial Bold"/>
                <a:cs typeface="Arial Bold"/>
                <a:sym typeface="Arial Bold"/>
              </a:rPr>
              <a:t>11</a:t>
            </a:r>
          </a:p>
        </p:txBody>
      </p:sp>
      <p:sp>
        <p:nvSpPr>
          <p:cNvPr id="36" name="TextBox 20">
            <a:extLst>
              <a:ext uri="{FF2B5EF4-FFF2-40B4-BE49-F238E27FC236}">
                <a16:creationId xmlns:a16="http://schemas.microsoft.com/office/drawing/2014/main" id="{B97FAC46-BD91-F1DD-E450-A1C3637F7BA0}"/>
              </a:ext>
            </a:extLst>
          </p:cNvPr>
          <p:cNvSpPr txBox="1">
            <a:spLocks noGrp="1" noRot="1" noMove="1" noResize="1" noEditPoints="1" noAdjustHandles="1" noChangeArrowheads="1" noChangeShapeType="1"/>
          </p:cNvSpPr>
          <p:nvPr/>
        </p:nvSpPr>
        <p:spPr>
          <a:xfrm>
            <a:off x="10458477" y="5921923"/>
            <a:ext cx="442505" cy="337015"/>
          </a:xfrm>
          <a:prstGeom prst="rect">
            <a:avLst/>
          </a:prstGeom>
          <a:noFill/>
        </p:spPr>
        <p:txBody>
          <a:bodyPr lIns="0" tIns="0" rIns="0" bIns="0" rtlCol="0" anchor="t">
            <a:spAutoFit/>
          </a:bodyPr>
          <a:lstStyle/>
          <a:p>
            <a:pPr marL="0" marR="0" lvl="0" indent="0" algn="r" defTabSz="914400" rtl="0" eaLnBrk="1" fontAlgn="auto" latinLnBrk="0" hangingPunct="1">
              <a:lnSpc>
                <a:spcPts val="2800"/>
              </a:lnSpc>
              <a:spcBef>
                <a:spcPts val="0"/>
              </a:spcBef>
              <a:spcAft>
                <a:spcPts val="0"/>
              </a:spcAft>
              <a:buClrTx/>
              <a:buSzTx/>
              <a:buFontTx/>
              <a:buNone/>
              <a:tabLst/>
              <a:defRPr/>
            </a:pPr>
            <a:r>
              <a:rPr kumimoji="0" lang="nb-NO" sz="2000" b="1" i="0" u="none" strike="noStrike" kern="1200" cap="none" spc="0" normalizeH="0" baseline="0" noProof="0">
                <a:ln>
                  <a:noFill/>
                </a:ln>
                <a:solidFill>
                  <a:srgbClr val="000000"/>
                </a:solidFill>
                <a:effectLst/>
                <a:uLnTx/>
                <a:uFillTx/>
                <a:latin typeface="Arial Bold"/>
                <a:ea typeface="Arial Bold"/>
                <a:cs typeface="Arial Bold"/>
                <a:sym typeface="Arial Bold"/>
              </a:rPr>
              <a:t>12</a:t>
            </a:r>
          </a:p>
        </p:txBody>
      </p:sp>
    </p:spTree>
    <p:extLst>
      <p:ext uri="{BB962C8B-B14F-4D97-AF65-F5344CB8AC3E}">
        <p14:creationId xmlns:p14="http://schemas.microsoft.com/office/powerpoint/2010/main" val="18821807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C65851-FA42-329C-E11D-66DC3357A084}"/>
            </a:ext>
          </a:extLst>
        </p:cNvPr>
        <p:cNvGrpSpPr/>
        <p:nvPr/>
      </p:nvGrpSpPr>
      <p:grpSpPr>
        <a:xfrm>
          <a:off x="0" y="0"/>
          <a:ext cx="0" cy="0"/>
          <a:chOff x="0" y="0"/>
          <a:chExt cx="0" cy="0"/>
        </a:xfrm>
      </p:grpSpPr>
      <p:sp>
        <p:nvSpPr>
          <p:cNvPr id="8" name="Tittel 7">
            <a:extLst>
              <a:ext uri="{FF2B5EF4-FFF2-40B4-BE49-F238E27FC236}">
                <a16:creationId xmlns:a16="http://schemas.microsoft.com/office/drawing/2014/main" id="{6866154B-0688-4E5A-711C-3F868B4A23FF}"/>
              </a:ext>
            </a:extLst>
          </p:cNvPr>
          <p:cNvSpPr>
            <a:spLocks noGrp="1" noRot="1" noMove="1" noResize="1" noEditPoints="1" noAdjustHandles="1" noChangeArrowheads="1" noChangeShapeType="1"/>
          </p:cNvSpPr>
          <p:nvPr>
            <p:ph type="title"/>
          </p:nvPr>
        </p:nvSpPr>
        <p:spPr/>
        <p:txBody>
          <a:bodyPr/>
          <a:lstStyle/>
          <a:p>
            <a:r>
              <a:rPr lang="nb-NO"/>
              <a:t>Ansatte mener omverdensanalysen er både nyttig og har innvirkning på Navs prioriteringer</a:t>
            </a:r>
          </a:p>
        </p:txBody>
      </p:sp>
      <p:graphicFrame>
        <p:nvGraphicFramePr>
          <p:cNvPr id="9" name="Diagram 8">
            <a:extLst>
              <a:ext uri="{FF2B5EF4-FFF2-40B4-BE49-F238E27FC236}">
                <a16:creationId xmlns:a16="http://schemas.microsoft.com/office/drawing/2014/main" id="{C1115DE9-4BA2-01BF-0E08-765DDACBA8CB}"/>
              </a:ext>
            </a:extLst>
          </p:cNvPr>
          <p:cNvGraphicFramePr>
            <a:graphicFrameLocks noGrp="1" noDrilldown="1" noMove="1" noResize="1"/>
          </p:cNvGraphicFramePr>
          <p:nvPr>
            <p:extLst>
              <p:ext uri="{D42A27DB-BD31-4B8C-83A1-F6EECF244321}">
                <p14:modId xmlns:p14="http://schemas.microsoft.com/office/powerpoint/2010/main" val="2020499374"/>
              </p:ext>
            </p:extLst>
          </p:nvPr>
        </p:nvGraphicFramePr>
        <p:xfrm>
          <a:off x="980209" y="1678926"/>
          <a:ext cx="10231582" cy="50128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057978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7D975-D3CE-4C2A-E6D8-9860AD0D77F6}"/>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438227DC-39DF-1125-70CB-48F53E6F4A0B}"/>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p:blipFill>
        <p:spPr bwMode="auto">
          <a:xfrm>
            <a:off x="2398133" y="325593"/>
            <a:ext cx="9446517" cy="6244913"/>
          </a:xfrm>
          <a:prstGeom prst="rect">
            <a:avLst/>
          </a:prstGeom>
          <a:noFill/>
          <a:extLst>
            <a:ext uri="{909E8E84-426E-40DD-AFC4-6F175D3DCCD1}">
              <a14:hiddenFill xmlns:a14="http://schemas.microsoft.com/office/drawing/2010/main">
                <a:solidFill>
                  <a:srgbClr val="FFFFFF"/>
                </a:solidFill>
              </a14:hiddenFill>
            </a:ext>
          </a:extLst>
        </p:spPr>
      </p:pic>
      <p:sp>
        <p:nvSpPr>
          <p:cNvPr id="7" name="Rektangel 6">
            <a:extLst>
              <a:ext uri="{FF2B5EF4-FFF2-40B4-BE49-F238E27FC236}">
                <a16:creationId xmlns:a16="http://schemas.microsoft.com/office/drawing/2014/main" id="{097843DA-51E6-3A58-2387-2752035F9822}"/>
              </a:ext>
            </a:extLst>
          </p:cNvPr>
          <p:cNvSpPr>
            <a:spLocks noGrp="1" noRot="1" noMove="1" noResize="1" noEditPoints="1" noAdjustHandles="1" noChangeArrowheads="1" noChangeShapeType="1"/>
          </p:cNvSpPr>
          <p:nvPr/>
        </p:nvSpPr>
        <p:spPr>
          <a:xfrm>
            <a:off x="347350" y="558800"/>
            <a:ext cx="5748650" cy="1081088"/>
          </a:xfrm>
          <a:prstGeom prst="rect">
            <a:avLst/>
          </a:prstGeom>
          <a:solidFill>
            <a:srgbClr val="CC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6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Demografi</a:t>
            </a:r>
          </a:p>
        </p:txBody>
      </p:sp>
    </p:spTree>
    <p:extLst>
      <p:ext uri="{BB962C8B-B14F-4D97-AF65-F5344CB8AC3E}">
        <p14:creationId xmlns:p14="http://schemas.microsoft.com/office/powerpoint/2010/main" val="12659448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DA01416-F97E-34F8-4602-672F55BEA047}"/>
              </a:ext>
            </a:extLst>
          </p:cNvPr>
          <p:cNvSpPr>
            <a:spLocks noGrp="1" noRot="1" noMove="1" noResize="1" noEditPoints="1" noAdjustHandles="1" noChangeArrowheads="1" noChangeShapeType="1"/>
          </p:cNvSpPr>
          <p:nvPr>
            <p:ph type="title"/>
          </p:nvPr>
        </p:nvSpPr>
        <p:spPr>
          <a:xfrm>
            <a:off x="838200" y="482400"/>
            <a:ext cx="10651836" cy="1072080"/>
          </a:xfrm>
        </p:spPr>
        <p:txBody>
          <a:bodyPr>
            <a:normAutofit/>
          </a:bodyPr>
          <a:lstStyle/>
          <a:p>
            <a:r>
              <a:rPr lang="nb-NO" b="1">
                <a:solidFill>
                  <a:srgbClr val="3E3832"/>
                </a:solidFill>
                <a:latin typeface="Arial" panose="020B0604020202020204" pitchFamily="34" charset="0"/>
                <a:cs typeface="Arial" panose="020B0604020202020204" pitchFamily="34" charset="0"/>
              </a:rPr>
              <a:t>Befolkningen 2025 og 2035</a:t>
            </a:r>
            <a:br>
              <a:rPr lang="nb-NO" sz="1000" b="1">
                <a:solidFill>
                  <a:srgbClr val="3E3832"/>
                </a:solidFill>
                <a:latin typeface="Arial" panose="020B0604020202020204" pitchFamily="34" charset="0"/>
                <a:cs typeface="Arial" panose="020B0604020202020204" pitchFamily="34" charset="0"/>
              </a:rPr>
            </a:br>
            <a:r>
              <a:rPr lang="nb-NO" sz="1000" b="1">
                <a:solidFill>
                  <a:srgbClr val="3E3832"/>
                </a:solidFill>
                <a:latin typeface="Arial" panose="020B0604020202020204" pitchFamily="34" charset="0"/>
                <a:cs typeface="Arial" panose="020B0604020202020204" pitchFamily="34" charset="0"/>
              </a:rPr>
              <a:t>Antall i 1000 og prosentvis endring</a:t>
            </a:r>
            <a:endParaRPr lang="nb-NO" sz="1000" b="1"/>
          </a:p>
        </p:txBody>
      </p:sp>
      <p:graphicFrame>
        <p:nvGraphicFramePr>
          <p:cNvPr id="5" name="Plassholder for innhold 4">
            <a:extLst>
              <a:ext uri="{FF2B5EF4-FFF2-40B4-BE49-F238E27FC236}">
                <a16:creationId xmlns:a16="http://schemas.microsoft.com/office/drawing/2014/main" id="{E73B0CE5-5E20-0EB4-2FF8-7476044717A5}"/>
              </a:ext>
            </a:extLst>
          </p:cNvPr>
          <p:cNvGraphicFramePr>
            <a:graphicFrameLocks noGrp="1" noDrilldown="1" noMove="1" noResize="1"/>
          </p:cNvGraphicFramePr>
          <p:nvPr>
            <p:ph sz="half" idx="1"/>
            <p:extLst>
              <p:ext uri="{D42A27DB-BD31-4B8C-83A1-F6EECF244321}">
                <p14:modId xmlns:p14="http://schemas.microsoft.com/office/powerpoint/2010/main" val="1657048746"/>
              </p:ext>
            </p:extLst>
          </p:nvPr>
        </p:nvGraphicFramePr>
        <p:xfrm>
          <a:off x="838200" y="2510118"/>
          <a:ext cx="5181600" cy="3666845"/>
        </p:xfrm>
        <a:graphic>
          <a:graphicData uri="http://schemas.openxmlformats.org/drawingml/2006/chart">
            <c:chart xmlns:c="http://schemas.openxmlformats.org/drawingml/2006/chart" xmlns:r="http://schemas.openxmlformats.org/officeDocument/2006/relationships" r:id="rId2"/>
          </a:graphicData>
        </a:graphic>
      </p:graphicFrame>
      <p:sp>
        <p:nvSpPr>
          <p:cNvPr id="6" name="Venstre klammeparentes 1">
            <a:extLst>
              <a:ext uri="{FF2B5EF4-FFF2-40B4-BE49-F238E27FC236}">
                <a16:creationId xmlns:a16="http://schemas.microsoft.com/office/drawing/2014/main" id="{2F662779-D74B-B0C6-9D1F-BAB0CA2C94E2}"/>
              </a:ext>
            </a:extLst>
          </p:cNvPr>
          <p:cNvSpPr>
            <a:spLocks noGrp="1" noRot="1" noMove="1" noResize="1" noEditPoints="1" noAdjustHandles="1" noChangeArrowheads="1" noChangeShapeType="1"/>
          </p:cNvSpPr>
          <p:nvPr/>
        </p:nvSpPr>
        <p:spPr>
          <a:xfrm rot="5400000">
            <a:off x="3044175" y="1677050"/>
            <a:ext cx="330377" cy="1864660"/>
          </a:xfrm>
          <a:prstGeom prst="leftBrace">
            <a:avLst>
              <a:gd name="adj1" fmla="val 38749"/>
              <a:gd name="adj2" fmla="val 50000"/>
            </a:avLst>
          </a:prstGeom>
          <a:ln w="28575">
            <a:solidFill>
              <a:srgbClr val="06618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sz="2800"/>
          </a:p>
        </p:txBody>
      </p:sp>
      <p:sp>
        <p:nvSpPr>
          <p:cNvPr id="11" name="TekstSylinder 10">
            <a:extLst>
              <a:ext uri="{FF2B5EF4-FFF2-40B4-BE49-F238E27FC236}">
                <a16:creationId xmlns:a16="http://schemas.microsoft.com/office/drawing/2014/main" id="{41FC140D-F404-8885-0357-9419F0AF52CE}"/>
              </a:ext>
            </a:extLst>
          </p:cNvPr>
          <p:cNvSpPr txBox="1">
            <a:spLocks noGrp="1" noRot="1" noMove="1" noResize="1" noEditPoints="1" noAdjustHandles="1" noChangeArrowheads="1" noChangeShapeType="1"/>
          </p:cNvSpPr>
          <p:nvPr/>
        </p:nvSpPr>
        <p:spPr>
          <a:xfrm>
            <a:off x="2052918" y="6255901"/>
            <a:ext cx="4043082" cy="230832"/>
          </a:xfrm>
          <a:prstGeom prst="rect">
            <a:avLst/>
          </a:prstGeom>
          <a:noFill/>
        </p:spPr>
        <p:txBody>
          <a:bodyPr wrap="square">
            <a:spAutoFit/>
          </a:bodyPr>
          <a:lstStyle/>
          <a:p>
            <a:pPr algn="r"/>
            <a:r>
              <a:rPr lang="nb-NO" sz="900" b="1">
                <a:solidFill>
                  <a:srgbClr val="3E3832"/>
                </a:solidFill>
                <a:latin typeface="Arial" panose="020B0604020202020204" pitchFamily="34" charset="0"/>
                <a:cs typeface="Arial" panose="020B0604020202020204" pitchFamily="34" charset="0"/>
              </a:rPr>
              <a:t>Kilde:</a:t>
            </a:r>
            <a:r>
              <a:rPr lang="nb-NO" sz="900">
                <a:solidFill>
                  <a:srgbClr val="3E3832"/>
                </a:solidFill>
                <a:latin typeface="Arial" panose="020B0604020202020204" pitchFamily="34" charset="0"/>
                <a:cs typeface="Arial" panose="020B0604020202020204" pitchFamily="34" charset="0"/>
              </a:rPr>
              <a:t> SSBs befolkningsframskrivinger mellomalternativet, juni 2024</a:t>
            </a:r>
          </a:p>
        </p:txBody>
      </p:sp>
      <p:sp>
        <p:nvSpPr>
          <p:cNvPr id="12" name="Rektangel 11">
            <a:extLst>
              <a:ext uri="{FF2B5EF4-FFF2-40B4-BE49-F238E27FC236}">
                <a16:creationId xmlns:a16="http://schemas.microsoft.com/office/drawing/2014/main" id="{C98B9457-606D-C1F3-982A-C0909CE852F3}"/>
              </a:ext>
            </a:extLst>
          </p:cNvPr>
          <p:cNvSpPr>
            <a:spLocks noGrp="1" noRot="1" noMove="1" noResize="1" noEditPoints="1" noAdjustHandles="1" noChangeArrowheads="1" noChangeShapeType="1"/>
          </p:cNvSpPr>
          <p:nvPr/>
        </p:nvSpPr>
        <p:spPr>
          <a:xfrm>
            <a:off x="1927412" y="2041005"/>
            <a:ext cx="2330824" cy="23003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nb-NO" sz="1300">
                <a:latin typeface="Arial" panose="020B0604020202020204" pitchFamily="34" charset="0"/>
                <a:cs typeface="Arial" panose="020B0604020202020204" pitchFamily="34" charset="0"/>
              </a:rPr>
              <a:t>Aldersgruppen 19-66 år</a:t>
            </a:r>
          </a:p>
        </p:txBody>
      </p:sp>
      <p:sp>
        <p:nvSpPr>
          <p:cNvPr id="13" name="Rektangel 12">
            <a:extLst>
              <a:ext uri="{FF2B5EF4-FFF2-40B4-BE49-F238E27FC236}">
                <a16:creationId xmlns:a16="http://schemas.microsoft.com/office/drawing/2014/main" id="{E8C4B16E-44FF-1871-B6FF-BADA84C03E95}"/>
              </a:ext>
            </a:extLst>
          </p:cNvPr>
          <p:cNvSpPr>
            <a:spLocks noGrp="1" noRot="1" noMove="1" noResize="1" noEditPoints="1" noAdjustHandles="1" noChangeArrowheads="1" noChangeShapeType="1"/>
          </p:cNvSpPr>
          <p:nvPr/>
        </p:nvSpPr>
        <p:spPr>
          <a:xfrm>
            <a:off x="4258236" y="2041005"/>
            <a:ext cx="757109" cy="23003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nb-NO" sz="1300">
                <a:latin typeface="Arial" panose="020B0604020202020204" pitchFamily="34" charset="0"/>
                <a:cs typeface="Arial" panose="020B0604020202020204" pitchFamily="34" charset="0"/>
              </a:rPr>
              <a:t>+3 %</a:t>
            </a:r>
          </a:p>
        </p:txBody>
      </p:sp>
      <p:sp>
        <p:nvSpPr>
          <p:cNvPr id="26" name="Plassholder for innhold 3">
            <a:extLst>
              <a:ext uri="{FF2B5EF4-FFF2-40B4-BE49-F238E27FC236}">
                <a16:creationId xmlns:a16="http://schemas.microsoft.com/office/drawing/2014/main" id="{0030DD85-A7D9-6FC8-0F4A-2D1F3C853466}"/>
              </a:ext>
            </a:extLst>
          </p:cNvPr>
          <p:cNvSpPr txBox="1">
            <a:spLocks noGrp="1" noRot="1" noMove="1" noResize="1" noEditPoints="1" noAdjustHandles="1" noChangeArrowheads="1" noChangeShapeType="1"/>
          </p:cNvSpPr>
          <p:nvPr/>
        </p:nvSpPr>
        <p:spPr>
          <a:xfrm>
            <a:off x="6983506" y="1283856"/>
            <a:ext cx="4370294" cy="48931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tx1"/>
              </a:buClr>
              <a:buNone/>
            </a:pPr>
            <a:r>
              <a:rPr lang="nb-NO" sz="1800" b="1"/>
              <a:t>Konsekvenser for Nav</a:t>
            </a:r>
          </a:p>
          <a:p>
            <a:pPr>
              <a:buClr>
                <a:schemeClr val="tx1"/>
              </a:buClr>
            </a:pPr>
            <a:r>
              <a:rPr lang="nb-NO" sz="1800"/>
              <a:t>Beskjedne konsekvenser for arbeidsbelastningen i stort – 3 av 4 Nav-ansatte jobber opp mot folk i yrkesaktiv alder</a:t>
            </a:r>
          </a:p>
          <a:p>
            <a:pPr>
              <a:buClr>
                <a:schemeClr val="tx1"/>
              </a:buClr>
            </a:pPr>
            <a:r>
              <a:rPr lang="nb-NO" sz="1800"/>
              <a:t>24 prosent flere brukere av hjelpemidler vil utfordre Nav</a:t>
            </a:r>
          </a:p>
          <a:p>
            <a:pPr>
              <a:buClr>
                <a:schemeClr val="tx1"/>
              </a:buClr>
            </a:pPr>
            <a:r>
              <a:rPr lang="nb-NO" sz="1800"/>
              <a:t>Gapet mellom utgifter og inntekter på statsbudsjettet blir større, noe som vil stille krav til effektivisering i offentlig sektor</a:t>
            </a:r>
          </a:p>
          <a:p>
            <a:pPr>
              <a:buClr>
                <a:schemeClr val="tx1"/>
              </a:buClr>
            </a:pPr>
            <a:r>
              <a:rPr lang="nb-NO" sz="1800"/>
              <a:t>Kan gi forventning om at Nav skal drive arbeidsrettet oppfølging av flere brukergrupper enn i dag – som alt annet likt vil kreve flere veiledere på Nav-kontorene</a:t>
            </a:r>
          </a:p>
        </p:txBody>
      </p:sp>
    </p:spTree>
    <p:extLst>
      <p:ext uri="{BB962C8B-B14F-4D97-AF65-F5344CB8AC3E}">
        <p14:creationId xmlns:p14="http://schemas.microsoft.com/office/powerpoint/2010/main" val="11228691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C52CD-C454-FB1F-88CD-141E647E5A93}"/>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1ED100BF-A4C6-74E6-E968-983A8E7EF8ED}"/>
              </a:ext>
            </a:extLst>
          </p:cNvPr>
          <p:cNvSpPr>
            <a:spLocks noGrp="1" noRot="1" noMove="1" noResize="1" noEditPoints="1" noAdjustHandles="1" noChangeArrowheads="1" noChangeShapeType="1"/>
          </p:cNvSpPr>
          <p:nvPr>
            <p:ph type="title"/>
          </p:nvPr>
        </p:nvSpPr>
        <p:spPr>
          <a:xfrm>
            <a:off x="758462" y="163653"/>
            <a:ext cx="10515600" cy="1072080"/>
          </a:xfrm>
        </p:spPr>
        <p:txBody>
          <a:bodyPr>
            <a:normAutofit/>
          </a:bodyPr>
          <a:lstStyle/>
          <a:p>
            <a:r>
              <a:rPr lang="nb-NO" b="1"/>
              <a:t>Befolkningen 2025 og 2035</a:t>
            </a:r>
            <a:br>
              <a:rPr lang="nb-NO" b="1"/>
            </a:br>
            <a:r>
              <a:rPr lang="nb-NO" sz="1400" b="1"/>
              <a:t>4 av 5 av ekstra innbyggere i aldersgruppen 67 år og oppover</a:t>
            </a:r>
            <a:endParaRPr lang="nb-NO" sz="1000"/>
          </a:p>
        </p:txBody>
      </p:sp>
      <p:graphicFrame>
        <p:nvGraphicFramePr>
          <p:cNvPr id="4" name="Diagram 3">
            <a:extLst>
              <a:ext uri="{FF2B5EF4-FFF2-40B4-BE49-F238E27FC236}">
                <a16:creationId xmlns:a16="http://schemas.microsoft.com/office/drawing/2014/main" id="{49860101-3944-4445-F341-C40BC2891DCC}"/>
              </a:ext>
            </a:extLst>
          </p:cNvPr>
          <p:cNvGraphicFramePr>
            <a:graphicFrameLocks noGrp="1" noDrilldown="1" noMove="1" noResize="1"/>
          </p:cNvGraphicFramePr>
          <p:nvPr>
            <p:extLst>
              <p:ext uri="{D42A27DB-BD31-4B8C-83A1-F6EECF244321}">
                <p14:modId xmlns:p14="http://schemas.microsoft.com/office/powerpoint/2010/main" val="3483757586"/>
              </p:ext>
            </p:extLst>
          </p:nvPr>
        </p:nvGraphicFramePr>
        <p:xfrm>
          <a:off x="889396" y="1628400"/>
          <a:ext cx="10253733" cy="4310857"/>
        </p:xfrm>
        <a:graphic>
          <a:graphicData uri="http://schemas.openxmlformats.org/drawingml/2006/chart">
            <c:chart xmlns:c="http://schemas.openxmlformats.org/drawingml/2006/chart" xmlns:r="http://schemas.openxmlformats.org/officeDocument/2006/relationships" r:id="rId2"/>
          </a:graphicData>
        </a:graphic>
      </p:graphicFrame>
      <p:pic>
        <p:nvPicPr>
          <p:cNvPr id="5" name="Grafikk 9" descr="Gamle mann som bruker tang">
            <a:extLst>
              <a:ext uri="{FF2B5EF4-FFF2-40B4-BE49-F238E27FC236}">
                <a16:creationId xmlns:a16="http://schemas.microsoft.com/office/drawing/2014/main" id="{2B0BD4E1-BAD1-EF4D-CF6C-01E84E5C474F}"/>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8213922" y="1923812"/>
            <a:ext cx="1475957" cy="3126697"/>
          </a:xfrm>
          <a:prstGeom prst="rect">
            <a:avLst/>
          </a:prstGeom>
        </p:spPr>
      </p:pic>
      <p:pic>
        <p:nvPicPr>
          <p:cNvPr id="6" name="Grafikk 10" descr="Kvinne med protese hånd">
            <a:extLst>
              <a:ext uri="{FF2B5EF4-FFF2-40B4-BE49-F238E27FC236}">
                <a16:creationId xmlns:a16="http://schemas.microsoft.com/office/drawing/2014/main" id="{F087FE47-8E20-1EFD-C39C-2E70B0DC8008}"/>
              </a:ext>
            </a:extLst>
          </p:cNvPr>
          <p:cNvPicPr>
            <a:picLocks noGrp="1" noRot="1" noChangeAspec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5049873" y="1726022"/>
            <a:ext cx="828607" cy="3049015"/>
          </a:xfrm>
          <a:prstGeom prst="rect">
            <a:avLst/>
          </a:prstGeom>
        </p:spPr>
      </p:pic>
      <p:pic>
        <p:nvPicPr>
          <p:cNvPr id="7" name="Grafikk 4" descr="Barne baby i en modul">
            <a:extLst>
              <a:ext uri="{FF2B5EF4-FFF2-40B4-BE49-F238E27FC236}">
                <a16:creationId xmlns:a16="http://schemas.microsoft.com/office/drawing/2014/main" id="{CE041672-0109-0A4D-3271-AC5D1A1CC794}"/>
              </a:ext>
            </a:extLst>
          </p:cNvPr>
          <p:cNvPicPr>
            <a:picLocks noGrp="1" noRot="1" noChangeAspect="1" noMove="1" noResize="1" noEditPoints="1" noAdjustHandles="1" noChangeArrowheads="1" noChangeShapeType="1" noCrop="1"/>
          </p:cNvPicPr>
          <p:nvPr/>
        </p:nvPicPr>
        <p:blipFill>
          <a:blip r:embed="rId7">
            <a:extLst>
              <a:ext uri="{96DAC541-7B7A-43D3-8B79-37D633B846F1}">
                <asvg:svgBlip xmlns:asvg="http://schemas.microsoft.com/office/drawing/2016/SVG/main" r:embed="rId8"/>
              </a:ext>
            </a:extLst>
          </a:blip>
          <a:stretch>
            <a:fillRect/>
          </a:stretch>
        </p:blipFill>
        <p:spPr>
          <a:xfrm>
            <a:off x="1754549" y="3811480"/>
            <a:ext cx="1163606" cy="1011500"/>
          </a:xfrm>
          <a:prstGeom prst="rect">
            <a:avLst/>
          </a:prstGeom>
        </p:spPr>
      </p:pic>
      <p:sp>
        <p:nvSpPr>
          <p:cNvPr id="10" name="Rektangel: avrundede hjørner 9">
            <a:extLst>
              <a:ext uri="{FF2B5EF4-FFF2-40B4-BE49-F238E27FC236}">
                <a16:creationId xmlns:a16="http://schemas.microsoft.com/office/drawing/2014/main" id="{FB435E23-1DEF-51CF-EE4B-CCA9583BC417}"/>
              </a:ext>
            </a:extLst>
          </p:cNvPr>
          <p:cNvSpPr>
            <a:spLocks noGrp="1" noRot="1" noMove="1" noResize="1" noEditPoints="1" noAdjustHandles="1" noChangeArrowheads="1" noChangeShapeType="1"/>
          </p:cNvSpPr>
          <p:nvPr/>
        </p:nvSpPr>
        <p:spPr>
          <a:xfrm>
            <a:off x="1846829" y="4822980"/>
            <a:ext cx="979046" cy="418099"/>
          </a:xfrm>
          <a:prstGeom prst="roundRect">
            <a:avLst/>
          </a:prstGeom>
          <a:solidFill>
            <a:srgbClr val="0034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600">
                <a:latin typeface="Arial" panose="020B0604020202020204" pitchFamily="34" charset="0"/>
                <a:cs typeface="Arial" panose="020B0604020202020204" pitchFamily="34" charset="0"/>
              </a:rPr>
              <a:t>0-19 år</a:t>
            </a:r>
          </a:p>
        </p:txBody>
      </p:sp>
      <p:sp>
        <p:nvSpPr>
          <p:cNvPr id="11" name="Rektangel: avrundede hjørner 10">
            <a:extLst>
              <a:ext uri="{FF2B5EF4-FFF2-40B4-BE49-F238E27FC236}">
                <a16:creationId xmlns:a16="http://schemas.microsoft.com/office/drawing/2014/main" id="{15F77E6F-90D4-4766-890F-4CA6B55DE85C}"/>
              </a:ext>
            </a:extLst>
          </p:cNvPr>
          <p:cNvSpPr>
            <a:spLocks noGrp="1" noRot="1" noMove="1" noResize="1" noEditPoints="1" noAdjustHandles="1" noChangeArrowheads="1" noChangeShapeType="1"/>
          </p:cNvSpPr>
          <p:nvPr/>
        </p:nvSpPr>
        <p:spPr>
          <a:xfrm>
            <a:off x="4953921" y="4859940"/>
            <a:ext cx="1095021" cy="381139"/>
          </a:xfrm>
          <a:prstGeom prst="roundRect">
            <a:avLst/>
          </a:prstGeom>
          <a:solidFill>
            <a:srgbClr val="0034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600">
                <a:latin typeface="Arial" panose="020B0604020202020204" pitchFamily="34" charset="0"/>
                <a:cs typeface="Arial" panose="020B0604020202020204" pitchFamily="34" charset="0"/>
              </a:rPr>
              <a:t>20-66 år</a:t>
            </a:r>
          </a:p>
        </p:txBody>
      </p:sp>
      <p:sp>
        <p:nvSpPr>
          <p:cNvPr id="12" name="Rektangel: avrundede hjørner 11">
            <a:extLst>
              <a:ext uri="{FF2B5EF4-FFF2-40B4-BE49-F238E27FC236}">
                <a16:creationId xmlns:a16="http://schemas.microsoft.com/office/drawing/2014/main" id="{1B3C273D-6B57-940F-698B-735AD9E414E4}"/>
              </a:ext>
            </a:extLst>
          </p:cNvPr>
          <p:cNvSpPr>
            <a:spLocks noGrp="1" noRot="1" noMove="1" noResize="1" noEditPoints="1" noAdjustHandles="1" noChangeArrowheads="1" noChangeShapeType="1"/>
          </p:cNvSpPr>
          <p:nvPr/>
        </p:nvSpPr>
        <p:spPr>
          <a:xfrm>
            <a:off x="8003986" y="4859940"/>
            <a:ext cx="1475956" cy="381139"/>
          </a:xfrm>
          <a:prstGeom prst="roundRect">
            <a:avLst/>
          </a:prstGeom>
          <a:solidFill>
            <a:srgbClr val="0034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600">
                <a:latin typeface="Arial" panose="020B0604020202020204" pitchFamily="34" charset="0"/>
                <a:cs typeface="Arial" panose="020B0604020202020204" pitchFamily="34" charset="0"/>
              </a:rPr>
              <a:t>67 år og over</a:t>
            </a:r>
          </a:p>
        </p:txBody>
      </p:sp>
      <p:sp>
        <p:nvSpPr>
          <p:cNvPr id="3" name="TekstSylinder 2">
            <a:extLst>
              <a:ext uri="{FF2B5EF4-FFF2-40B4-BE49-F238E27FC236}">
                <a16:creationId xmlns:a16="http://schemas.microsoft.com/office/drawing/2014/main" id="{4697CD0A-31D0-021E-A673-233C29F6FBA7}"/>
              </a:ext>
            </a:extLst>
          </p:cNvPr>
          <p:cNvSpPr txBox="1">
            <a:spLocks noGrp="1" noRot="1" noMove="1" noResize="1" noEditPoints="1" noAdjustHandles="1" noChangeArrowheads="1" noChangeShapeType="1"/>
          </p:cNvSpPr>
          <p:nvPr/>
        </p:nvSpPr>
        <p:spPr>
          <a:xfrm>
            <a:off x="8496049" y="1448383"/>
            <a:ext cx="1152880" cy="369332"/>
          </a:xfrm>
          <a:prstGeom prst="rect">
            <a:avLst/>
          </a:prstGeom>
          <a:solidFill>
            <a:srgbClr val="CCE1FF"/>
          </a:solidFill>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nb-NO" b="1">
                <a:latin typeface="Arial" panose="020B0604020202020204" pitchFamily="34" charset="0"/>
                <a:cs typeface="Arial" panose="020B0604020202020204" pitchFamily="34" charset="0"/>
              </a:rPr>
              <a:t>+225 200</a:t>
            </a:r>
          </a:p>
        </p:txBody>
      </p:sp>
      <p:sp>
        <p:nvSpPr>
          <p:cNvPr id="8" name="TekstSylinder 7">
            <a:extLst>
              <a:ext uri="{FF2B5EF4-FFF2-40B4-BE49-F238E27FC236}">
                <a16:creationId xmlns:a16="http://schemas.microsoft.com/office/drawing/2014/main" id="{52A8755F-7607-26E2-8449-58E92948D9B3}"/>
              </a:ext>
            </a:extLst>
          </p:cNvPr>
          <p:cNvSpPr txBox="1">
            <a:spLocks noGrp="1" noRot="1" noMove="1" noResize="1" noEditPoints="1" noAdjustHandles="1" noChangeArrowheads="1" noChangeShapeType="1"/>
          </p:cNvSpPr>
          <p:nvPr/>
        </p:nvSpPr>
        <p:spPr>
          <a:xfrm>
            <a:off x="5049873" y="1314239"/>
            <a:ext cx="1152880" cy="369332"/>
          </a:xfrm>
          <a:prstGeom prst="rect">
            <a:avLst/>
          </a:prstGeom>
          <a:solidFill>
            <a:srgbClr val="CCE1FF"/>
          </a:solidFill>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nb-NO" b="1">
                <a:latin typeface="Arial" panose="020B0604020202020204" pitchFamily="34" charset="0"/>
                <a:cs typeface="Arial" panose="020B0604020202020204" pitchFamily="34" charset="0"/>
              </a:rPr>
              <a:t>+103 400</a:t>
            </a:r>
          </a:p>
        </p:txBody>
      </p:sp>
      <p:sp>
        <p:nvSpPr>
          <p:cNvPr id="9" name="TekstSylinder 8">
            <a:extLst>
              <a:ext uri="{FF2B5EF4-FFF2-40B4-BE49-F238E27FC236}">
                <a16:creationId xmlns:a16="http://schemas.microsoft.com/office/drawing/2014/main" id="{4D764693-99DF-4750-3BC8-C266E4B1CABB}"/>
              </a:ext>
            </a:extLst>
          </p:cNvPr>
          <p:cNvSpPr txBox="1">
            <a:spLocks noGrp="1" noRot="1" noMove="1" noResize="1" noEditPoints="1" noAdjustHandles="1" noChangeArrowheads="1" noChangeShapeType="1"/>
          </p:cNvSpPr>
          <p:nvPr/>
        </p:nvSpPr>
        <p:spPr>
          <a:xfrm>
            <a:off x="1889755" y="3302494"/>
            <a:ext cx="966931"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nb-NO" b="1">
                <a:latin typeface="Arial" panose="020B0604020202020204" pitchFamily="34" charset="0"/>
                <a:cs typeface="Arial" panose="020B0604020202020204" pitchFamily="34" charset="0"/>
              </a:rPr>
              <a:t>-48 500</a:t>
            </a:r>
          </a:p>
        </p:txBody>
      </p:sp>
      <p:sp>
        <p:nvSpPr>
          <p:cNvPr id="13" name="TekstSylinder 12">
            <a:extLst>
              <a:ext uri="{FF2B5EF4-FFF2-40B4-BE49-F238E27FC236}">
                <a16:creationId xmlns:a16="http://schemas.microsoft.com/office/drawing/2014/main" id="{C266BE52-451A-D529-44A3-8D9D448A3D48}"/>
              </a:ext>
            </a:extLst>
          </p:cNvPr>
          <p:cNvSpPr txBox="1">
            <a:spLocks noGrp="1" noRot="1" noMove="1" noResize="1" noEditPoints="1" noAdjustHandles="1" noChangeArrowheads="1" noChangeShapeType="1"/>
          </p:cNvSpPr>
          <p:nvPr/>
        </p:nvSpPr>
        <p:spPr>
          <a:xfrm>
            <a:off x="7100047" y="5942098"/>
            <a:ext cx="4043082" cy="230832"/>
          </a:xfrm>
          <a:prstGeom prst="rect">
            <a:avLst/>
          </a:prstGeom>
          <a:noFill/>
        </p:spPr>
        <p:txBody>
          <a:bodyPr wrap="square">
            <a:spAutoFit/>
          </a:bodyPr>
          <a:lstStyle/>
          <a:p>
            <a:pPr algn="r"/>
            <a:r>
              <a:rPr lang="nb-NO" sz="900" b="1">
                <a:solidFill>
                  <a:srgbClr val="3E3832"/>
                </a:solidFill>
                <a:latin typeface="Arial" panose="020B0604020202020204" pitchFamily="34" charset="0"/>
                <a:cs typeface="Arial" panose="020B0604020202020204" pitchFamily="34" charset="0"/>
              </a:rPr>
              <a:t>Kilde:</a:t>
            </a:r>
            <a:r>
              <a:rPr lang="nb-NO" sz="900">
                <a:solidFill>
                  <a:srgbClr val="3E3832"/>
                </a:solidFill>
                <a:latin typeface="Arial" panose="020B0604020202020204" pitchFamily="34" charset="0"/>
                <a:cs typeface="Arial" panose="020B0604020202020204" pitchFamily="34" charset="0"/>
              </a:rPr>
              <a:t> SSBs befolkningsframskrivinger mellomalternativet, juni 2024</a:t>
            </a:r>
          </a:p>
        </p:txBody>
      </p:sp>
    </p:spTree>
    <p:extLst>
      <p:ext uri="{BB962C8B-B14F-4D97-AF65-F5344CB8AC3E}">
        <p14:creationId xmlns:p14="http://schemas.microsoft.com/office/powerpoint/2010/main" val="40317895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B53A94-1AB0-8274-06F3-E03FDA6F0DEC}"/>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98AD6528-6D4D-ECCA-5DFA-EEE4059D8006}"/>
              </a:ext>
            </a:extLst>
          </p:cNvPr>
          <p:cNvSpPr>
            <a:spLocks noGrp="1" noRot="1" noMove="1" noResize="1" noEditPoints="1" noAdjustHandles="1" noChangeArrowheads="1" noChangeShapeType="1"/>
          </p:cNvSpPr>
          <p:nvPr>
            <p:ph type="title"/>
          </p:nvPr>
        </p:nvSpPr>
        <p:spPr>
          <a:xfrm>
            <a:off x="838199" y="482400"/>
            <a:ext cx="8459625" cy="1072080"/>
          </a:xfrm>
        </p:spPr>
        <p:txBody>
          <a:bodyPr>
            <a:normAutofit/>
          </a:bodyPr>
          <a:lstStyle/>
          <a:p>
            <a:r>
              <a:rPr lang="nb-NO" b="1">
                <a:latin typeface="Arial" panose="020B0604020202020204" pitchFamily="34" charset="0"/>
                <a:cs typeface="Arial" panose="020B0604020202020204" pitchFamily="34" charset="0"/>
              </a:rPr>
              <a:t>Sterk vekst for pensjon og hjelpemidler</a:t>
            </a:r>
            <a:br>
              <a:rPr lang="nb-NO" b="1">
                <a:latin typeface="Arial" panose="020B0604020202020204" pitchFamily="34" charset="0"/>
                <a:cs typeface="Arial" panose="020B0604020202020204" pitchFamily="34" charset="0"/>
              </a:rPr>
            </a:br>
            <a:r>
              <a:rPr lang="nb-NO" sz="1100" b="1">
                <a:latin typeface="Arial" panose="020B0604020202020204" pitchFamily="34" charset="0"/>
                <a:cs typeface="Arial" panose="020B0604020202020204" pitchFamily="34" charset="0"/>
              </a:rPr>
              <a:t>Årsgjennomsnitt for antall mottakere i 1000 og prosentvis endring 2025–2035</a:t>
            </a:r>
            <a:endParaRPr lang="nb-NO" sz="1100" b="1"/>
          </a:p>
        </p:txBody>
      </p:sp>
      <p:sp>
        <p:nvSpPr>
          <p:cNvPr id="4" name="Plassholder for innhold 3">
            <a:extLst>
              <a:ext uri="{FF2B5EF4-FFF2-40B4-BE49-F238E27FC236}">
                <a16:creationId xmlns:a16="http://schemas.microsoft.com/office/drawing/2014/main" id="{9683A853-0F43-B275-A290-507C4FC55DEA}"/>
              </a:ext>
            </a:extLst>
          </p:cNvPr>
          <p:cNvSpPr>
            <a:spLocks noGrp="1" noRot="1" noMove="1" noResize="1" noEditPoints="1" noAdjustHandles="1" noChangeArrowheads="1" noChangeShapeType="1"/>
          </p:cNvSpPr>
          <p:nvPr>
            <p:ph sz="half" idx="2"/>
          </p:nvPr>
        </p:nvSpPr>
        <p:spPr>
          <a:xfrm>
            <a:off x="6994140" y="1885981"/>
            <a:ext cx="4808690" cy="4622483"/>
          </a:xfrm>
        </p:spPr>
        <p:txBody>
          <a:bodyPr/>
          <a:lstStyle/>
          <a:p>
            <a:pPr marL="0" indent="0">
              <a:buNone/>
            </a:pPr>
            <a:r>
              <a:rPr lang="nb-NO" sz="2400" b="1"/>
              <a:t>Konsekvenser for Nav</a:t>
            </a:r>
          </a:p>
          <a:p>
            <a:r>
              <a:rPr lang="nb-NO" sz="2000"/>
              <a:t>Veksten i eldre gir sterk brukervekst for alderspensjon og hjelpemidler</a:t>
            </a:r>
          </a:p>
          <a:p>
            <a:pPr lvl="1"/>
            <a:r>
              <a:rPr lang="nb-NO" sz="1400"/>
              <a:t>Krever innovasjon for å møte kapasitetsutfordringer</a:t>
            </a:r>
          </a:p>
          <a:p>
            <a:pPr lvl="1"/>
            <a:r>
              <a:rPr lang="nb-NO" sz="1400"/>
              <a:t>AFP-reformen i offentlig sektor vil gi flere nye alderspensjonister fram mot 2029</a:t>
            </a:r>
          </a:p>
          <a:p>
            <a:pPr lvl="1"/>
            <a:r>
              <a:rPr lang="nb-NO" sz="1400"/>
              <a:t>Flere eldre bor lenger hjemme, økt behov for tilrettelegging av boliger</a:t>
            </a:r>
          </a:p>
          <a:p>
            <a:pPr lvl="1"/>
            <a:r>
              <a:rPr lang="nb-NO" sz="1400"/>
              <a:t>Økt behov for tilrettelegging i arbeidslivet kan øke hjelpemiddelbehovet ytterligere</a:t>
            </a:r>
          </a:p>
          <a:p>
            <a:r>
              <a:rPr lang="nb-NO" sz="2000"/>
              <a:t>Moderat vekst i antall mottakere av ytelser til barnefamilier</a:t>
            </a:r>
          </a:p>
          <a:p>
            <a:endParaRPr lang="nb-NO" sz="1600"/>
          </a:p>
        </p:txBody>
      </p:sp>
      <p:sp>
        <p:nvSpPr>
          <p:cNvPr id="11" name="TekstSylinder 10">
            <a:extLst>
              <a:ext uri="{FF2B5EF4-FFF2-40B4-BE49-F238E27FC236}">
                <a16:creationId xmlns:a16="http://schemas.microsoft.com/office/drawing/2014/main" id="{74CE7151-8E65-269B-6580-6CE6684AE91B}"/>
              </a:ext>
            </a:extLst>
          </p:cNvPr>
          <p:cNvSpPr txBox="1">
            <a:spLocks noGrp="1" noRot="1" noMove="1" noResize="1" noEditPoints="1" noAdjustHandles="1" noChangeArrowheads="1" noChangeShapeType="1"/>
          </p:cNvSpPr>
          <p:nvPr/>
        </p:nvSpPr>
        <p:spPr>
          <a:xfrm>
            <a:off x="3050850" y="6255901"/>
            <a:ext cx="3045150" cy="230832"/>
          </a:xfrm>
          <a:prstGeom prst="rect">
            <a:avLst/>
          </a:prstGeom>
          <a:noFill/>
        </p:spPr>
        <p:txBody>
          <a:bodyPr wrap="square">
            <a:spAutoFit/>
          </a:bodyPr>
          <a:lstStyle/>
          <a:p>
            <a:pPr algn="r"/>
            <a:r>
              <a:rPr lang="nb-NO" sz="900" b="1">
                <a:solidFill>
                  <a:srgbClr val="3E3832"/>
                </a:solidFill>
                <a:latin typeface="Arial" panose="020B0604020202020204" pitchFamily="34" charset="0"/>
                <a:cs typeface="Arial" panose="020B0604020202020204" pitchFamily="34" charset="0"/>
              </a:rPr>
              <a:t>Kilde: </a:t>
            </a:r>
            <a:r>
              <a:rPr lang="nb-NO" sz="900">
                <a:solidFill>
                  <a:srgbClr val="3E3832"/>
                </a:solidFill>
                <a:latin typeface="Arial" panose="020B0604020202020204" pitchFamily="34" charset="0"/>
                <a:cs typeface="Arial" panose="020B0604020202020204" pitchFamily="34" charset="0"/>
              </a:rPr>
              <a:t>Utviklingstrekk i folketrygden 2013–2033 (</a:t>
            </a:r>
            <a:r>
              <a:rPr lang="nb-NO" sz="900">
                <a:solidFill>
                  <a:srgbClr val="3E3832"/>
                </a:solidFill>
                <a:latin typeface="Arial" panose="020B0604020202020204" pitchFamily="34" charset="0"/>
                <a:cs typeface="Arial" panose="020B0604020202020204" pitchFamily="34" charset="0"/>
                <a:hlinkClick r:id="rId2"/>
              </a:rPr>
              <a:t>nav.no</a:t>
            </a:r>
            <a:r>
              <a:rPr lang="nb-NO" sz="900">
                <a:solidFill>
                  <a:srgbClr val="3E3832"/>
                </a:solidFill>
                <a:latin typeface="Arial" panose="020B0604020202020204" pitchFamily="34" charset="0"/>
                <a:cs typeface="Arial" panose="020B0604020202020204" pitchFamily="34" charset="0"/>
              </a:rPr>
              <a:t>)</a:t>
            </a:r>
          </a:p>
        </p:txBody>
      </p:sp>
      <p:graphicFrame>
        <p:nvGraphicFramePr>
          <p:cNvPr id="5" name="Diagram 4">
            <a:extLst>
              <a:ext uri="{FF2B5EF4-FFF2-40B4-BE49-F238E27FC236}">
                <a16:creationId xmlns:a16="http://schemas.microsoft.com/office/drawing/2014/main" id="{0C22931D-EDE8-43B5-96A0-ACDF755FD9A8}"/>
              </a:ext>
            </a:extLst>
          </p:cNvPr>
          <p:cNvGraphicFramePr>
            <a:graphicFrameLocks noGrp="1" noDrilldown="1" noMove="1" noResize="1"/>
          </p:cNvGraphicFramePr>
          <p:nvPr>
            <p:extLst>
              <p:ext uri="{D42A27DB-BD31-4B8C-83A1-F6EECF244321}">
                <p14:modId xmlns:p14="http://schemas.microsoft.com/office/powerpoint/2010/main" val="4089918635"/>
              </p:ext>
            </p:extLst>
          </p:nvPr>
        </p:nvGraphicFramePr>
        <p:xfrm>
          <a:off x="773544" y="1554479"/>
          <a:ext cx="5322455" cy="447030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360109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C8EA3FE-AF4B-9260-8A5D-94C66B307DC3}"/>
              </a:ext>
            </a:extLst>
          </p:cNvPr>
          <p:cNvSpPr txBox="1">
            <a:spLocks noGrp="1" noRot="1" noMove="1" noResize="1" noEditPoints="1" noAdjustHandles="1" noChangeArrowheads="1" noChangeShapeType="1"/>
          </p:cNvSpPr>
          <p:nvPr/>
        </p:nvSpPr>
        <p:spPr>
          <a:xfrm>
            <a:off x="6292802" y="753545"/>
            <a:ext cx="5575348" cy="1072080"/>
          </a:xfrm>
          <a:prstGeom prst="rect">
            <a:avLst/>
          </a:prstGeom>
        </p:spPr>
        <p:txBody>
          <a:bodyPr>
            <a:normAutofit/>
          </a:bodyPr>
          <a:lstStyle>
            <a:lvl1pPr algn="l" defTabSz="914400" rtl="0" eaLnBrk="1" latinLnBrk="0" hangingPunct="1">
              <a:lnSpc>
                <a:spcPct val="90000"/>
              </a:lnSpc>
              <a:spcBef>
                <a:spcPct val="0"/>
              </a:spcBef>
              <a:buNone/>
              <a:defRPr sz="3200" b="0" kern="1200">
                <a:solidFill>
                  <a:schemeClr val="tx1"/>
                </a:solidFill>
                <a:latin typeface="Arial" panose="020B0604020202020204" pitchFamily="34" charset="0"/>
                <a:ea typeface="+mj-ea"/>
                <a:cs typeface="Arial" panose="020B0604020202020204" pitchFamily="34" charset="0"/>
              </a:defRPr>
            </a:lvl1pPr>
          </a:lstStyle>
          <a:p>
            <a:r>
              <a:rPr lang="nb-NO" b="1"/>
              <a:t>Lavere nettoinnvandring</a:t>
            </a:r>
            <a:br>
              <a:rPr lang="nb-NO" sz="1000" b="1"/>
            </a:br>
            <a:r>
              <a:rPr lang="nb-NO" sz="1600" b="1"/>
              <a:t>Klimaendringer, krig/konflikter og mangel på arbeidskraft gir høy usikkerhet</a:t>
            </a:r>
          </a:p>
        </p:txBody>
      </p:sp>
      <p:graphicFrame>
        <p:nvGraphicFramePr>
          <p:cNvPr id="3" name="Plassholder for innhold 7">
            <a:extLst>
              <a:ext uri="{FF2B5EF4-FFF2-40B4-BE49-F238E27FC236}">
                <a16:creationId xmlns:a16="http://schemas.microsoft.com/office/drawing/2014/main" id="{A234EC3F-0509-5606-6FDF-BFB4AC5C1DE2}"/>
              </a:ext>
            </a:extLst>
          </p:cNvPr>
          <p:cNvGraphicFramePr>
            <a:graphicFrameLocks noGrp="1" noDrilldown="1" noMove="1" noResize="1"/>
          </p:cNvGraphicFramePr>
          <p:nvPr>
            <p:extLst>
              <p:ext uri="{D42A27DB-BD31-4B8C-83A1-F6EECF244321}">
                <p14:modId xmlns:p14="http://schemas.microsoft.com/office/powerpoint/2010/main" val="1944299591"/>
              </p:ext>
            </p:extLst>
          </p:nvPr>
        </p:nvGraphicFramePr>
        <p:xfrm>
          <a:off x="6096000" y="1825625"/>
          <a:ext cx="577215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4" name="TekstSylinder 3">
            <a:extLst>
              <a:ext uri="{FF2B5EF4-FFF2-40B4-BE49-F238E27FC236}">
                <a16:creationId xmlns:a16="http://schemas.microsoft.com/office/drawing/2014/main" id="{1C511615-F7FB-40CA-621F-F4330F1E5C9F}"/>
              </a:ext>
            </a:extLst>
          </p:cNvPr>
          <p:cNvSpPr txBox="1">
            <a:spLocks noGrp="1" noRot="1" noMove="1" noResize="1" noEditPoints="1" noAdjustHandles="1" noChangeArrowheads="1" noChangeShapeType="1"/>
          </p:cNvSpPr>
          <p:nvPr/>
        </p:nvSpPr>
        <p:spPr>
          <a:xfrm>
            <a:off x="8010526" y="6278556"/>
            <a:ext cx="3962399" cy="230832"/>
          </a:xfrm>
          <a:prstGeom prst="rect">
            <a:avLst/>
          </a:prstGeom>
          <a:noFill/>
        </p:spPr>
        <p:txBody>
          <a:bodyPr wrap="square">
            <a:spAutoFit/>
          </a:bodyPr>
          <a:lstStyle/>
          <a:p>
            <a:pPr algn="r"/>
            <a:r>
              <a:rPr lang="nb-NO" sz="900" b="1">
                <a:solidFill>
                  <a:srgbClr val="3E3832"/>
                </a:solidFill>
                <a:latin typeface="Arial" panose="020B0604020202020204" pitchFamily="34" charset="0"/>
                <a:cs typeface="Arial" panose="020B0604020202020204" pitchFamily="34" charset="0"/>
              </a:rPr>
              <a:t>Kilde:</a:t>
            </a:r>
            <a:r>
              <a:rPr lang="nb-NO" sz="900">
                <a:solidFill>
                  <a:srgbClr val="3E3832"/>
                </a:solidFill>
                <a:latin typeface="Arial" panose="020B0604020202020204" pitchFamily="34" charset="0"/>
                <a:cs typeface="Arial" panose="020B0604020202020204" pitchFamily="34" charset="0"/>
              </a:rPr>
              <a:t> SSBs befolkningsframskrivinger mellomalternativet, juni 2024</a:t>
            </a:r>
          </a:p>
        </p:txBody>
      </p:sp>
      <p:sp>
        <p:nvSpPr>
          <p:cNvPr id="6" name="Rektangel 5">
            <a:extLst>
              <a:ext uri="{FF2B5EF4-FFF2-40B4-BE49-F238E27FC236}">
                <a16:creationId xmlns:a16="http://schemas.microsoft.com/office/drawing/2014/main" id="{DE2A2348-E343-FC46-043A-EC40C16CB71A}"/>
              </a:ext>
            </a:extLst>
          </p:cNvPr>
          <p:cNvSpPr>
            <a:spLocks noGrp="1" noRot="1" noMove="1" noResize="1" noEditPoints="1" noAdjustHandles="1" noChangeArrowheads="1" noChangeShapeType="1"/>
          </p:cNvSpPr>
          <p:nvPr/>
        </p:nvSpPr>
        <p:spPr>
          <a:xfrm>
            <a:off x="612074" y="1119440"/>
            <a:ext cx="4825644" cy="4808999"/>
          </a:xfrm>
          <a:prstGeom prst="rect">
            <a:avLst/>
          </a:prstGeom>
          <a:solidFill>
            <a:srgbClr val="CC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6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TekstSylinder 6">
            <a:extLst>
              <a:ext uri="{FF2B5EF4-FFF2-40B4-BE49-F238E27FC236}">
                <a16:creationId xmlns:a16="http://schemas.microsoft.com/office/drawing/2014/main" id="{1E99C866-278C-71F5-E01C-7B38A924B8B6}"/>
              </a:ext>
            </a:extLst>
          </p:cNvPr>
          <p:cNvSpPr txBox="1">
            <a:spLocks noGrp="1" noRot="1" noMove="1" noResize="1" noEditPoints="1" noAdjustHandles="1" noChangeArrowheads="1" noChangeShapeType="1"/>
          </p:cNvSpPr>
          <p:nvPr/>
        </p:nvSpPr>
        <p:spPr>
          <a:xfrm>
            <a:off x="612074" y="5934544"/>
            <a:ext cx="1731014" cy="246221"/>
          </a:xfrm>
          <a:prstGeom prst="rect">
            <a:avLst/>
          </a:prstGeom>
          <a:noFill/>
        </p:spPr>
        <p:txBody>
          <a:bodyPr wrap="square" rtlCol="0">
            <a:spAutoFit/>
          </a:bodyPr>
          <a:lstStyle/>
          <a:p>
            <a:r>
              <a:rPr lang="nb-NO" sz="1000">
                <a:solidFill>
                  <a:schemeClr val="tx1">
                    <a:lumMod val="50000"/>
                    <a:lumOff val="50000"/>
                  </a:schemeClr>
                </a:solidFill>
                <a:latin typeface="Arial" panose="020B0604020202020204" pitchFamily="34" charset="0"/>
                <a:cs typeface="Arial" panose="020B0604020202020204" pitchFamily="34" charset="0"/>
              </a:rPr>
              <a:t>Foto: </a:t>
            </a:r>
            <a:r>
              <a:rPr lang="nb-NO" sz="1000" err="1">
                <a:solidFill>
                  <a:schemeClr val="tx1">
                    <a:lumMod val="50000"/>
                    <a:lumOff val="50000"/>
                  </a:schemeClr>
                </a:solidFill>
                <a:latin typeface="Arial" panose="020B0604020202020204" pitchFamily="34" charset="0"/>
                <a:cs typeface="Arial" panose="020B0604020202020204" pitchFamily="34" charset="0"/>
              </a:rPr>
              <a:t>Pixabay</a:t>
            </a:r>
            <a:endParaRPr lang="nb-NO" sz="1000">
              <a:solidFill>
                <a:schemeClr val="tx1">
                  <a:lumMod val="50000"/>
                  <a:lumOff val="50000"/>
                </a:schemeClr>
              </a:solidFill>
              <a:latin typeface="Arial" panose="020B0604020202020204" pitchFamily="34" charset="0"/>
              <a:cs typeface="Arial" panose="020B0604020202020204" pitchFamily="34" charset="0"/>
            </a:endParaRPr>
          </a:p>
        </p:txBody>
      </p:sp>
      <p:pic>
        <p:nvPicPr>
          <p:cNvPr id="9" name="Bilde 8" descr="Et bilde som inneholder person, utendørs, klær, Menneskeansikt&#10;&#10;KI-generert innhold kan være feil.">
            <a:extLst>
              <a:ext uri="{FF2B5EF4-FFF2-40B4-BE49-F238E27FC236}">
                <a16:creationId xmlns:a16="http://schemas.microsoft.com/office/drawing/2014/main" id="{0877A71B-DA20-3BA2-1323-9D8D367A853D}"/>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797375" y="1296418"/>
            <a:ext cx="4455042" cy="4455042"/>
          </a:xfrm>
          <a:prstGeom prst="rect">
            <a:avLst/>
          </a:prstGeom>
        </p:spPr>
      </p:pic>
    </p:spTree>
    <p:extLst>
      <p:ext uri="{BB962C8B-B14F-4D97-AF65-F5344CB8AC3E}">
        <p14:creationId xmlns:p14="http://schemas.microsoft.com/office/powerpoint/2010/main" val="14430826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ADB991-52F6-B361-7F39-21B09FC647C0}"/>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0AF10096-5A25-066E-84AF-717214DD7554}"/>
              </a:ext>
            </a:extLst>
          </p:cNvPr>
          <p:cNvSpPr>
            <a:spLocks noGrp="1" noRot="1" noMove="1" noResize="1" noEditPoints="1" noAdjustHandles="1" noChangeArrowheads="1" noChangeShapeType="1"/>
          </p:cNvSpPr>
          <p:nvPr>
            <p:ph type="title"/>
          </p:nvPr>
        </p:nvSpPr>
        <p:spPr>
          <a:xfrm>
            <a:off x="838199" y="482400"/>
            <a:ext cx="5586351" cy="1072080"/>
          </a:xfrm>
        </p:spPr>
        <p:txBody>
          <a:bodyPr>
            <a:noAutofit/>
          </a:bodyPr>
          <a:lstStyle/>
          <a:p>
            <a:r>
              <a:rPr lang="nb-NO" sz="2400" b="1">
                <a:solidFill>
                  <a:srgbClr val="3E3832"/>
                </a:solidFill>
                <a:latin typeface="Arial" panose="020B0604020202020204" pitchFamily="34" charset="0"/>
                <a:cs typeface="Arial" panose="020B0604020202020204" pitchFamily="34" charset="0"/>
              </a:rPr>
              <a:t>Størst vekst i sentrale kommuner </a:t>
            </a:r>
            <a:br>
              <a:rPr lang="nb-NO" sz="2400" b="1">
                <a:solidFill>
                  <a:srgbClr val="3E3832"/>
                </a:solidFill>
                <a:latin typeface="Arial" panose="020B0604020202020204" pitchFamily="34" charset="0"/>
                <a:cs typeface="Arial" panose="020B0604020202020204" pitchFamily="34" charset="0"/>
              </a:rPr>
            </a:br>
            <a:r>
              <a:rPr lang="nb-NO" sz="2400">
                <a:solidFill>
                  <a:srgbClr val="3E3832"/>
                </a:solidFill>
                <a:latin typeface="Arial" panose="020B0604020202020204" pitchFamily="34" charset="0"/>
                <a:cs typeface="Arial" panose="020B0604020202020204" pitchFamily="34" charset="0"/>
              </a:rPr>
              <a:t>2025– 2035 </a:t>
            </a:r>
            <a:endParaRPr lang="nb-NO" sz="2400"/>
          </a:p>
        </p:txBody>
      </p:sp>
      <p:sp>
        <p:nvSpPr>
          <p:cNvPr id="11" name="TekstSylinder 10">
            <a:extLst>
              <a:ext uri="{FF2B5EF4-FFF2-40B4-BE49-F238E27FC236}">
                <a16:creationId xmlns:a16="http://schemas.microsoft.com/office/drawing/2014/main" id="{DC9D6470-1D68-CBAC-2CDD-98BED83E817A}"/>
              </a:ext>
            </a:extLst>
          </p:cNvPr>
          <p:cNvSpPr txBox="1">
            <a:spLocks noGrp="1" noRot="1" noMove="1" noResize="1" noEditPoints="1" noAdjustHandles="1" noChangeArrowheads="1" noChangeShapeType="1"/>
          </p:cNvSpPr>
          <p:nvPr/>
        </p:nvSpPr>
        <p:spPr>
          <a:xfrm>
            <a:off x="2209804" y="6176963"/>
            <a:ext cx="3962399" cy="369332"/>
          </a:xfrm>
          <a:prstGeom prst="rect">
            <a:avLst/>
          </a:prstGeom>
          <a:noFill/>
        </p:spPr>
        <p:txBody>
          <a:bodyPr wrap="square">
            <a:spAutoFit/>
          </a:bodyPr>
          <a:lstStyle/>
          <a:p>
            <a:pPr algn="r"/>
            <a:r>
              <a:rPr lang="nb-NO" sz="900">
                <a:solidFill>
                  <a:schemeClr val="tx1">
                    <a:lumMod val="50000"/>
                    <a:lumOff val="50000"/>
                  </a:schemeClr>
                </a:solidFill>
                <a:latin typeface="Arial" panose="020B0604020202020204" pitchFamily="34" charset="0"/>
                <a:cs typeface="Arial" panose="020B0604020202020204" pitchFamily="34" charset="0"/>
              </a:rPr>
              <a:t>Tall i parentes er innbyggertallet i millioner i hver gruppe kommuner</a:t>
            </a:r>
          </a:p>
          <a:p>
            <a:pPr algn="r"/>
            <a:r>
              <a:rPr lang="nb-NO" sz="900" b="1">
                <a:solidFill>
                  <a:schemeClr val="tx1">
                    <a:lumMod val="50000"/>
                    <a:lumOff val="50000"/>
                  </a:schemeClr>
                </a:solidFill>
                <a:latin typeface="Arial" panose="020B0604020202020204" pitchFamily="34" charset="0"/>
                <a:cs typeface="Arial" panose="020B0604020202020204" pitchFamily="34" charset="0"/>
              </a:rPr>
              <a:t>Kilde:</a:t>
            </a:r>
            <a:r>
              <a:rPr lang="nb-NO" sz="900">
                <a:solidFill>
                  <a:schemeClr val="tx1">
                    <a:lumMod val="50000"/>
                    <a:lumOff val="50000"/>
                  </a:schemeClr>
                </a:solidFill>
                <a:latin typeface="Arial" panose="020B0604020202020204" pitchFamily="34" charset="0"/>
                <a:cs typeface="Arial" panose="020B0604020202020204" pitchFamily="34" charset="0"/>
              </a:rPr>
              <a:t> SSBs befolkningsframskrivinger mellomalternativet, juni 2024</a:t>
            </a:r>
          </a:p>
        </p:txBody>
      </p:sp>
      <p:graphicFrame>
        <p:nvGraphicFramePr>
          <p:cNvPr id="6" name="Plassholder for innhold 5">
            <a:extLst>
              <a:ext uri="{FF2B5EF4-FFF2-40B4-BE49-F238E27FC236}">
                <a16:creationId xmlns:a16="http://schemas.microsoft.com/office/drawing/2014/main" id="{ECA91371-8FDD-3C34-2762-7619C244E55C}"/>
              </a:ext>
            </a:extLst>
          </p:cNvPr>
          <p:cNvGraphicFramePr>
            <a:graphicFrameLocks noGrp="1" noDrilldown="1" noMove="1" noResize="1"/>
          </p:cNvGraphicFramePr>
          <p:nvPr>
            <p:ph sz="half" idx="1"/>
            <p:extLst>
              <p:ext uri="{D42A27DB-BD31-4B8C-83A1-F6EECF244321}">
                <p14:modId xmlns:p14="http://schemas.microsoft.com/office/powerpoint/2010/main" val="3429627894"/>
              </p:ext>
            </p:extLst>
          </p:nvPr>
        </p:nvGraphicFramePr>
        <p:xfrm>
          <a:off x="893347" y="1825625"/>
          <a:ext cx="5392271"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13" name="Plassholder for innhold 3">
            <a:extLst>
              <a:ext uri="{FF2B5EF4-FFF2-40B4-BE49-F238E27FC236}">
                <a16:creationId xmlns:a16="http://schemas.microsoft.com/office/drawing/2014/main" id="{578D2D93-9F3B-8029-6675-AB5366A9B938}"/>
              </a:ext>
            </a:extLst>
          </p:cNvPr>
          <p:cNvSpPr txBox="1">
            <a:spLocks noGrp="1" noRot="1" noMove="1" noResize="1" noEditPoints="1" noAdjustHandles="1" noChangeArrowheads="1" noChangeShapeType="1"/>
          </p:cNvSpPr>
          <p:nvPr/>
        </p:nvSpPr>
        <p:spPr>
          <a:xfrm>
            <a:off x="6824018" y="1373727"/>
            <a:ext cx="5045208" cy="46224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tx1"/>
              </a:buClr>
              <a:buNone/>
            </a:pPr>
            <a:r>
              <a:rPr lang="nb-NO" b="1"/>
              <a:t>Konsekvenser for Nav</a:t>
            </a:r>
          </a:p>
          <a:p>
            <a:pPr>
              <a:buClr>
                <a:schemeClr val="tx1"/>
              </a:buClr>
            </a:pPr>
            <a:r>
              <a:rPr lang="nb-NO" sz="2000"/>
              <a:t>Sentraliseringen fortsetter</a:t>
            </a:r>
          </a:p>
          <a:p>
            <a:pPr>
              <a:buClr>
                <a:schemeClr val="tx1"/>
              </a:buClr>
            </a:pPr>
            <a:endParaRPr lang="nb-NO" sz="2000"/>
          </a:p>
          <a:p>
            <a:pPr>
              <a:buClr>
                <a:schemeClr val="tx1"/>
              </a:buClr>
            </a:pPr>
            <a:r>
              <a:rPr lang="nb-NO" sz="2000"/>
              <a:t>Kampen om arbeidskraften: </a:t>
            </a:r>
          </a:p>
          <a:p>
            <a:pPr lvl="1">
              <a:buClr>
                <a:schemeClr val="tx1"/>
              </a:buClr>
            </a:pPr>
            <a:r>
              <a:rPr lang="nb-NO" sz="1400"/>
              <a:t>Regioner med sterkt aldrende befolkning vil i størst grad oppleve mangel på arbeidskraft</a:t>
            </a:r>
          </a:p>
          <a:p>
            <a:pPr lvl="1">
              <a:buClr>
                <a:schemeClr val="tx1"/>
              </a:buClr>
            </a:pPr>
            <a:r>
              <a:rPr lang="nb-NO" sz="1400"/>
              <a:t>Gjelder også ved rekruttering til Nav og lokale samarbeidspartnere</a:t>
            </a:r>
            <a:endParaRPr lang="nb-NO"/>
          </a:p>
          <a:p>
            <a:pPr>
              <a:buClr>
                <a:schemeClr val="tx1"/>
              </a:buClr>
            </a:pPr>
            <a:endParaRPr lang="nb-NO" sz="2000"/>
          </a:p>
          <a:p>
            <a:pPr>
              <a:buClr>
                <a:schemeClr val="tx1"/>
              </a:buClr>
            </a:pPr>
            <a:r>
              <a:rPr lang="nb-NO" sz="2000"/>
              <a:t>Redusert etterspørsel etter tjenester fra Nav i kommuner der befolkningen i yrkesaktiv alder synker</a:t>
            </a:r>
          </a:p>
        </p:txBody>
      </p:sp>
    </p:spTree>
    <p:extLst>
      <p:ext uri="{BB962C8B-B14F-4D97-AF65-F5344CB8AC3E}">
        <p14:creationId xmlns:p14="http://schemas.microsoft.com/office/powerpoint/2010/main" val="8560811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descr="Et bilde som inneholder kjøkkentøy, kunst, design&#10;&#10;KI-generert innhold kan være feil.">
            <a:extLst>
              <a:ext uri="{FF2B5EF4-FFF2-40B4-BE49-F238E27FC236}">
                <a16:creationId xmlns:a16="http://schemas.microsoft.com/office/drawing/2014/main" id="{8FE1DB93-B820-C9F2-F062-E2EF2935CE5D}"/>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tretch>
            <a:fillRect/>
          </a:stretch>
        </p:blipFill>
        <p:spPr>
          <a:xfrm>
            <a:off x="6075062" y="936736"/>
            <a:ext cx="5904614" cy="5904614"/>
          </a:xfrm>
          <a:prstGeom prst="rect">
            <a:avLst/>
          </a:prstGeom>
        </p:spPr>
      </p:pic>
      <p:sp>
        <p:nvSpPr>
          <p:cNvPr id="2" name="Tittel 1">
            <a:extLst>
              <a:ext uri="{FF2B5EF4-FFF2-40B4-BE49-F238E27FC236}">
                <a16:creationId xmlns:a16="http://schemas.microsoft.com/office/drawing/2014/main" id="{0A28FD05-9819-4A96-FDE7-CE76A3773846}"/>
              </a:ext>
            </a:extLst>
          </p:cNvPr>
          <p:cNvSpPr>
            <a:spLocks noGrp="1" noRot="1" noMove="1" noResize="1" noEditPoints="1" noAdjustHandles="1" noChangeArrowheads="1" noChangeShapeType="1"/>
          </p:cNvSpPr>
          <p:nvPr>
            <p:ph type="title"/>
          </p:nvPr>
        </p:nvSpPr>
        <p:spPr/>
        <p:txBody>
          <a:bodyPr/>
          <a:lstStyle/>
          <a:p>
            <a:r>
              <a:rPr lang="nb-NO" sz="3200" b="1">
                <a:solidFill>
                  <a:schemeClr val="tx1"/>
                </a:solidFill>
              </a:rPr>
              <a:t>Når vil antall </a:t>
            </a:r>
            <a:r>
              <a:rPr lang="nb-NO" sz="3200" b="1">
                <a:solidFill>
                  <a:srgbClr val="3386E0"/>
                </a:solidFill>
              </a:rPr>
              <a:t>eldre (65 år og over) </a:t>
            </a:r>
            <a:r>
              <a:rPr lang="nb-NO" sz="3200" b="1">
                <a:solidFill>
                  <a:schemeClr val="tx1"/>
                </a:solidFill>
              </a:rPr>
              <a:t>passere antall </a:t>
            </a:r>
            <a:r>
              <a:rPr lang="nb-NO" sz="3200" b="1">
                <a:solidFill>
                  <a:srgbClr val="00347D"/>
                </a:solidFill>
              </a:rPr>
              <a:t>yngre (0–19 år)</a:t>
            </a:r>
            <a:r>
              <a:rPr lang="nb-NO" sz="3200" b="1">
                <a:solidFill>
                  <a:schemeClr val="tx1"/>
                </a:solidFill>
              </a:rPr>
              <a:t> i fylkene?</a:t>
            </a:r>
            <a:endParaRPr lang="nb-NO"/>
          </a:p>
        </p:txBody>
      </p:sp>
      <p:graphicFrame>
        <p:nvGraphicFramePr>
          <p:cNvPr id="4" name="Plassholder for innhold 6">
            <a:extLst>
              <a:ext uri="{FF2B5EF4-FFF2-40B4-BE49-F238E27FC236}">
                <a16:creationId xmlns:a16="http://schemas.microsoft.com/office/drawing/2014/main" id="{1A007ABE-22FD-8A5A-4390-9471FD11D611}"/>
              </a:ext>
            </a:extLst>
          </p:cNvPr>
          <p:cNvGraphicFramePr>
            <a:graphicFrameLocks noGrp="1" noDrilldown="1" noMove="1" noResize="1"/>
          </p:cNvGraphicFramePr>
          <p:nvPr>
            <p:ph sz="half" idx="1"/>
            <p:extLst>
              <p:ext uri="{D42A27DB-BD31-4B8C-83A1-F6EECF244321}">
                <p14:modId xmlns:p14="http://schemas.microsoft.com/office/powerpoint/2010/main" val="2975179588"/>
              </p:ext>
            </p:extLst>
          </p:nvPr>
        </p:nvGraphicFramePr>
        <p:xfrm>
          <a:off x="838200" y="2326628"/>
          <a:ext cx="4818321" cy="2478573"/>
        </p:xfrm>
        <a:graphic>
          <a:graphicData uri="http://schemas.openxmlformats.org/drawingml/2006/table">
            <a:tbl>
              <a:tblPr>
                <a:noFill/>
                <a:tableStyleId>{5C22544A-7EE6-4342-B048-85BDC9FD1C3A}</a:tableStyleId>
              </a:tblPr>
              <a:tblGrid>
                <a:gridCol w="4102173">
                  <a:extLst>
                    <a:ext uri="{9D8B030D-6E8A-4147-A177-3AD203B41FA5}">
                      <a16:colId xmlns:a16="http://schemas.microsoft.com/office/drawing/2014/main" val="1173586665"/>
                    </a:ext>
                  </a:extLst>
                </a:gridCol>
                <a:gridCol w="716148">
                  <a:extLst>
                    <a:ext uri="{9D8B030D-6E8A-4147-A177-3AD203B41FA5}">
                      <a16:colId xmlns:a16="http://schemas.microsoft.com/office/drawing/2014/main" val="3862665940"/>
                    </a:ext>
                  </a:extLst>
                </a:gridCol>
              </a:tblGrid>
              <a:tr h="263521">
                <a:tc>
                  <a:txBody>
                    <a:bodyPr/>
                    <a:lstStyle/>
                    <a:p>
                      <a:pPr algn="l" fontAlgn="b"/>
                      <a:r>
                        <a:rPr lang="nb-NO" sz="1700" u="none" strike="noStrike" cap="none" spc="0">
                          <a:solidFill>
                            <a:schemeClr val="tx1"/>
                          </a:solidFill>
                          <a:effectLst/>
                          <a:latin typeface="Arial" panose="020B0604020202020204" pitchFamily="34" charset="0"/>
                          <a:cs typeface="Arial" panose="020B0604020202020204" pitchFamily="34" charset="0"/>
                        </a:rPr>
                        <a:t>Innlandet</a:t>
                      </a:r>
                      <a:endParaRPr lang="nb-NO" sz="1700" b="0" i="0" u="none" strike="noStrike" cap="none" spc="0">
                        <a:solidFill>
                          <a:schemeClr val="tx1"/>
                        </a:solidFill>
                        <a:effectLst/>
                        <a:latin typeface="Arial" panose="020B0604020202020204" pitchFamily="34" charset="0"/>
                        <a:cs typeface="Arial" panose="020B0604020202020204" pitchFamily="34" charset="0"/>
                      </a:endParaRPr>
                    </a:p>
                  </a:txBody>
                  <a:tcPr marL="0" marR="16317" marT="16317" marB="0" anchor="b">
                    <a:lnL w="12700" cmpd="sng">
                      <a:noFill/>
                      <a:prstDash val="solid"/>
                    </a:lnL>
                    <a:lnR w="12700" cmpd="sng">
                      <a:noFill/>
                      <a:prstDash val="solid"/>
                    </a:lnR>
                    <a:lnT w="9525" cap="flat" cmpd="sng" algn="ctr">
                      <a:noFill/>
                      <a:prstDash val="solid"/>
                    </a:lnT>
                    <a:lnB w="12700" cmpd="sng">
                      <a:noFill/>
                      <a:prstDash val="solid"/>
                    </a:lnB>
                    <a:lnTlToBr w="12700" cmpd="sng">
                      <a:noFill/>
                      <a:prstDash val="solid"/>
                    </a:lnTlToBr>
                    <a:lnBlToTr w="12700" cmpd="sng">
                      <a:noFill/>
                      <a:prstDash val="solid"/>
                    </a:lnBlToTr>
                    <a:noFill/>
                  </a:tcPr>
                </a:tc>
                <a:tc>
                  <a:txBody>
                    <a:bodyPr/>
                    <a:lstStyle/>
                    <a:p>
                      <a:pPr algn="r" fontAlgn="b"/>
                      <a:r>
                        <a:rPr lang="nb-NO" sz="1700" u="none" strike="noStrike" cap="none" spc="0">
                          <a:solidFill>
                            <a:schemeClr val="tx1"/>
                          </a:solidFill>
                          <a:effectLst/>
                          <a:latin typeface="Arial" panose="020B0604020202020204" pitchFamily="34" charset="0"/>
                          <a:cs typeface="Arial" panose="020B0604020202020204" pitchFamily="34" charset="0"/>
                        </a:rPr>
                        <a:t>2019</a:t>
                      </a:r>
                      <a:endParaRPr lang="nb-NO" sz="1700" b="0" i="0" u="none" strike="noStrike" cap="none" spc="0">
                        <a:solidFill>
                          <a:schemeClr val="tx1"/>
                        </a:solidFill>
                        <a:effectLst/>
                        <a:latin typeface="Arial" panose="020B0604020202020204" pitchFamily="34" charset="0"/>
                        <a:cs typeface="Arial" panose="020B0604020202020204" pitchFamily="34" charset="0"/>
                      </a:endParaRPr>
                    </a:p>
                  </a:txBody>
                  <a:tcPr marL="0" marR="16317" marT="16317" marB="0" anchor="b">
                    <a:lnL w="12700" cmpd="sng">
                      <a:noFill/>
                      <a:prstDash val="solid"/>
                    </a:lnL>
                    <a:lnR w="12700" cmpd="sng">
                      <a:noFill/>
                      <a:prstDash val="solid"/>
                    </a:lnR>
                    <a:lnT w="9525" cap="flat" cmpd="sng" algn="ctr">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2539856997"/>
                  </a:ext>
                </a:extLst>
              </a:tr>
              <a:tr h="263521">
                <a:tc>
                  <a:txBody>
                    <a:bodyPr/>
                    <a:lstStyle/>
                    <a:p>
                      <a:pPr algn="l" fontAlgn="b"/>
                      <a:r>
                        <a:rPr lang="nb-NO" sz="1700" u="none" strike="noStrike" cap="none" spc="0">
                          <a:solidFill>
                            <a:schemeClr val="tx1"/>
                          </a:solidFill>
                          <a:effectLst/>
                          <a:latin typeface="Arial" panose="020B0604020202020204" pitchFamily="34" charset="0"/>
                          <a:cs typeface="Arial" panose="020B0604020202020204" pitchFamily="34" charset="0"/>
                        </a:rPr>
                        <a:t>Nordland og Telemark</a:t>
                      </a:r>
                      <a:endParaRPr lang="nb-NO" sz="1700" b="0" i="0" u="none" strike="noStrike" cap="none" spc="0">
                        <a:solidFill>
                          <a:schemeClr val="tx1"/>
                        </a:solidFill>
                        <a:effectLst/>
                        <a:latin typeface="Arial" panose="020B0604020202020204" pitchFamily="34" charset="0"/>
                        <a:cs typeface="Arial" panose="020B0604020202020204" pitchFamily="34" charset="0"/>
                      </a:endParaRPr>
                    </a:p>
                  </a:txBody>
                  <a:tcPr marL="0" marR="16317" marT="1631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r" fontAlgn="b"/>
                      <a:r>
                        <a:rPr lang="nb-NO" sz="1700" u="none" strike="noStrike" cap="none" spc="0">
                          <a:solidFill>
                            <a:schemeClr val="tx1"/>
                          </a:solidFill>
                          <a:effectLst/>
                          <a:latin typeface="Arial" panose="020B0604020202020204" pitchFamily="34" charset="0"/>
                          <a:cs typeface="Arial" panose="020B0604020202020204" pitchFamily="34" charset="0"/>
                        </a:rPr>
                        <a:t>2022</a:t>
                      </a:r>
                      <a:endParaRPr lang="nb-NO" sz="1700" b="0" i="0" u="none" strike="noStrike" cap="none" spc="0">
                        <a:solidFill>
                          <a:schemeClr val="tx1"/>
                        </a:solidFill>
                        <a:effectLst/>
                        <a:latin typeface="Arial" panose="020B0604020202020204" pitchFamily="34" charset="0"/>
                        <a:cs typeface="Arial" panose="020B0604020202020204" pitchFamily="34" charset="0"/>
                      </a:endParaRPr>
                    </a:p>
                  </a:txBody>
                  <a:tcPr marL="0" marR="16317" marT="1631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3549787779"/>
                  </a:ext>
                </a:extLst>
              </a:tr>
              <a:tr h="263521">
                <a:tc>
                  <a:txBody>
                    <a:bodyPr/>
                    <a:lstStyle/>
                    <a:p>
                      <a:pPr algn="l" fontAlgn="b"/>
                      <a:r>
                        <a:rPr lang="nb-NO" sz="1700" u="none" strike="noStrike" cap="none" spc="0">
                          <a:solidFill>
                            <a:schemeClr val="tx1"/>
                          </a:solidFill>
                          <a:effectLst/>
                          <a:latin typeface="Arial" panose="020B0604020202020204" pitchFamily="34" charset="0"/>
                          <a:cs typeface="Arial" panose="020B0604020202020204" pitchFamily="34" charset="0"/>
                        </a:rPr>
                        <a:t>Vestfold</a:t>
                      </a:r>
                      <a:endParaRPr lang="nb-NO" sz="1700" b="0" i="0" u="none" strike="noStrike" cap="none" spc="0">
                        <a:solidFill>
                          <a:schemeClr val="tx1"/>
                        </a:solidFill>
                        <a:effectLst/>
                        <a:latin typeface="Arial" panose="020B0604020202020204" pitchFamily="34" charset="0"/>
                        <a:cs typeface="Arial" panose="020B0604020202020204" pitchFamily="34" charset="0"/>
                      </a:endParaRPr>
                    </a:p>
                  </a:txBody>
                  <a:tcPr marL="0" marR="16317" marT="1631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r" fontAlgn="b"/>
                      <a:r>
                        <a:rPr lang="nb-NO" sz="1700" u="none" strike="noStrike" cap="none" spc="0">
                          <a:solidFill>
                            <a:schemeClr val="tx1"/>
                          </a:solidFill>
                          <a:effectLst/>
                          <a:latin typeface="Arial" panose="020B0604020202020204" pitchFamily="34" charset="0"/>
                          <a:cs typeface="Arial" panose="020B0604020202020204" pitchFamily="34" charset="0"/>
                        </a:rPr>
                        <a:t>2026</a:t>
                      </a:r>
                      <a:endParaRPr lang="nb-NO" sz="1700" b="0" i="0" u="none" strike="noStrike" cap="none" spc="0">
                        <a:solidFill>
                          <a:schemeClr val="tx1"/>
                        </a:solidFill>
                        <a:effectLst/>
                        <a:latin typeface="Arial" panose="020B0604020202020204" pitchFamily="34" charset="0"/>
                        <a:cs typeface="Arial" panose="020B0604020202020204" pitchFamily="34" charset="0"/>
                      </a:endParaRPr>
                    </a:p>
                  </a:txBody>
                  <a:tcPr marL="0" marR="16317" marT="1631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250220502"/>
                  </a:ext>
                </a:extLst>
              </a:tr>
              <a:tr h="263521">
                <a:tc>
                  <a:txBody>
                    <a:bodyPr/>
                    <a:lstStyle/>
                    <a:p>
                      <a:pPr algn="l" fontAlgn="b"/>
                      <a:r>
                        <a:rPr lang="nn-NO" sz="1700" u="none" strike="noStrike" cap="none" spc="0">
                          <a:solidFill>
                            <a:schemeClr val="tx1"/>
                          </a:solidFill>
                          <a:effectLst/>
                          <a:latin typeface="Arial" panose="020B0604020202020204" pitchFamily="34" charset="0"/>
                          <a:cs typeface="Arial" panose="020B0604020202020204" pitchFamily="34" charset="0"/>
                        </a:rPr>
                        <a:t>Østfold, Møre og Romsdal og Troms</a:t>
                      </a:r>
                      <a:endParaRPr lang="nn-NO" sz="1700" b="0" i="0" u="none" strike="noStrike" cap="none" spc="0">
                        <a:solidFill>
                          <a:schemeClr val="tx1"/>
                        </a:solidFill>
                        <a:effectLst/>
                        <a:latin typeface="Arial" panose="020B0604020202020204" pitchFamily="34" charset="0"/>
                        <a:cs typeface="Arial" panose="020B0604020202020204" pitchFamily="34" charset="0"/>
                      </a:endParaRPr>
                    </a:p>
                  </a:txBody>
                  <a:tcPr marL="0" marR="16317" marT="1631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r" fontAlgn="b"/>
                      <a:r>
                        <a:rPr lang="nb-NO" sz="1700" u="none" strike="noStrike" cap="none" spc="0">
                          <a:solidFill>
                            <a:schemeClr val="tx1"/>
                          </a:solidFill>
                          <a:effectLst/>
                          <a:latin typeface="Arial" panose="020B0604020202020204" pitchFamily="34" charset="0"/>
                          <a:cs typeface="Arial" panose="020B0604020202020204" pitchFamily="34" charset="0"/>
                        </a:rPr>
                        <a:t>2027</a:t>
                      </a:r>
                      <a:endParaRPr lang="nb-NO" sz="1700" b="0" i="0" u="none" strike="noStrike" cap="none" spc="0">
                        <a:solidFill>
                          <a:schemeClr val="tx1"/>
                        </a:solidFill>
                        <a:effectLst/>
                        <a:latin typeface="Arial" panose="020B0604020202020204" pitchFamily="34" charset="0"/>
                        <a:cs typeface="Arial" panose="020B0604020202020204" pitchFamily="34" charset="0"/>
                      </a:endParaRPr>
                    </a:p>
                  </a:txBody>
                  <a:tcPr marL="0" marR="16317" marT="1631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745709897"/>
                  </a:ext>
                </a:extLst>
              </a:tr>
              <a:tr h="263521">
                <a:tc>
                  <a:txBody>
                    <a:bodyPr/>
                    <a:lstStyle/>
                    <a:p>
                      <a:pPr algn="l" fontAlgn="b"/>
                      <a:r>
                        <a:rPr lang="nb-NO" sz="1700" u="none" strike="noStrike" cap="none" spc="0">
                          <a:solidFill>
                            <a:schemeClr val="tx1"/>
                          </a:solidFill>
                          <a:effectLst/>
                          <a:latin typeface="Arial" panose="020B0604020202020204" pitchFamily="34" charset="0"/>
                          <a:cs typeface="Arial" panose="020B0604020202020204" pitchFamily="34" charset="0"/>
                        </a:rPr>
                        <a:t>Buskerud og Finnmark</a:t>
                      </a:r>
                      <a:endParaRPr lang="nb-NO" sz="1700" b="0" i="0" u="none" strike="noStrike" cap="none" spc="0">
                        <a:solidFill>
                          <a:schemeClr val="tx1"/>
                        </a:solidFill>
                        <a:effectLst/>
                        <a:latin typeface="Arial" panose="020B0604020202020204" pitchFamily="34" charset="0"/>
                        <a:cs typeface="Arial" panose="020B0604020202020204" pitchFamily="34" charset="0"/>
                      </a:endParaRPr>
                    </a:p>
                  </a:txBody>
                  <a:tcPr marL="0" marR="16317" marT="1631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r" fontAlgn="b"/>
                      <a:r>
                        <a:rPr lang="nb-NO" sz="1700" u="none" strike="noStrike" cap="none" spc="0">
                          <a:solidFill>
                            <a:schemeClr val="tx1"/>
                          </a:solidFill>
                          <a:effectLst/>
                          <a:latin typeface="Arial" panose="020B0604020202020204" pitchFamily="34" charset="0"/>
                          <a:cs typeface="Arial" panose="020B0604020202020204" pitchFamily="34" charset="0"/>
                        </a:rPr>
                        <a:t>2028</a:t>
                      </a:r>
                      <a:endParaRPr lang="nb-NO" sz="1700" b="0" i="0" u="none" strike="noStrike" cap="none" spc="0">
                        <a:solidFill>
                          <a:schemeClr val="tx1"/>
                        </a:solidFill>
                        <a:effectLst/>
                        <a:latin typeface="Arial" panose="020B0604020202020204" pitchFamily="34" charset="0"/>
                        <a:cs typeface="Arial" panose="020B0604020202020204" pitchFamily="34" charset="0"/>
                      </a:endParaRPr>
                    </a:p>
                  </a:txBody>
                  <a:tcPr marL="0" marR="16317" marT="1631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841665251"/>
                  </a:ext>
                </a:extLst>
              </a:tr>
              <a:tr h="263521">
                <a:tc>
                  <a:txBody>
                    <a:bodyPr/>
                    <a:lstStyle/>
                    <a:p>
                      <a:pPr algn="l" fontAlgn="b"/>
                      <a:r>
                        <a:rPr lang="nb-NO" sz="1700" u="none" strike="noStrike" cap="none" spc="0">
                          <a:solidFill>
                            <a:schemeClr val="tx1"/>
                          </a:solidFill>
                          <a:effectLst/>
                          <a:latin typeface="Arial" panose="020B0604020202020204" pitchFamily="34" charset="0"/>
                          <a:cs typeface="Arial" panose="020B0604020202020204" pitchFamily="34" charset="0"/>
                        </a:rPr>
                        <a:t>Trøndelag</a:t>
                      </a:r>
                      <a:endParaRPr lang="nb-NO" sz="1700" b="0" i="0" u="none" strike="noStrike" cap="none" spc="0">
                        <a:solidFill>
                          <a:schemeClr val="tx1"/>
                        </a:solidFill>
                        <a:effectLst/>
                        <a:latin typeface="Arial" panose="020B0604020202020204" pitchFamily="34" charset="0"/>
                        <a:cs typeface="Arial" panose="020B0604020202020204" pitchFamily="34" charset="0"/>
                      </a:endParaRPr>
                    </a:p>
                  </a:txBody>
                  <a:tcPr marL="0" marR="16317" marT="1631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r" fontAlgn="b"/>
                      <a:r>
                        <a:rPr lang="nb-NO" sz="1700" u="none" strike="noStrike" cap="none" spc="0">
                          <a:solidFill>
                            <a:schemeClr val="tx1"/>
                          </a:solidFill>
                          <a:effectLst/>
                          <a:latin typeface="Arial" panose="020B0604020202020204" pitchFamily="34" charset="0"/>
                          <a:cs typeface="Arial" panose="020B0604020202020204" pitchFamily="34" charset="0"/>
                        </a:rPr>
                        <a:t>2031</a:t>
                      </a:r>
                      <a:endParaRPr lang="nb-NO" sz="1700" b="0" i="0" u="none" strike="noStrike" cap="none" spc="0">
                        <a:solidFill>
                          <a:schemeClr val="tx1"/>
                        </a:solidFill>
                        <a:effectLst/>
                        <a:latin typeface="Arial" panose="020B0604020202020204" pitchFamily="34" charset="0"/>
                        <a:cs typeface="Arial" panose="020B0604020202020204" pitchFamily="34" charset="0"/>
                      </a:endParaRPr>
                    </a:p>
                  </a:txBody>
                  <a:tcPr marL="0" marR="16317" marT="1631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2078247964"/>
                  </a:ext>
                </a:extLst>
              </a:tr>
              <a:tr h="263521">
                <a:tc>
                  <a:txBody>
                    <a:bodyPr/>
                    <a:lstStyle/>
                    <a:p>
                      <a:pPr algn="l" fontAlgn="b"/>
                      <a:r>
                        <a:rPr lang="nb-NO" sz="1700" u="none" strike="noStrike" cap="none" spc="0">
                          <a:solidFill>
                            <a:schemeClr val="tx1"/>
                          </a:solidFill>
                          <a:effectLst/>
                          <a:latin typeface="Arial" panose="020B0604020202020204" pitchFamily="34" charset="0"/>
                          <a:cs typeface="Arial" panose="020B0604020202020204" pitchFamily="34" charset="0"/>
                        </a:rPr>
                        <a:t>Agder og Vestland</a:t>
                      </a:r>
                      <a:endParaRPr lang="nb-NO" sz="1700" b="0" i="0" u="none" strike="noStrike" cap="none" spc="0">
                        <a:solidFill>
                          <a:schemeClr val="tx1"/>
                        </a:solidFill>
                        <a:effectLst/>
                        <a:latin typeface="Arial" panose="020B0604020202020204" pitchFamily="34" charset="0"/>
                        <a:cs typeface="Arial" panose="020B0604020202020204" pitchFamily="34" charset="0"/>
                      </a:endParaRPr>
                    </a:p>
                  </a:txBody>
                  <a:tcPr marL="0" marR="16317" marT="1631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r" fontAlgn="b"/>
                      <a:r>
                        <a:rPr lang="nb-NO" sz="1700" u="none" strike="noStrike" cap="none" spc="0">
                          <a:solidFill>
                            <a:schemeClr val="tx1"/>
                          </a:solidFill>
                          <a:effectLst/>
                          <a:latin typeface="Arial" panose="020B0604020202020204" pitchFamily="34" charset="0"/>
                          <a:cs typeface="Arial" panose="020B0604020202020204" pitchFamily="34" charset="0"/>
                        </a:rPr>
                        <a:t>2032</a:t>
                      </a:r>
                      <a:endParaRPr lang="nb-NO" sz="1700" b="0" i="0" u="none" strike="noStrike" cap="none" spc="0">
                        <a:solidFill>
                          <a:schemeClr val="tx1"/>
                        </a:solidFill>
                        <a:effectLst/>
                        <a:latin typeface="Arial" panose="020B0604020202020204" pitchFamily="34" charset="0"/>
                        <a:cs typeface="Arial" panose="020B0604020202020204" pitchFamily="34" charset="0"/>
                      </a:endParaRPr>
                    </a:p>
                  </a:txBody>
                  <a:tcPr marL="0" marR="16317" marT="1631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3937545716"/>
                  </a:ext>
                </a:extLst>
              </a:tr>
              <a:tr h="263521">
                <a:tc>
                  <a:txBody>
                    <a:bodyPr/>
                    <a:lstStyle/>
                    <a:p>
                      <a:pPr algn="l" fontAlgn="b"/>
                      <a:r>
                        <a:rPr lang="nb-NO" sz="1700" u="none" strike="noStrike" cap="none" spc="0">
                          <a:solidFill>
                            <a:schemeClr val="tx1"/>
                          </a:solidFill>
                          <a:effectLst/>
                          <a:latin typeface="Arial" panose="020B0604020202020204" pitchFamily="34" charset="0"/>
                          <a:cs typeface="Arial" panose="020B0604020202020204" pitchFamily="34" charset="0"/>
                        </a:rPr>
                        <a:t>Akershus og Rogaland</a:t>
                      </a:r>
                      <a:endParaRPr lang="nb-NO" sz="1700" b="0" i="0" u="none" strike="noStrike" cap="none" spc="0">
                        <a:solidFill>
                          <a:schemeClr val="tx1"/>
                        </a:solidFill>
                        <a:effectLst/>
                        <a:latin typeface="Arial" panose="020B0604020202020204" pitchFamily="34" charset="0"/>
                        <a:cs typeface="Arial" panose="020B0604020202020204" pitchFamily="34" charset="0"/>
                      </a:endParaRPr>
                    </a:p>
                  </a:txBody>
                  <a:tcPr marL="0" marR="16317" marT="1631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r" fontAlgn="b"/>
                      <a:r>
                        <a:rPr lang="nb-NO" sz="1700" u="none" strike="noStrike" cap="none" spc="0">
                          <a:solidFill>
                            <a:schemeClr val="tx1"/>
                          </a:solidFill>
                          <a:effectLst/>
                          <a:latin typeface="Arial" panose="020B0604020202020204" pitchFamily="34" charset="0"/>
                          <a:cs typeface="Arial" panose="020B0604020202020204" pitchFamily="34" charset="0"/>
                        </a:rPr>
                        <a:t>2038</a:t>
                      </a:r>
                      <a:endParaRPr lang="nb-NO" sz="1700" b="0" i="0" u="none" strike="noStrike" cap="none" spc="0">
                        <a:solidFill>
                          <a:schemeClr val="tx1"/>
                        </a:solidFill>
                        <a:effectLst/>
                        <a:latin typeface="Arial" panose="020B0604020202020204" pitchFamily="34" charset="0"/>
                        <a:cs typeface="Arial" panose="020B0604020202020204" pitchFamily="34" charset="0"/>
                      </a:endParaRPr>
                    </a:p>
                  </a:txBody>
                  <a:tcPr marL="0" marR="16317" marT="1631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2856135960"/>
                  </a:ext>
                </a:extLst>
              </a:tr>
              <a:tr h="263521">
                <a:tc>
                  <a:txBody>
                    <a:bodyPr/>
                    <a:lstStyle/>
                    <a:p>
                      <a:pPr algn="l" fontAlgn="b"/>
                      <a:r>
                        <a:rPr lang="nb-NO" sz="1700" u="none" strike="noStrike" cap="none" spc="0">
                          <a:solidFill>
                            <a:schemeClr val="tx1"/>
                          </a:solidFill>
                          <a:effectLst/>
                          <a:latin typeface="Arial" panose="020B0604020202020204" pitchFamily="34" charset="0"/>
                          <a:cs typeface="Arial" panose="020B0604020202020204" pitchFamily="34" charset="0"/>
                        </a:rPr>
                        <a:t>Oslo</a:t>
                      </a:r>
                      <a:endParaRPr lang="nb-NO" sz="1700" b="0" i="0" u="none" strike="noStrike" cap="none" spc="0">
                        <a:solidFill>
                          <a:schemeClr val="tx1"/>
                        </a:solidFill>
                        <a:effectLst/>
                        <a:latin typeface="Arial" panose="020B0604020202020204" pitchFamily="34" charset="0"/>
                        <a:cs typeface="Arial" panose="020B0604020202020204" pitchFamily="34" charset="0"/>
                      </a:endParaRPr>
                    </a:p>
                  </a:txBody>
                  <a:tcPr marL="0" marR="16317" marT="1631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r" fontAlgn="b"/>
                      <a:r>
                        <a:rPr lang="nb-NO" sz="1700" u="none" strike="noStrike" cap="none" spc="0">
                          <a:solidFill>
                            <a:schemeClr val="tx1"/>
                          </a:solidFill>
                          <a:effectLst/>
                          <a:latin typeface="Arial" panose="020B0604020202020204" pitchFamily="34" charset="0"/>
                          <a:cs typeface="Arial" panose="020B0604020202020204" pitchFamily="34" charset="0"/>
                        </a:rPr>
                        <a:t>2046</a:t>
                      </a:r>
                      <a:endParaRPr lang="nb-NO" sz="1700" b="0" i="0" u="none" strike="noStrike" cap="none" spc="0">
                        <a:solidFill>
                          <a:schemeClr val="tx1"/>
                        </a:solidFill>
                        <a:effectLst/>
                        <a:latin typeface="Arial" panose="020B0604020202020204" pitchFamily="34" charset="0"/>
                        <a:cs typeface="Arial" panose="020B0604020202020204" pitchFamily="34" charset="0"/>
                      </a:endParaRPr>
                    </a:p>
                  </a:txBody>
                  <a:tcPr marL="0" marR="16317" marT="16317"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60615392"/>
                  </a:ext>
                </a:extLst>
              </a:tr>
            </a:tbl>
          </a:graphicData>
        </a:graphic>
      </p:graphicFrame>
    </p:spTree>
    <p:extLst>
      <p:ext uri="{BB962C8B-B14F-4D97-AF65-F5344CB8AC3E}">
        <p14:creationId xmlns:p14="http://schemas.microsoft.com/office/powerpoint/2010/main" val="12959492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3386E0"/>
        </a:solidFill>
        <a:effectLst/>
      </p:bgPr>
    </p:bg>
    <p:spTree>
      <p:nvGrpSpPr>
        <p:cNvPr id="1" name=""/>
        <p:cNvGrpSpPr/>
        <p:nvPr/>
      </p:nvGrpSpPr>
      <p:grpSpPr>
        <a:xfrm>
          <a:off x="0" y="0"/>
          <a:ext cx="0" cy="0"/>
          <a:chOff x="0" y="0"/>
          <a:chExt cx="0" cy="0"/>
        </a:xfrm>
      </p:grpSpPr>
      <p:pic>
        <p:nvPicPr>
          <p:cNvPr id="3" name="Bilde 2" descr="Et bilde som inneholder elektronikk, datamaskin, computer, Elektronisk anordning&#10;&#10;KI-generert innhold kan være feil.">
            <a:extLst>
              <a:ext uri="{FF2B5EF4-FFF2-40B4-BE49-F238E27FC236}">
                <a16:creationId xmlns:a16="http://schemas.microsoft.com/office/drawing/2014/main" id="{6781D87B-B909-4CB5-D331-F66D00096A93}"/>
              </a:ext>
            </a:extLst>
          </p:cNvPr>
          <p:cNvPicPr>
            <a:picLocks noGrp="1" noRot="1" noChangeAspect="1" noMove="1" noResize="1" noEditPoints="1" noAdjustHandles="1" noChangeArrowheads="1" noChangeShapeType="1" noCrop="1"/>
          </p:cNvPicPr>
          <p:nvPr/>
        </p:nvPicPr>
        <p:blipFill>
          <a:blip r:embed="rId3"/>
          <a:stretch>
            <a:fillRect/>
          </a:stretch>
        </p:blipFill>
        <p:spPr>
          <a:xfrm>
            <a:off x="1444783" y="872510"/>
            <a:ext cx="9007546" cy="5728236"/>
          </a:xfrm>
          <a:prstGeom prst="rect">
            <a:avLst/>
          </a:prstGeom>
        </p:spPr>
      </p:pic>
      <p:sp>
        <p:nvSpPr>
          <p:cNvPr id="7" name="Rektangel 6">
            <a:extLst>
              <a:ext uri="{FF2B5EF4-FFF2-40B4-BE49-F238E27FC236}">
                <a16:creationId xmlns:a16="http://schemas.microsoft.com/office/drawing/2014/main" id="{6CB52841-BBF0-D4E2-EE75-D2D1718321ED}"/>
              </a:ext>
            </a:extLst>
          </p:cNvPr>
          <p:cNvSpPr>
            <a:spLocks noGrp="1" noRot="1" noMove="1" noResize="1" noEditPoints="1" noAdjustHandles="1" noChangeArrowheads="1" noChangeShapeType="1"/>
          </p:cNvSpPr>
          <p:nvPr/>
        </p:nvSpPr>
        <p:spPr>
          <a:xfrm>
            <a:off x="2621523" y="1632552"/>
            <a:ext cx="6658279" cy="418882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Tittel 1">
            <a:extLst>
              <a:ext uri="{FF2B5EF4-FFF2-40B4-BE49-F238E27FC236}">
                <a16:creationId xmlns:a16="http://schemas.microsoft.com/office/drawing/2014/main" id="{6919E38E-DA12-D3D4-2260-A923E9658BD5}"/>
              </a:ext>
            </a:extLst>
          </p:cNvPr>
          <p:cNvSpPr txBox="1">
            <a:spLocks noGrp="1" noRot="1" noMove="1" noResize="1" noEditPoints="1" noAdjustHandles="1" noChangeArrowheads="1" noChangeShapeType="1"/>
          </p:cNvSpPr>
          <p:nvPr/>
        </p:nvSpPr>
        <p:spPr>
          <a:xfrm>
            <a:off x="838200" y="336470"/>
            <a:ext cx="10515600" cy="1072080"/>
          </a:xfrm>
          <a:prstGeom prst="rect">
            <a:avLst/>
          </a:prstGeom>
        </p:spPr>
        <p:txBody>
          <a:bodyPr/>
          <a:lstStyle>
            <a:lvl1pPr algn="l" defTabSz="914400" rtl="0" eaLnBrk="1" latinLnBrk="0" hangingPunct="1">
              <a:lnSpc>
                <a:spcPct val="90000"/>
              </a:lnSpc>
              <a:spcBef>
                <a:spcPct val="0"/>
              </a:spcBef>
              <a:buNone/>
              <a:defRPr sz="3200" b="0" kern="1200">
                <a:solidFill>
                  <a:schemeClr val="accent1"/>
                </a:solidFill>
                <a:latin typeface="Arial" panose="020B0604020202020204" pitchFamily="34" charset="0"/>
                <a:ea typeface="+mj-ea"/>
                <a:cs typeface="Arial" panose="020B0604020202020204" pitchFamily="34" charset="0"/>
              </a:defRPr>
            </a:lvl1pPr>
          </a:lstStyle>
          <a:p>
            <a:pPr algn="ctr"/>
            <a:r>
              <a:rPr lang="nb-NO" b="1">
                <a:solidFill>
                  <a:schemeClr val="bg1"/>
                </a:solidFill>
              </a:rPr>
              <a:t>Nytt demografiverktøy</a:t>
            </a:r>
            <a:br>
              <a:rPr lang="nb-NO" b="1">
                <a:solidFill>
                  <a:schemeClr val="bg1"/>
                </a:solidFill>
              </a:rPr>
            </a:br>
            <a:r>
              <a:rPr lang="nb-NO" sz="1800">
                <a:solidFill>
                  <a:schemeClr val="bg1"/>
                </a:solidFill>
              </a:rPr>
              <a:t>Bedre innsikt i den lokale befolkningsutviklingen</a:t>
            </a:r>
          </a:p>
        </p:txBody>
      </p:sp>
      <p:sp>
        <p:nvSpPr>
          <p:cNvPr id="5" name="Oval 2">
            <a:extLst>
              <a:ext uri="{FF2B5EF4-FFF2-40B4-BE49-F238E27FC236}">
                <a16:creationId xmlns:a16="http://schemas.microsoft.com/office/drawing/2014/main" id="{AC48C702-F061-FB23-81C4-564ED48C7845}"/>
              </a:ext>
            </a:extLst>
          </p:cNvPr>
          <p:cNvSpPr>
            <a:spLocks noGrp="1" noRot="1" noMove="1" noResize="1" noEditPoints="1" noAdjustHandles="1" noChangeArrowheads="1" noChangeShapeType="1"/>
          </p:cNvSpPr>
          <p:nvPr/>
        </p:nvSpPr>
        <p:spPr>
          <a:xfrm rot="1154099">
            <a:off x="9719329" y="3839938"/>
            <a:ext cx="1868547" cy="1890531"/>
          </a:xfrm>
          <a:prstGeom prst="ellipse">
            <a:avLst/>
          </a:prstGeom>
          <a:solidFill>
            <a:srgbClr val="E6F0FF"/>
          </a:solidFill>
          <a:ln w="63500">
            <a:solidFill>
              <a:srgbClr val="99C2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nb-NO" sz="1600" b="0" kern="1200">
                <a:solidFill>
                  <a:schemeClr val="tx1"/>
                </a:solidFill>
                <a:effectLst/>
                <a:latin typeface="Arial" panose="020B0604020202020204" pitchFamily="34" charset="0"/>
                <a:cs typeface="Arial" panose="020B0604020202020204" pitchFamily="34" charset="0"/>
              </a:rPr>
              <a:t>Prøv også </a:t>
            </a:r>
            <a:r>
              <a:rPr lang="nb-NO" sz="1600" b="0" kern="1200">
                <a:effectLst/>
                <a:latin typeface="Arial" panose="020B0604020202020204" pitchFamily="34" charset="0"/>
                <a:cs typeface="Arial" panose="020B0604020202020204" pitchFamily="34" charset="0"/>
                <a:hlinkClick r:id="rId4"/>
              </a:rPr>
              <a:t>Fremtids-verktøyet 2040</a:t>
            </a:r>
            <a:r>
              <a:rPr lang="nb-NO" sz="1600" b="0" kern="1200">
                <a:effectLst/>
                <a:latin typeface="Arial" panose="020B0604020202020204" pitchFamily="34" charset="0"/>
                <a:cs typeface="Arial" panose="020B0604020202020204" pitchFamily="34" charset="0"/>
              </a:rPr>
              <a:t> </a:t>
            </a:r>
            <a:r>
              <a:rPr lang="nb-NO" sz="1600" b="0" kern="1200">
                <a:solidFill>
                  <a:schemeClr val="tx1"/>
                </a:solidFill>
                <a:effectLst/>
                <a:latin typeface="Arial" panose="020B0604020202020204" pitchFamily="34" charset="0"/>
                <a:cs typeface="Arial" panose="020B0604020202020204" pitchFamily="34" charset="0"/>
              </a:rPr>
              <a:t>fra KS</a:t>
            </a:r>
          </a:p>
        </p:txBody>
      </p:sp>
      <p:pic>
        <p:nvPicPr>
          <p:cNvPr id="15" name="Bilde 14">
            <a:extLst>
              <a:ext uri="{FF2B5EF4-FFF2-40B4-BE49-F238E27FC236}">
                <a16:creationId xmlns:a16="http://schemas.microsoft.com/office/drawing/2014/main" id="{4F82B058-8804-B929-B52F-82E3CCEE71B9}"/>
              </a:ext>
            </a:extLst>
          </p:cNvPr>
          <p:cNvPicPr>
            <a:picLocks noGrp="1" noRot="1" noChangeAspect="1" noMove="1" noResize="1" noEditPoints="1" noAdjustHandles="1" noChangeArrowheads="1" noChangeShapeType="1" noCrop="1"/>
          </p:cNvPicPr>
          <p:nvPr/>
        </p:nvPicPr>
        <p:blipFill>
          <a:blip r:embed="rId5" cstate="screen">
            <a:extLst>
              <a:ext uri="{28A0092B-C50C-407E-A947-70E740481C1C}">
                <a14:useLocalDpi xmlns:a14="http://schemas.microsoft.com/office/drawing/2010/main"/>
              </a:ext>
            </a:extLst>
          </a:blip>
          <a:stretch>
            <a:fillRect/>
          </a:stretch>
        </p:blipFill>
        <p:spPr>
          <a:xfrm>
            <a:off x="3372904" y="1674702"/>
            <a:ext cx="5019658" cy="4146675"/>
          </a:xfrm>
          <a:prstGeom prst="rect">
            <a:avLst/>
          </a:prstGeom>
        </p:spPr>
      </p:pic>
      <p:sp>
        <p:nvSpPr>
          <p:cNvPr id="10" name="Eksplosjon: 8 punkt 9">
            <a:extLst>
              <a:ext uri="{FF2B5EF4-FFF2-40B4-BE49-F238E27FC236}">
                <a16:creationId xmlns:a16="http://schemas.microsoft.com/office/drawing/2014/main" id="{3EB6ABD9-7ED9-984A-2334-7268D04C219F}"/>
              </a:ext>
            </a:extLst>
          </p:cNvPr>
          <p:cNvSpPr>
            <a:spLocks noGrp="1" noRot="1" noMove="1" noResize="1" noEditPoints="1" noAdjustHandles="1" noChangeArrowheads="1" noChangeShapeType="1"/>
          </p:cNvSpPr>
          <p:nvPr/>
        </p:nvSpPr>
        <p:spPr>
          <a:xfrm rot="20550197">
            <a:off x="1035723" y="1570568"/>
            <a:ext cx="2594344" cy="2694562"/>
          </a:xfrm>
          <a:prstGeom prst="irregularSeal1">
            <a:avLst/>
          </a:prstGeom>
          <a:solidFill>
            <a:srgbClr val="CCE1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nb-NO" sz="2000" dirty="0">
                <a:latin typeface="Arial" panose="020B0604020202020204" pitchFamily="34" charset="0"/>
                <a:cs typeface="Arial" panose="020B0604020202020204" pitchFamily="34" charset="0"/>
                <a:hlinkClick r:id="rId6"/>
              </a:rPr>
              <a:t>Prøv verktøyet her!</a:t>
            </a:r>
            <a:endParaRPr lang="nb-NO"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34440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BD2DF-E364-8204-9D36-F770E0A41B15}"/>
            </a:ext>
          </a:extLst>
        </p:cNvPr>
        <p:cNvGrpSpPr/>
        <p:nvPr/>
      </p:nvGrpSpPr>
      <p:grpSpPr>
        <a:xfrm>
          <a:off x="0" y="0"/>
          <a:ext cx="0" cy="0"/>
          <a:chOff x="0" y="0"/>
          <a:chExt cx="0" cy="0"/>
        </a:xfrm>
      </p:grpSpPr>
      <p:pic>
        <p:nvPicPr>
          <p:cNvPr id="3" name="Bilde 2" descr="Et bilde som inneholder lett, kunst&#10;&#10;KI-generert innhold kan være feil.">
            <a:extLst>
              <a:ext uri="{FF2B5EF4-FFF2-40B4-BE49-F238E27FC236}">
                <a16:creationId xmlns:a16="http://schemas.microsoft.com/office/drawing/2014/main" id="{A185E533-62F9-681B-637F-83C98AE1B9D1}"/>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p:blipFill>
        <p:spPr>
          <a:xfrm>
            <a:off x="2850006" y="303226"/>
            <a:ext cx="8994644" cy="6307544"/>
          </a:xfrm>
          <a:prstGeom prst="rect">
            <a:avLst/>
          </a:prstGeom>
        </p:spPr>
      </p:pic>
      <p:sp>
        <p:nvSpPr>
          <p:cNvPr id="7" name="Rektangel 6">
            <a:extLst>
              <a:ext uri="{FF2B5EF4-FFF2-40B4-BE49-F238E27FC236}">
                <a16:creationId xmlns:a16="http://schemas.microsoft.com/office/drawing/2014/main" id="{D6417056-04E6-6CB2-F8E8-C99362BA716F}"/>
              </a:ext>
            </a:extLst>
          </p:cNvPr>
          <p:cNvSpPr>
            <a:spLocks noGrp="1" noRot="1" noMove="1" noResize="1" noEditPoints="1" noAdjustHandles="1" noChangeArrowheads="1" noChangeShapeType="1"/>
          </p:cNvSpPr>
          <p:nvPr/>
        </p:nvSpPr>
        <p:spPr>
          <a:xfrm>
            <a:off x="347350" y="558800"/>
            <a:ext cx="4303560" cy="1081088"/>
          </a:xfrm>
          <a:prstGeom prst="rect">
            <a:avLst/>
          </a:prstGeom>
          <a:solidFill>
            <a:srgbClr val="CC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Arbeidsmarked</a:t>
            </a:r>
          </a:p>
        </p:txBody>
      </p:sp>
    </p:spTree>
    <p:extLst>
      <p:ext uri="{BB962C8B-B14F-4D97-AF65-F5344CB8AC3E}">
        <p14:creationId xmlns:p14="http://schemas.microsoft.com/office/powerpoint/2010/main" val="18206475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ECC044-8FFF-52A0-865F-7B3A39BAF169}"/>
            </a:ext>
          </a:extLst>
        </p:cNvPr>
        <p:cNvGrpSpPr/>
        <p:nvPr/>
      </p:nvGrpSpPr>
      <p:grpSpPr>
        <a:xfrm>
          <a:off x="0" y="0"/>
          <a:ext cx="0" cy="0"/>
          <a:chOff x="0" y="0"/>
          <a:chExt cx="0" cy="0"/>
        </a:xfrm>
      </p:grpSpPr>
      <p:pic>
        <p:nvPicPr>
          <p:cNvPr id="1028" name="Picture 4">
            <a:extLst>
              <a:ext uri="{FF2B5EF4-FFF2-40B4-BE49-F238E27FC236}">
                <a16:creationId xmlns:a16="http://schemas.microsoft.com/office/drawing/2014/main" id="{02732F0B-6ED2-74B7-9B03-85AA30ECD69E}"/>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p:blipFill>
        <p:spPr bwMode="auto">
          <a:xfrm>
            <a:off x="2850006" y="295275"/>
            <a:ext cx="8994644" cy="630754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042A88C5-6859-0763-E380-E4184B21532F}"/>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rcRect/>
          <a:stretch/>
        </p:blipFill>
        <p:spPr bwMode="auto">
          <a:xfrm>
            <a:off x="2850006" y="295275"/>
            <a:ext cx="8994644" cy="6307544"/>
          </a:xfrm>
          <a:prstGeom prst="rect">
            <a:avLst/>
          </a:prstGeom>
          <a:noFill/>
          <a:extLst>
            <a:ext uri="{909E8E84-426E-40DD-AFC4-6F175D3DCCD1}">
              <a14:hiddenFill xmlns:a14="http://schemas.microsoft.com/office/drawing/2010/main">
                <a:solidFill>
                  <a:srgbClr val="FFFFFF"/>
                </a:solidFill>
              </a14:hiddenFill>
            </a:ext>
          </a:extLst>
        </p:spPr>
      </p:pic>
      <p:sp>
        <p:nvSpPr>
          <p:cNvPr id="7" name="Rektangel 6">
            <a:extLst>
              <a:ext uri="{FF2B5EF4-FFF2-40B4-BE49-F238E27FC236}">
                <a16:creationId xmlns:a16="http://schemas.microsoft.com/office/drawing/2014/main" id="{A6985500-2024-49AF-397F-1E1C5817ECA0}"/>
              </a:ext>
            </a:extLst>
          </p:cNvPr>
          <p:cNvSpPr>
            <a:spLocks noGrp="1" noRot="1" noMove="1" noResize="1" noEditPoints="1" noAdjustHandles="1" noChangeArrowheads="1" noChangeShapeType="1"/>
          </p:cNvSpPr>
          <p:nvPr/>
        </p:nvSpPr>
        <p:spPr>
          <a:xfrm>
            <a:off x="347350" y="558800"/>
            <a:ext cx="5748650" cy="1081088"/>
          </a:xfrm>
          <a:prstGeom prst="rect">
            <a:avLst/>
          </a:prstGeom>
          <a:solidFill>
            <a:srgbClr val="CC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Sammendrag</a:t>
            </a:r>
          </a:p>
        </p:txBody>
      </p:sp>
    </p:spTree>
    <p:extLst>
      <p:ext uri="{BB962C8B-B14F-4D97-AF65-F5344CB8AC3E}">
        <p14:creationId xmlns:p14="http://schemas.microsoft.com/office/powerpoint/2010/main" val="9474885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8B2B948D-8008-87EE-ACC3-361F3FED746A}"/>
              </a:ext>
            </a:extLst>
          </p:cNvPr>
          <p:cNvSpPr>
            <a:spLocks noGrp="1" noRot="1" noMove="1" noResize="1" noEditPoints="1" noAdjustHandles="1" noChangeArrowheads="1" noChangeShapeType="1"/>
          </p:cNvSpPr>
          <p:nvPr/>
        </p:nvSpPr>
        <p:spPr>
          <a:xfrm>
            <a:off x="6768326" y="1364664"/>
            <a:ext cx="4825644" cy="4808999"/>
          </a:xfrm>
          <a:prstGeom prst="rect">
            <a:avLst/>
          </a:prstGeom>
          <a:solidFill>
            <a:srgbClr val="CC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6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Content Placeholder 4">
            <a:extLst>
              <a:ext uri="{FF2B5EF4-FFF2-40B4-BE49-F238E27FC236}">
                <a16:creationId xmlns:a16="http://schemas.microsoft.com/office/drawing/2014/main" id="{65DC75E4-3269-B54C-A6DE-60AFB65C8393}"/>
              </a:ext>
            </a:extLst>
          </p:cNvPr>
          <p:cNvSpPr>
            <a:spLocks noGrp="1" noRot="1" noMove="1" noResize="1" noEditPoints="1" noAdjustHandles="1" noChangeArrowheads="1" noChangeShapeType="1"/>
          </p:cNvSpPr>
          <p:nvPr>
            <p:ph idx="1"/>
          </p:nvPr>
        </p:nvSpPr>
        <p:spPr>
          <a:xfrm>
            <a:off x="838200" y="1825624"/>
            <a:ext cx="5257800" cy="3954689"/>
          </a:xfrm>
        </p:spPr>
        <p:txBody>
          <a:bodyPr>
            <a:normAutofit/>
          </a:bodyPr>
          <a:lstStyle/>
          <a:p>
            <a:pPr>
              <a:buFont typeface="Arial" panose="020B0604020202020204" pitchFamily="34" charset="0"/>
              <a:buChar char="•"/>
            </a:pPr>
            <a:r>
              <a:rPr lang="nb-NO" sz="2400"/>
              <a:t>Mangel på arbeidskraft</a:t>
            </a:r>
          </a:p>
          <a:p>
            <a:pPr>
              <a:buFont typeface="Arial" panose="020B0604020202020204" pitchFamily="34" charset="0"/>
              <a:buChar char="•"/>
            </a:pPr>
            <a:endParaRPr lang="nb-NO" sz="2400"/>
          </a:p>
          <a:p>
            <a:pPr>
              <a:buFont typeface="Arial" panose="020B0604020202020204" pitchFamily="34" charset="0"/>
              <a:buChar char="•"/>
            </a:pPr>
            <a:r>
              <a:rPr lang="nb-NO" sz="2400"/>
              <a:t>Endringer i kompetansebehov</a:t>
            </a:r>
          </a:p>
          <a:p>
            <a:pPr marL="0" indent="0">
              <a:buNone/>
            </a:pPr>
            <a:endParaRPr lang="nb-NO" sz="2400"/>
          </a:p>
          <a:p>
            <a:pPr>
              <a:buFont typeface="Arial" panose="020B0604020202020204" pitchFamily="34" charset="0"/>
              <a:buChar char="•"/>
            </a:pPr>
            <a:r>
              <a:rPr lang="nb-NO" sz="2400"/>
              <a:t>Proteksjonisme og geopolitisk usikkerhet</a:t>
            </a:r>
          </a:p>
        </p:txBody>
      </p:sp>
      <p:sp>
        <p:nvSpPr>
          <p:cNvPr id="4" name="Title 3">
            <a:extLst>
              <a:ext uri="{FF2B5EF4-FFF2-40B4-BE49-F238E27FC236}">
                <a16:creationId xmlns:a16="http://schemas.microsoft.com/office/drawing/2014/main" id="{AF8FECE3-BFAF-184C-9845-D038BF8CCFD0}"/>
              </a:ext>
            </a:extLst>
          </p:cNvPr>
          <p:cNvSpPr>
            <a:spLocks noGrp="1" noRot="1" noMove="1" noResize="1" noEditPoints="1" noAdjustHandles="1" noChangeArrowheads="1" noChangeShapeType="1"/>
          </p:cNvSpPr>
          <p:nvPr>
            <p:ph type="title"/>
          </p:nvPr>
        </p:nvSpPr>
        <p:spPr>
          <a:xfrm>
            <a:off x="838200" y="482400"/>
            <a:ext cx="5533571" cy="1072080"/>
          </a:xfrm>
        </p:spPr>
        <p:txBody>
          <a:bodyPr anchor="ctr">
            <a:normAutofit/>
          </a:bodyPr>
          <a:lstStyle/>
          <a:p>
            <a:r>
              <a:rPr lang="nb-NO" sz="3000" noProof="0">
                <a:solidFill>
                  <a:schemeClr val="tx1"/>
                </a:solidFill>
              </a:rPr>
              <a:t>Arbeidsmarkedet mot 2035</a:t>
            </a:r>
          </a:p>
        </p:txBody>
      </p:sp>
      <p:pic>
        <p:nvPicPr>
          <p:cNvPr id="7" name="Bilde 6" descr="Videregåendeelev som monterer en robot">
            <a:extLst>
              <a:ext uri="{FF2B5EF4-FFF2-40B4-BE49-F238E27FC236}">
                <a16:creationId xmlns:a16="http://schemas.microsoft.com/office/drawing/2014/main" id="{FB97B8EF-879A-79AE-F99E-871CB00B47AD}"/>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p:blipFill>
        <p:spPr>
          <a:xfrm>
            <a:off x="6927515" y="1554480"/>
            <a:ext cx="4506327" cy="4441277"/>
          </a:xfrm>
          <a:prstGeom prst="rect">
            <a:avLst/>
          </a:prstGeom>
        </p:spPr>
      </p:pic>
      <p:sp>
        <p:nvSpPr>
          <p:cNvPr id="6" name="TekstSylinder 5">
            <a:extLst>
              <a:ext uri="{FF2B5EF4-FFF2-40B4-BE49-F238E27FC236}">
                <a16:creationId xmlns:a16="http://schemas.microsoft.com/office/drawing/2014/main" id="{DD4E4E94-803C-4D31-39D3-65E1E3233DDE}"/>
              </a:ext>
            </a:extLst>
          </p:cNvPr>
          <p:cNvSpPr txBox="1">
            <a:spLocks noGrp="1" noRot="1" noMove="1" noResize="1" noEditPoints="1" noAdjustHandles="1" noChangeArrowheads="1" noChangeShapeType="1"/>
          </p:cNvSpPr>
          <p:nvPr/>
        </p:nvSpPr>
        <p:spPr>
          <a:xfrm>
            <a:off x="9862956" y="6167114"/>
            <a:ext cx="1731014" cy="246221"/>
          </a:xfrm>
          <a:prstGeom prst="rect">
            <a:avLst/>
          </a:prstGeom>
          <a:noFill/>
        </p:spPr>
        <p:txBody>
          <a:bodyPr wrap="square" rtlCol="0">
            <a:spAutoFit/>
          </a:bodyPr>
          <a:lstStyle/>
          <a:p>
            <a:pPr algn="r"/>
            <a:r>
              <a:rPr lang="nb-NO" sz="1000">
                <a:solidFill>
                  <a:schemeClr val="tx1">
                    <a:lumMod val="50000"/>
                    <a:lumOff val="50000"/>
                  </a:schemeClr>
                </a:solidFill>
                <a:latin typeface="Arial" panose="020B0604020202020204" pitchFamily="34" charset="0"/>
                <a:cs typeface="Arial" panose="020B0604020202020204" pitchFamily="34" charset="0"/>
              </a:rPr>
              <a:t>Foto: Microsoft stockbilder</a:t>
            </a:r>
          </a:p>
        </p:txBody>
      </p:sp>
    </p:spTree>
    <p:extLst>
      <p:ext uri="{BB962C8B-B14F-4D97-AF65-F5344CB8AC3E}">
        <p14:creationId xmlns:p14="http://schemas.microsoft.com/office/powerpoint/2010/main" val="16897000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95D08E-52F7-3B5C-CC81-CA16B92C8FCE}"/>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2C8F51F-1776-2483-969A-4925DD1C197E}"/>
              </a:ext>
            </a:extLst>
          </p:cNvPr>
          <p:cNvSpPr>
            <a:spLocks noGrp="1" noRot="1" noMove="1" noResize="1" noEditPoints="1" noAdjustHandles="1" noChangeArrowheads="1" noChangeShapeType="1"/>
          </p:cNvSpPr>
          <p:nvPr>
            <p:ph idx="1"/>
          </p:nvPr>
        </p:nvSpPr>
        <p:spPr>
          <a:xfrm>
            <a:off x="838200" y="1825624"/>
            <a:ext cx="5257800" cy="3954689"/>
          </a:xfrm>
        </p:spPr>
        <p:txBody>
          <a:bodyPr>
            <a:normAutofit/>
          </a:bodyPr>
          <a:lstStyle/>
          <a:p>
            <a:pPr>
              <a:buFont typeface="Arial" panose="020B0604020202020204" pitchFamily="34" charset="0"/>
              <a:buChar char="•"/>
            </a:pPr>
            <a:r>
              <a:rPr lang="nb-NO" sz="2400"/>
              <a:t>Stor mangel på helsepersonell</a:t>
            </a:r>
          </a:p>
          <a:p>
            <a:pPr lvl="1"/>
            <a:r>
              <a:rPr lang="nb-NO" sz="2000"/>
              <a:t>2025: Mangel på ca. 11 000</a:t>
            </a:r>
          </a:p>
          <a:p>
            <a:pPr lvl="1"/>
            <a:r>
              <a:rPr lang="nb-NO" sz="2000"/>
              <a:t>Underdekning på 30 000 sykepleiere og 24 000 helsefagarbeidere i 2040</a:t>
            </a:r>
          </a:p>
          <a:p>
            <a:pPr marL="457200" lvl="1" indent="0">
              <a:buNone/>
            </a:pPr>
            <a:endParaRPr lang="nb-NO" sz="2000"/>
          </a:p>
          <a:p>
            <a:r>
              <a:rPr lang="nb-NO" sz="2400"/>
              <a:t>Mangler også håndverkere med fagbrev</a:t>
            </a:r>
          </a:p>
          <a:p>
            <a:endParaRPr lang="nb-NO" sz="2400"/>
          </a:p>
          <a:p>
            <a:r>
              <a:rPr lang="nb-NO" sz="2400"/>
              <a:t>Gode vilkår for å inkludere flere av de som står utenfor arbeidslivet</a:t>
            </a:r>
          </a:p>
        </p:txBody>
      </p:sp>
      <p:sp>
        <p:nvSpPr>
          <p:cNvPr id="4" name="Title 3">
            <a:extLst>
              <a:ext uri="{FF2B5EF4-FFF2-40B4-BE49-F238E27FC236}">
                <a16:creationId xmlns:a16="http://schemas.microsoft.com/office/drawing/2014/main" id="{B6AED726-E2EF-84DF-4F43-9857A55E2C0E}"/>
              </a:ext>
            </a:extLst>
          </p:cNvPr>
          <p:cNvSpPr>
            <a:spLocks noGrp="1" noRot="1" noMove="1" noResize="1" noEditPoints="1" noAdjustHandles="1" noChangeArrowheads="1" noChangeShapeType="1"/>
          </p:cNvSpPr>
          <p:nvPr>
            <p:ph type="title"/>
          </p:nvPr>
        </p:nvSpPr>
        <p:spPr>
          <a:xfrm>
            <a:off x="838200" y="482400"/>
            <a:ext cx="5533571" cy="1072080"/>
          </a:xfrm>
        </p:spPr>
        <p:txBody>
          <a:bodyPr anchor="ctr">
            <a:normAutofit/>
          </a:bodyPr>
          <a:lstStyle/>
          <a:p>
            <a:r>
              <a:rPr lang="nb-NO" sz="3000" noProof="0">
                <a:solidFill>
                  <a:schemeClr val="tx1"/>
                </a:solidFill>
              </a:rPr>
              <a:t>Aldring gir arbeidskraftmangel</a:t>
            </a:r>
          </a:p>
        </p:txBody>
      </p:sp>
      <p:pic>
        <p:nvPicPr>
          <p:cNvPr id="8" name="Bilde 7">
            <a:extLst>
              <a:ext uri="{FF2B5EF4-FFF2-40B4-BE49-F238E27FC236}">
                <a16:creationId xmlns:a16="http://schemas.microsoft.com/office/drawing/2014/main" id="{B2F4A469-A8E8-C9AF-8563-4838AC1BA401}"/>
              </a:ext>
            </a:extLst>
          </p:cNvPr>
          <p:cNvPicPr>
            <a:picLocks noGrp="1" noRot="1" noChangeAspect="1" noMove="1" noResize="1" noEditPoints="1" noAdjustHandles="1" noChangeArrowheads="1" noChangeShapeType="1" noCrop="1"/>
          </p:cNvPicPr>
          <p:nvPr/>
        </p:nvPicPr>
        <p:blipFill rotWithShape="1">
          <a:blip r:embed="rId3" cstate="screen">
            <a:extLst>
              <a:ext uri="{28A0092B-C50C-407E-A947-70E740481C1C}">
                <a14:useLocalDpi xmlns:a14="http://schemas.microsoft.com/office/drawing/2010/main"/>
              </a:ext>
            </a:extLst>
          </a:blip>
          <a:srcRect/>
          <a:stretch/>
        </p:blipFill>
        <p:spPr>
          <a:xfrm>
            <a:off x="6790099" y="482400"/>
            <a:ext cx="4358106" cy="2820051"/>
          </a:xfrm>
          <a:prstGeom prst="rect">
            <a:avLst/>
          </a:prstGeom>
          <a:effectLst>
            <a:outerShdw blurRad="50800" dist="38100" dir="2700000" algn="tl" rotWithShape="0">
              <a:prstClr val="black">
                <a:alpha val="40000"/>
              </a:prstClr>
            </a:outerShdw>
          </a:effectLst>
        </p:spPr>
      </p:pic>
      <p:pic>
        <p:nvPicPr>
          <p:cNvPr id="12" name="Bilde 11">
            <a:extLst>
              <a:ext uri="{FF2B5EF4-FFF2-40B4-BE49-F238E27FC236}">
                <a16:creationId xmlns:a16="http://schemas.microsoft.com/office/drawing/2014/main" id="{17B9A27E-14E3-77B1-9567-8CC14315FAD1}"/>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tretch>
            <a:fillRect/>
          </a:stretch>
        </p:blipFill>
        <p:spPr>
          <a:xfrm>
            <a:off x="6790099" y="3600330"/>
            <a:ext cx="2587923" cy="2775270"/>
          </a:xfrm>
          <a:prstGeom prst="rect">
            <a:avLst/>
          </a:prstGeom>
          <a:effectLst>
            <a:outerShdw blurRad="50800" dist="38100" dir="2700000" algn="tl" rotWithShape="0">
              <a:prstClr val="black">
                <a:alpha val="40000"/>
              </a:prstClr>
            </a:outerShdw>
          </a:effectLst>
        </p:spPr>
      </p:pic>
      <p:pic>
        <p:nvPicPr>
          <p:cNvPr id="10" name="Bilde 9">
            <a:extLst>
              <a:ext uri="{FF2B5EF4-FFF2-40B4-BE49-F238E27FC236}">
                <a16:creationId xmlns:a16="http://schemas.microsoft.com/office/drawing/2014/main" id="{8531348A-8271-9724-BE96-8B8F6467E35F}"/>
              </a:ext>
            </a:extLst>
          </p:cNvPr>
          <p:cNvPicPr>
            <a:picLocks noGrp="1" noRot="1" noChangeAspect="1" noMove="1" noResize="1" noEditPoints="1" noAdjustHandles="1" noChangeArrowheads="1" noChangeShapeType="1" noCrop="1"/>
          </p:cNvPicPr>
          <p:nvPr/>
        </p:nvPicPr>
        <p:blipFill>
          <a:blip r:embed="rId5" cstate="screen">
            <a:extLst>
              <a:ext uri="{28A0092B-C50C-407E-A947-70E740481C1C}">
                <a14:useLocalDpi xmlns:a14="http://schemas.microsoft.com/office/drawing/2010/main"/>
              </a:ext>
            </a:extLst>
          </a:blip>
          <a:stretch>
            <a:fillRect/>
          </a:stretch>
        </p:blipFill>
        <p:spPr>
          <a:xfrm>
            <a:off x="8249774" y="2883912"/>
            <a:ext cx="3316759" cy="236825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379881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735A50B-A821-1F67-FF69-A0C3FD0DBEB0}"/>
              </a:ext>
            </a:extLst>
          </p:cNvPr>
          <p:cNvSpPr>
            <a:spLocks noGrp="1" noRot="1" noMove="1" noResize="1" noEditPoints="1" noAdjustHandles="1" noChangeArrowheads="1" noChangeShapeType="1"/>
          </p:cNvSpPr>
          <p:nvPr>
            <p:ph type="title"/>
          </p:nvPr>
        </p:nvSpPr>
        <p:spPr/>
        <p:txBody>
          <a:bodyPr/>
          <a:lstStyle/>
          <a:p>
            <a:endParaRPr lang="nb-NO"/>
          </a:p>
        </p:txBody>
      </p:sp>
      <p:pic>
        <p:nvPicPr>
          <p:cNvPr id="3" name="Bilde 2" descr="3D-ansiktsgrafikk">
            <a:extLst>
              <a:ext uri="{FF2B5EF4-FFF2-40B4-BE49-F238E27FC236}">
                <a16:creationId xmlns:a16="http://schemas.microsoft.com/office/drawing/2014/main" id="{DA2414DD-5F69-64E4-93D5-7DEEAE36F084}"/>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4" name="Rektangel 3">
            <a:extLst>
              <a:ext uri="{FF2B5EF4-FFF2-40B4-BE49-F238E27FC236}">
                <a16:creationId xmlns:a16="http://schemas.microsoft.com/office/drawing/2014/main" id="{3F37A02C-541C-50B2-7179-60ACB377185D}"/>
              </a:ext>
            </a:extLst>
          </p:cNvPr>
          <p:cNvSpPr>
            <a:spLocks noGrp="1" noRot="1" noMove="1" noResize="1" noEditPoints="1" noAdjustHandles="1" noChangeArrowheads="1" noChangeShapeType="1"/>
          </p:cNvSpPr>
          <p:nvPr/>
        </p:nvSpPr>
        <p:spPr>
          <a:xfrm>
            <a:off x="1022684" y="577516"/>
            <a:ext cx="4800600" cy="57029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Content Placeholder 4">
            <a:extLst>
              <a:ext uri="{FF2B5EF4-FFF2-40B4-BE49-F238E27FC236}">
                <a16:creationId xmlns:a16="http://schemas.microsoft.com/office/drawing/2014/main" id="{06759102-7B11-D1AF-9FA4-4081DDDBF73B}"/>
              </a:ext>
            </a:extLst>
          </p:cNvPr>
          <p:cNvSpPr txBox="1">
            <a:spLocks noGrp="1" noRot="1" noMove="1" noResize="1" noEditPoints="1" noAdjustHandles="1" noChangeArrowheads="1" noChangeShapeType="1"/>
          </p:cNvSpPr>
          <p:nvPr/>
        </p:nvSpPr>
        <p:spPr>
          <a:xfrm>
            <a:off x="1179094" y="733926"/>
            <a:ext cx="4403559" cy="5414211"/>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Clr>
                <a:srgbClr val="000000"/>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0000"/>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0000"/>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nb-NO" sz="2400"/>
          </a:p>
          <a:p>
            <a:pPr marL="0" indent="0">
              <a:buNone/>
            </a:pPr>
            <a:r>
              <a:rPr lang="nb-NO" sz="3300" b="1"/>
              <a:t>Teknologisk utvikling</a:t>
            </a:r>
          </a:p>
          <a:p>
            <a:pPr marL="0" indent="0">
              <a:buNone/>
            </a:pPr>
            <a:endParaRPr lang="nb-NO" sz="2400" b="1"/>
          </a:p>
          <a:p>
            <a:r>
              <a:rPr lang="nb-NO" sz="2400"/>
              <a:t>9 % av jobbene i OECD-land har høy andel automatiserbare oppgaver. Norge mindre utsatt enn mange andre land</a:t>
            </a:r>
          </a:p>
          <a:p>
            <a:endParaRPr lang="nb-NO" sz="2400"/>
          </a:p>
          <a:p>
            <a:r>
              <a:rPr lang="nb-NO" sz="2400"/>
              <a:t>Personer med lav utdanning mest sårbare</a:t>
            </a:r>
          </a:p>
          <a:p>
            <a:endParaRPr lang="nb-NO" sz="2400"/>
          </a:p>
          <a:p>
            <a:r>
              <a:rPr lang="nb-NO" sz="2400"/>
              <a:t>Usikker nettoeffekt av jobbskaping og tap av jobber, men trolig positiv</a:t>
            </a:r>
          </a:p>
          <a:p>
            <a:endParaRPr lang="nb-NO" sz="2400"/>
          </a:p>
          <a:p>
            <a:r>
              <a:rPr lang="nb-NO" sz="2400"/>
              <a:t>KI kan øke produktiviteten og gi nye muligheter</a:t>
            </a:r>
          </a:p>
          <a:p>
            <a:pPr lvl="1"/>
            <a:r>
              <a:rPr lang="nb-NO" sz="2000"/>
              <a:t>Uenighet i forskningen om produktivitetsgevinster, anslag fra 0,5% til 9% neste ti år</a:t>
            </a:r>
          </a:p>
        </p:txBody>
      </p:sp>
      <p:sp>
        <p:nvSpPr>
          <p:cNvPr id="6" name="TekstSylinder 5">
            <a:extLst>
              <a:ext uri="{FF2B5EF4-FFF2-40B4-BE49-F238E27FC236}">
                <a16:creationId xmlns:a16="http://schemas.microsoft.com/office/drawing/2014/main" id="{AEF68D11-AFEB-5A9D-FDA1-83A62910A8BD}"/>
              </a:ext>
            </a:extLst>
          </p:cNvPr>
          <p:cNvSpPr txBox="1">
            <a:spLocks noGrp="1" noRot="1" noMove="1" noResize="1" noEditPoints="1" noAdjustHandles="1" noChangeArrowheads="1" noChangeShapeType="1"/>
          </p:cNvSpPr>
          <p:nvPr/>
        </p:nvSpPr>
        <p:spPr>
          <a:xfrm>
            <a:off x="10174390" y="6375600"/>
            <a:ext cx="1731014" cy="246221"/>
          </a:xfrm>
          <a:prstGeom prst="rect">
            <a:avLst/>
          </a:prstGeom>
          <a:noFill/>
        </p:spPr>
        <p:txBody>
          <a:bodyPr wrap="square" rtlCol="0">
            <a:spAutoFit/>
          </a:bodyPr>
          <a:lstStyle/>
          <a:p>
            <a:pPr algn="r"/>
            <a:r>
              <a:rPr lang="nb-NO" sz="1000">
                <a:solidFill>
                  <a:schemeClr val="tx1">
                    <a:lumMod val="50000"/>
                    <a:lumOff val="50000"/>
                  </a:schemeClr>
                </a:solidFill>
                <a:latin typeface="Arial" panose="020B0604020202020204" pitchFamily="34" charset="0"/>
                <a:cs typeface="Arial" panose="020B0604020202020204" pitchFamily="34" charset="0"/>
              </a:rPr>
              <a:t>Foto: Microsoft stockbilder</a:t>
            </a:r>
          </a:p>
        </p:txBody>
      </p:sp>
    </p:spTree>
    <p:extLst>
      <p:ext uri="{BB962C8B-B14F-4D97-AF65-F5344CB8AC3E}">
        <p14:creationId xmlns:p14="http://schemas.microsoft.com/office/powerpoint/2010/main" val="19870401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D713BEFF-6379-F10F-2616-4F2198ECEBF2}"/>
              </a:ext>
            </a:extLst>
          </p:cNvPr>
          <p:cNvSpPr>
            <a:spLocks noGrp="1" noRot="1" noMove="1" noResize="1" noEditPoints="1" noAdjustHandles="1" noChangeArrowheads="1" noChangeShapeType="1"/>
          </p:cNvSpPr>
          <p:nvPr/>
        </p:nvSpPr>
        <p:spPr>
          <a:xfrm>
            <a:off x="6768326" y="1364664"/>
            <a:ext cx="4825644" cy="4808999"/>
          </a:xfrm>
          <a:prstGeom prst="rect">
            <a:avLst/>
          </a:prstGeom>
          <a:solidFill>
            <a:srgbClr val="CC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6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0" name="Bilde 9" descr="Et bilde som inneholder person, himmel, utendørs, skating&#10;&#10;Automatisk generert beskrivelse">
            <a:extLst>
              <a:ext uri="{FF2B5EF4-FFF2-40B4-BE49-F238E27FC236}">
                <a16:creationId xmlns:a16="http://schemas.microsoft.com/office/drawing/2014/main" id="{789C89A7-2F78-625B-72AB-21D77F60BE08}"/>
              </a:ext>
            </a:extLst>
          </p:cNvPr>
          <p:cNvPicPr>
            <a:picLocks noGrp="1" noRot="1" noChangeAspect="1" noMove="1" noResize="1" noEditPoints="1" noAdjustHandles="1" noChangeArrowheads="1" noChangeShapeType="1" noCrop="1"/>
          </p:cNvPicPr>
          <p:nvPr/>
        </p:nvPicPr>
        <p:blipFill rotWithShape="1">
          <a:blip r:embed="rId3" cstate="screen">
            <a:extLst>
              <a:ext uri="{28A0092B-C50C-407E-A947-70E740481C1C}">
                <a14:useLocalDpi xmlns:a14="http://schemas.microsoft.com/office/drawing/2010/main"/>
              </a:ext>
            </a:extLst>
          </a:blip>
          <a:srcRect/>
          <a:stretch/>
        </p:blipFill>
        <p:spPr>
          <a:xfrm>
            <a:off x="6995784" y="1554480"/>
            <a:ext cx="4348208" cy="4403739"/>
          </a:xfrm>
          <a:prstGeom prst="rect">
            <a:avLst/>
          </a:prstGeom>
        </p:spPr>
      </p:pic>
      <p:sp>
        <p:nvSpPr>
          <p:cNvPr id="2" name="Title 1">
            <a:extLst>
              <a:ext uri="{FF2B5EF4-FFF2-40B4-BE49-F238E27FC236}">
                <a16:creationId xmlns:a16="http://schemas.microsoft.com/office/drawing/2014/main" id="{B840D42E-9090-B946-BB30-39F111CA2DC2}"/>
              </a:ext>
            </a:extLst>
          </p:cNvPr>
          <p:cNvSpPr>
            <a:spLocks noGrp="1" noRot="1" noMove="1" noResize="1" noEditPoints="1" noAdjustHandles="1" noChangeArrowheads="1" noChangeShapeType="1"/>
          </p:cNvSpPr>
          <p:nvPr>
            <p:ph type="title"/>
          </p:nvPr>
        </p:nvSpPr>
        <p:spPr>
          <a:xfrm>
            <a:off x="641429" y="482400"/>
            <a:ext cx="5257800" cy="1072080"/>
          </a:xfrm>
        </p:spPr>
        <p:txBody>
          <a:bodyPr>
            <a:normAutofit/>
          </a:bodyPr>
          <a:lstStyle/>
          <a:p>
            <a:r>
              <a:rPr lang="nb-NO" sz="3100"/>
              <a:t>Økende utenforskap blant ufaglærte</a:t>
            </a:r>
            <a:endParaRPr lang="nb-NO" sz="1100" noProof="0"/>
          </a:p>
        </p:txBody>
      </p:sp>
      <p:sp>
        <p:nvSpPr>
          <p:cNvPr id="6" name="TekstSylinder 6">
            <a:extLst>
              <a:ext uri="{FF2B5EF4-FFF2-40B4-BE49-F238E27FC236}">
                <a16:creationId xmlns:a16="http://schemas.microsoft.com/office/drawing/2014/main" id="{87337F77-8394-424C-BE48-2CF0431D683A}"/>
              </a:ext>
            </a:extLst>
          </p:cNvPr>
          <p:cNvSpPr txBox="1">
            <a:spLocks noGrp="1" noRot="1" noMove="1" noResize="1" noEditPoints="1" noAdjustHandles="1" noChangeArrowheads="1" noChangeShapeType="1"/>
          </p:cNvSpPr>
          <p:nvPr/>
        </p:nvSpPr>
        <p:spPr>
          <a:xfrm>
            <a:off x="9446594" y="6171158"/>
            <a:ext cx="2120722"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Foto: </a:t>
            </a:r>
            <a:r>
              <a:rPr kumimoji="0" lang="nb-NO" sz="8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Colourbox</a:t>
            </a:r>
            <a:endParaRPr kumimoji="0" lang="nb-NO" sz="8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p:txBody>
      </p:sp>
      <p:sp>
        <p:nvSpPr>
          <p:cNvPr id="11" name="TekstSylinder 17">
            <a:extLst>
              <a:ext uri="{FF2B5EF4-FFF2-40B4-BE49-F238E27FC236}">
                <a16:creationId xmlns:a16="http://schemas.microsoft.com/office/drawing/2014/main" id="{3406733C-048A-3940-A620-4F774ACFFDB0}"/>
              </a:ext>
            </a:extLst>
          </p:cNvPr>
          <p:cNvSpPr txBox="1">
            <a:spLocks noGrp="1" noRot="1" noMove="1" noResize="1" noEditPoints="1" noAdjustHandles="1" noChangeArrowheads="1" noChangeShapeType="1"/>
          </p:cNvSpPr>
          <p:nvPr/>
        </p:nvSpPr>
        <p:spPr>
          <a:xfrm>
            <a:off x="4477015" y="6036536"/>
            <a:ext cx="1013044" cy="23589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933" b="1" i="0" u="none" strike="noStrike" kern="1200" cap="none" spc="0" normalizeH="0" baseline="0" noProof="0">
                <a:ln>
                  <a:noFill/>
                </a:ln>
                <a:solidFill>
                  <a:srgbClr val="3E3832"/>
                </a:solidFill>
                <a:effectLst/>
                <a:uLnTx/>
                <a:uFillTx/>
                <a:latin typeface="Arial" panose="020B0604020202020204" pitchFamily="34" charset="0"/>
                <a:ea typeface="+mn-ea"/>
                <a:cs typeface="Arial" panose="020B0604020202020204" pitchFamily="34" charset="0"/>
              </a:rPr>
              <a:t>Kilde:</a:t>
            </a:r>
            <a:r>
              <a:rPr kumimoji="0" lang="nb-NO" sz="933" b="0" i="0" u="none" strike="noStrike" kern="1200" cap="none" spc="0" normalizeH="0" baseline="0" noProof="0">
                <a:ln>
                  <a:noFill/>
                </a:ln>
                <a:solidFill>
                  <a:srgbClr val="3E3832"/>
                </a:solidFill>
                <a:effectLst/>
                <a:uLnTx/>
                <a:uFillTx/>
                <a:latin typeface="Arial" panose="020B0604020202020204" pitchFamily="34" charset="0"/>
                <a:ea typeface="+mn-ea"/>
                <a:cs typeface="Arial" panose="020B0604020202020204" pitchFamily="34" charset="0"/>
              </a:rPr>
              <a:t> SSB</a:t>
            </a:r>
          </a:p>
        </p:txBody>
      </p:sp>
      <p:sp>
        <p:nvSpPr>
          <p:cNvPr id="12" name="TekstSylinder 1">
            <a:extLst>
              <a:ext uri="{FF2B5EF4-FFF2-40B4-BE49-F238E27FC236}">
                <a16:creationId xmlns:a16="http://schemas.microsoft.com/office/drawing/2014/main" id="{85C0778A-5ECB-F549-B098-D372E737F9AF}"/>
              </a:ext>
            </a:extLst>
          </p:cNvPr>
          <p:cNvSpPr txBox="1">
            <a:spLocks noGrp="1" noRot="1" noMove="1" noResize="1" noEditPoints="1" noAdjustHandles="1" noChangeArrowheads="1" noChangeShapeType="1"/>
          </p:cNvSpPr>
          <p:nvPr/>
        </p:nvSpPr>
        <p:spPr>
          <a:xfrm>
            <a:off x="641429" y="1912996"/>
            <a:ext cx="497452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a:ln>
                  <a:noFill/>
                </a:ln>
                <a:solidFill>
                  <a:srgbClr val="3E3832"/>
                </a:solidFill>
                <a:effectLst/>
                <a:uLnTx/>
                <a:uFillTx/>
                <a:latin typeface="Arial" panose="020B0604020202020204" pitchFamily="34" charset="0"/>
                <a:ea typeface="+mn-ea"/>
                <a:cs typeface="Arial" panose="020B0604020202020204" pitchFamily="34" charset="0"/>
              </a:rPr>
              <a:t>Andel 20–66 år utenfor arbeid, utdanning, tiltak</a:t>
            </a:r>
            <a:endParaRPr kumimoji="0" lang="nb-NO" sz="1400" b="0" i="0" u="none" strike="noStrike" kern="1200" cap="none" spc="0" normalizeH="0" baseline="0" noProof="0">
              <a:ln>
                <a:noFill/>
              </a:ln>
              <a:solidFill>
                <a:srgbClr val="3E3832"/>
              </a:solidFill>
              <a:effectLst/>
              <a:uLnTx/>
              <a:uFillTx/>
              <a:latin typeface="Calibri" panose="020F0502020204030204"/>
              <a:ea typeface="+mn-ea"/>
              <a:cs typeface="+mn-cs"/>
            </a:endParaRPr>
          </a:p>
        </p:txBody>
      </p:sp>
      <p:graphicFrame>
        <p:nvGraphicFramePr>
          <p:cNvPr id="8" name="Diagram 7">
            <a:extLst>
              <a:ext uri="{FF2B5EF4-FFF2-40B4-BE49-F238E27FC236}">
                <a16:creationId xmlns:a16="http://schemas.microsoft.com/office/drawing/2014/main" id="{441C08F3-14FA-D66A-B007-63BACF9E4A70}"/>
              </a:ext>
            </a:extLst>
          </p:cNvPr>
          <p:cNvGraphicFramePr>
            <a:graphicFrameLocks noGrp="1" noDrilldown="1" noMove="1" noResize="1"/>
          </p:cNvGraphicFramePr>
          <p:nvPr>
            <p:extLst>
              <p:ext uri="{D42A27DB-BD31-4B8C-83A1-F6EECF244321}">
                <p14:modId xmlns:p14="http://schemas.microsoft.com/office/powerpoint/2010/main" val="276044091"/>
              </p:ext>
            </p:extLst>
          </p:nvPr>
        </p:nvGraphicFramePr>
        <p:xfrm>
          <a:off x="641429" y="2251550"/>
          <a:ext cx="4858780" cy="378498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007381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descr="Vindturbiner mot blå himmel">
            <a:extLst>
              <a:ext uri="{FF2B5EF4-FFF2-40B4-BE49-F238E27FC236}">
                <a16:creationId xmlns:a16="http://schemas.microsoft.com/office/drawing/2014/main" id="{AFBCE4FA-F6B6-D953-4857-1B00D34143A4}"/>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3" name="TekstSylinder 2">
            <a:extLst>
              <a:ext uri="{FF2B5EF4-FFF2-40B4-BE49-F238E27FC236}">
                <a16:creationId xmlns:a16="http://schemas.microsoft.com/office/drawing/2014/main" id="{0475982F-91CE-59D3-330C-A8E117F76A9F}"/>
              </a:ext>
            </a:extLst>
          </p:cNvPr>
          <p:cNvSpPr txBox="1">
            <a:spLocks noGrp="1" noRot="1" noMove="1" noResize="1" noEditPoints="1" noAdjustHandles="1" noChangeArrowheads="1" noChangeShapeType="1"/>
          </p:cNvSpPr>
          <p:nvPr/>
        </p:nvSpPr>
        <p:spPr>
          <a:xfrm>
            <a:off x="10174390" y="6375600"/>
            <a:ext cx="1731014" cy="246221"/>
          </a:xfrm>
          <a:prstGeom prst="rect">
            <a:avLst/>
          </a:prstGeom>
          <a:noFill/>
        </p:spPr>
        <p:txBody>
          <a:bodyPr wrap="square" rtlCol="0">
            <a:spAutoFit/>
          </a:bodyPr>
          <a:lstStyle/>
          <a:p>
            <a:pPr algn="r"/>
            <a:r>
              <a:rPr lang="nb-NO" sz="1000">
                <a:solidFill>
                  <a:schemeClr val="tx1">
                    <a:lumMod val="50000"/>
                    <a:lumOff val="50000"/>
                  </a:schemeClr>
                </a:solidFill>
                <a:latin typeface="Arial" panose="020B0604020202020204" pitchFamily="34" charset="0"/>
                <a:cs typeface="Arial" panose="020B0604020202020204" pitchFamily="34" charset="0"/>
              </a:rPr>
              <a:t>Foto: Microsoft stockbilder</a:t>
            </a:r>
          </a:p>
        </p:txBody>
      </p:sp>
      <p:sp>
        <p:nvSpPr>
          <p:cNvPr id="4" name="Rektangel 3">
            <a:extLst>
              <a:ext uri="{FF2B5EF4-FFF2-40B4-BE49-F238E27FC236}">
                <a16:creationId xmlns:a16="http://schemas.microsoft.com/office/drawing/2014/main" id="{B6938B97-4EC2-11D6-4A14-3C16DE28A3EC}"/>
              </a:ext>
            </a:extLst>
          </p:cNvPr>
          <p:cNvSpPr>
            <a:spLocks noGrp="1" noRot="1" noMove="1" noResize="1" noEditPoints="1" noAdjustHandles="1" noChangeArrowheads="1" noChangeShapeType="1"/>
          </p:cNvSpPr>
          <p:nvPr/>
        </p:nvSpPr>
        <p:spPr>
          <a:xfrm>
            <a:off x="1022684" y="577516"/>
            <a:ext cx="4800600" cy="57029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buFont typeface="Arial" panose="020B0604020202020204" pitchFamily="34" charset="0"/>
              <a:buChar char="•"/>
            </a:pPr>
            <a:r>
              <a:rPr lang="nb-NO" sz="2400"/>
              <a:t>Lavere sysselsetting i olje- og gassnæringen</a:t>
            </a:r>
          </a:p>
          <a:p>
            <a:pPr marL="0" indent="0">
              <a:buNone/>
            </a:pPr>
            <a:endParaRPr lang="nb-NO" sz="2400"/>
          </a:p>
          <a:p>
            <a:pPr>
              <a:buFont typeface="Arial" panose="020B0604020202020204" pitchFamily="34" charset="0"/>
              <a:buChar char="•"/>
            </a:pPr>
            <a:r>
              <a:rPr lang="nb-NO" sz="2400"/>
              <a:t>Satsinger på havvind, hydrogen og batteriproduksjon</a:t>
            </a:r>
          </a:p>
          <a:p>
            <a:pPr lvl="1"/>
            <a:r>
              <a:rPr lang="nb-NO" sz="2000"/>
              <a:t>Utfordringer med lønnsomhet og global usikkerhet påvirker tempoet i grønt skifte</a:t>
            </a:r>
          </a:p>
          <a:p>
            <a:pPr marL="0" indent="0">
              <a:buNone/>
            </a:pPr>
            <a:endParaRPr lang="nb-NO" sz="2400"/>
          </a:p>
          <a:p>
            <a:pPr>
              <a:buFont typeface="Arial" panose="020B0604020202020204" pitchFamily="34" charset="0"/>
              <a:buChar char="•"/>
            </a:pPr>
            <a:r>
              <a:rPr lang="nb-NO" sz="2400"/>
              <a:t>Nav kan tilrettelegge for omstilling og kompetanseheving</a:t>
            </a:r>
          </a:p>
        </p:txBody>
      </p:sp>
      <p:sp>
        <p:nvSpPr>
          <p:cNvPr id="5" name="Content Placeholder 4">
            <a:extLst>
              <a:ext uri="{FF2B5EF4-FFF2-40B4-BE49-F238E27FC236}">
                <a16:creationId xmlns:a16="http://schemas.microsoft.com/office/drawing/2014/main" id="{342D9D9B-B5B0-66BD-A2F7-13B8AB33C1C1}"/>
              </a:ext>
            </a:extLst>
          </p:cNvPr>
          <p:cNvSpPr txBox="1">
            <a:spLocks noGrp="1" noRot="1" noMove="1" noResize="1" noEditPoints="1" noAdjustHandles="1" noChangeArrowheads="1" noChangeShapeType="1"/>
          </p:cNvSpPr>
          <p:nvPr/>
        </p:nvSpPr>
        <p:spPr>
          <a:xfrm>
            <a:off x="1155032" y="890338"/>
            <a:ext cx="4439652" cy="5233736"/>
          </a:xfrm>
          <a:prstGeom prst="rect">
            <a:avLst/>
          </a:prstGeom>
        </p:spPr>
        <p:txBody>
          <a:bodyPr>
            <a:normAutofit fontScale="92500"/>
          </a:bodyPr>
          <a:lstStyle>
            <a:lvl1pPr marL="228600" indent="-228600" algn="l" defTabSz="914400" rtl="0" eaLnBrk="1" latinLnBrk="0" hangingPunct="1">
              <a:lnSpc>
                <a:spcPct val="90000"/>
              </a:lnSpc>
              <a:spcBef>
                <a:spcPts val="1000"/>
              </a:spcBef>
              <a:buClr>
                <a:srgbClr val="000000"/>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0000"/>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0000"/>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3200" b="1"/>
              <a:t>Grønn omstilling</a:t>
            </a:r>
          </a:p>
          <a:p>
            <a:pPr marL="0" indent="0">
              <a:buNone/>
            </a:pPr>
            <a:endParaRPr lang="nb-NO" sz="2400"/>
          </a:p>
          <a:p>
            <a:r>
              <a:rPr lang="nb-NO" sz="2400"/>
              <a:t>Lavere sysselsetting i olje- og gassnæringen</a:t>
            </a:r>
          </a:p>
          <a:p>
            <a:pPr marL="0" indent="0">
              <a:buFont typeface="Arial" panose="020B0604020202020204" pitchFamily="34" charset="0"/>
              <a:buNone/>
            </a:pPr>
            <a:endParaRPr lang="nb-NO" sz="2400"/>
          </a:p>
          <a:p>
            <a:r>
              <a:rPr lang="nb-NO" sz="2400"/>
              <a:t>Satsinger på havvind, hydrogen og batteriproduksjon</a:t>
            </a:r>
          </a:p>
          <a:p>
            <a:pPr lvl="1"/>
            <a:r>
              <a:rPr lang="nb-NO" sz="2000"/>
              <a:t>Utfordringer med lønnsomhet og global usikkerhet påvirker tempoet i grønt skifte</a:t>
            </a:r>
          </a:p>
          <a:p>
            <a:pPr marL="0" indent="0">
              <a:buFont typeface="Arial" panose="020B0604020202020204" pitchFamily="34" charset="0"/>
              <a:buNone/>
            </a:pPr>
            <a:endParaRPr lang="nb-NO" sz="2400"/>
          </a:p>
          <a:p>
            <a:r>
              <a:rPr lang="nb-NO" sz="2400"/>
              <a:t>Nav kan tilrettelegge for omstilling og kompetanseheving</a:t>
            </a:r>
          </a:p>
        </p:txBody>
      </p:sp>
    </p:spTree>
    <p:extLst>
      <p:ext uri="{BB962C8B-B14F-4D97-AF65-F5344CB8AC3E}">
        <p14:creationId xmlns:p14="http://schemas.microsoft.com/office/powerpoint/2010/main" val="28358134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FB61E-0EE2-BC80-72B6-F4D0C5682DB5}"/>
            </a:ext>
          </a:extLst>
        </p:cNvPr>
        <p:cNvGrpSpPr/>
        <p:nvPr/>
      </p:nvGrpSpPr>
      <p:grpSpPr>
        <a:xfrm>
          <a:off x="0" y="0"/>
          <a:ext cx="0" cy="0"/>
          <a:chOff x="0" y="0"/>
          <a:chExt cx="0" cy="0"/>
        </a:xfrm>
      </p:grpSpPr>
      <p:sp>
        <p:nvSpPr>
          <p:cNvPr id="8" name="Rektangel 7">
            <a:extLst>
              <a:ext uri="{FF2B5EF4-FFF2-40B4-BE49-F238E27FC236}">
                <a16:creationId xmlns:a16="http://schemas.microsoft.com/office/drawing/2014/main" id="{28F5F041-284D-EC5C-D4EC-CCFF19F13A99}"/>
              </a:ext>
            </a:extLst>
          </p:cNvPr>
          <p:cNvSpPr>
            <a:spLocks noGrp="1" noRot="1" noMove="1" noResize="1" noEditPoints="1" noAdjustHandles="1" noChangeArrowheads="1" noChangeShapeType="1"/>
          </p:cNvSpPr>
          <p:nvPr/>
        </p:nvSpPr>
        <p:spPr>
          <a:xfrm>
            <a:off x="6768326" y="1364664"/>
            <a:ext cx="4825644" cy="4808999"/>
          </a:xfrm>
          <a:prstGeom prst="rect">
            <a:avLst/>
          </a:prstGeom>
          <a:solidFill>
            <a:srgbClr val="CC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6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Content Placeholder 4">
            <a:extLst>
              <a:ext uri="{FF2B5EF4-FFF2-40B4-BE49-F238E27FC236}">
                <a16:creationId xmlns:a16="http://schemas.microsoft.com/office/drawing/2014/main" id="{E0BAAB8F-5399-C6EA-CF51-FE92A37B9A91}"/>
              </a:ext>
            </a:extLst>
          </p:cNvPr>
          <p:cNvSpPr>
            <a:spLocks noGrp="1" noRot="1" noMove="1" noResize="1" noEditPoints="1" noAdjustHandles="1" noChangeArrowheads="1" noChangeShapeType="1"/>
          </p:cNvSpPr>
          <p:nvPr>
            <p:ph idx="1"/>
          </p:nvPr>
        </p:nvSpPr>
        <p:spPr>
          <a:xfrm>
            <a:off x="838200" y="1825624"/>
            <a:ext cx="5257800" cy="3954689"/>
          </a:xfrm>
        </p:spPr>
        <p:txBody>
          <a:bodyPr>
            <a:normAutofit/>
          </a:bodyPr>
          <a:lstStyle/>
          <a:p>
            <a:pPr>
              <a:buFont typeface="Arial" panose="020B0604020202020204" pitchFamily="34" charset="0"/>
              <a:buChar char="•"/>
            </a:pPr>
            <a:r>
              <a:rPr lang="nb-NO" sz="2400"/>
              <a:t>Handelskrig mellom stormakter og geopolitisk uro gir usikkerhet</a:t>
            </a:r>
          </a:p>
          <a:p>
            <a:pPr lvl="1"/>
            <a:r>
              <a:rPr lang="nb-NO" sz="2000"/>
              <a:t>Påvirker eksport og kan gi lavere vekst</a:t>
            </a:r>
          </a:p>
          <a:p>
            <a:pPr marL="0" indent="0">
              <a:buNone/>
            </a:pPr>
            <a:endParaRPr lang="nb-NO" sz="2400"/>
          </a:p>
          <a:p>
            <a:pPr>
              <a:buFont typeface="Arial" panose="020B0604020202020204" pitchFamily="34" charset="0"/>
              <a:buChar char="•"/>
            </a:pPr>
            <a:r>
              <a:rPr lang="nb-NO" sz="2400"/>
              <a:t>Økt selvforsyning i Europa gir også muligheter</a:t>
            </a:r>
          </a:p>
          <a:p>
            <a:pPr lvl="1"/>
            <a:r>
              <a:rPr lang="nb-NO" sz="2000"/>
              <a:t>Økte investeringer og forsvarssatsing</a:t>
            </a:r>
          </a:p>
          <a:p>
            <a:pPr lvl="1"/>
            <a:r>
              <a:rPr lang="nb-NO" sz="2000"/>
              <a:t>Mer regional handel, kan gi ny industrivekst</a:t>
            </a:r>
          </a:p>
        </p:txBody>
      </p:sp>
      <p:sp>
        <p:nvSpPr>
          <p:cNvPr id="4" name="Title 3">
            <a:extLst>
              <a:ext uri="{FF2B5EF4-FFF2-40B4-BE49-F238E27FC236}">
                <a16:creationId xmlns:a16="http://schemas.microsoft.com/office/drawing/2014/main" id="{F830B4F3-D450-336E-FA4D-501E2335ADC1}"/>
              </a:ext>
            </a:extLst>
          </p:cNvPr>
          <p:cNvSpPr>
            <a:spLocks noGrp="1" noRot="1" noMove="1" noResize="1" noEditPoints="1" noAdjustHandles="1" noChangeArrowheads="1" noChangeShapeType="1"/>
          </p:cNvSpPr>
          <p:nvPr>
            <p:ph type="title"/>
          </p:nvPr>
        </p:nvSpPr>
        <p:spPr>
          <a:xfrm>
            <a:off x="838200" y="482400"/>
            <a:ext cx="5533571" cy="1072080"/>
          </a:xfrm>
        </p:spPr>
        <p:txBody>
          <a:bodyPr anchor="ctr">
            <a:normAutofit/>
          </a:bodyPr>
          <a:lstStyle/>
          <a:p>
            <a:r>
              <a:rPr lang="nb-NO" sz="3000" noProof="0">
                <a:solidFill>
                  <a:schemeClr val="tx1"/>
                </a:solidFill>
              </a:rPr>
              <a:t>En usikker verden</a:t>
            </a:r>
          </a:p>
        </p:txBody>
      </p:sp>
      <p:pic>
        <p:nvPicPr>
          <p:cNvPr id="6" name="Bilde 5" descr="Første trekk i et sjakkspill">
            <a:extLst>
              <a:ext uri="{FF2B5EF4-FFF2-40B4-BE49-F238E27FC236}">
                <a16:creationId xmlns:a16="http://schemas.microsoft.com/office/drawing/2014/main" id="{7C18154D-369C-4BA6-9F32-7752F76847A3}"/>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p:blipFill>
        <p:spPr>
          <a:xfrm>
            <a:off x="6972102" y="1555209"/>
            <a:ext cx="4418091" cy="4427908"/>
          </a:xfrm>
          <a:prstGeom prst="rect">
            <a:avLst/>
          </a:prstGeom>
        </p:spPr>
      </p:pic>
      <p:sp>
        <p:nvSpPr>
          <p:cNvPr id="7" name="TekstSylinder 6">
            <a:extLst>
              <a:ext uri="{FF2B5EF4-FFF2-40B4-BE49-F238E27FC236}">
                <a16:creationId xmlns:a16="http://schemas.microsoft.com/office/drawing/2014/main" id="{63383090-6D16-E7D6-7C2E-0E6A31BC4CDE}"/>
              </a:ext>
            </a:extLst>
          </p:cNvPr>
          <p:cNvSpPr txBox="1">
            <a:spLocks noGrp="1" noRot="1" noMove="1" noResize="1" noEditPoints="1" noAdjustHandles="1" noChangeArrowheads="1" noChangeShapeType="1"/>
          </p:cNvSpPr>
          <p:nvPr/>
        </p:nvSpPr>
        <p:spPr>
          <a:xfrm>
            <a:off x="9841866" y="6180839"/>
            <a:ext cx="1731014" cy="246221"/>
          </a:xfrm>
          <a:prstGeom prst="rect">
            <a:avLst/>
          </a:prstGeom>
          <a:noFill/>
        </p:spPr>
        <p:txBody>
          <a:bodyPr wrap="square" rtlCol="0">
            <a:spAutoFit/>
          </a:bodyPr>
          <a:lstStyle/>
          <a:p>
            <a:pPr algn="r"/>
            <a:r>
              <a:rPr lang="nb-NO" sz="1000">
                <a:solidFill>
                  <a:schemeClr val="tx1">
                    <a:lumMod val="50000"/>
                    <a:lumOff val="50000"/>
                  </a:schemeClr>
                </a:solidFill>
                <a:latin typeface="Arial" panose="020B0604020202020204" pitchFamily="34" charset="0"/>
                <a:cs typeface="Arial" panose="020B0604020202020204" pitchFamily="34" charset="0"/>
              </a:rPr>
              <a:t>Foto: Microsoft stockbilder</a:t>
            </a:r>
          </a:p>
        </p:txBody>
      </p:sp>
    </p:spTree>
    <p:extLst>
      <p:ext uri="{BB962C8B-B14F-4D97-AF65-F5344CB8AC3E}">
        <p14:creationId xmlns:p14="http://schemas.microsoft.com/office/powerpoint/2010/main" val="25510986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7E759-AF24-6A68-252F-06807B547338}"/>
            </a:ext>
          </a:extLst>
        </p:cNvPr>
        <p:cNvGrpSpPr/>
        <p:nvPr/>
      </p:nvGrpSpPr>
      <p:grpSpPr>
        <a:xfrm>
          <a:off x="0" y="0"/>
          <a:ext cx="0" cy="0"/>
          <a:chOff x="0" y="0"/>
          <a:chExt cx="0" cy="0"/>
        </a:xfrm>
      </p:grpSpPr>
      <p:sp>
        <p:nvSpPr>
          <p:cNvPr id="8" name="Rektangel 7">
            <a:extLst>
              <a:ext uri="{FF2B5EF4-FFF2-40B4-BE49-F238E27FC236}">
                <a16:creationId xmlns:a16="http://schemas.microsoft.com/office/drawing/2014/main" id="{FCC75A79-0697-10E4-6E0A-1E744B5735F6}"/>
              </a:ext>
            </a:extLst>
          </p:cNvPr>
          <p:cNvSpPr>
            <a:spLocks noGrp="1" noRot="1" noMove="1" noResize="1" noEditPoints="1" noAdjustHandles="1" noChangeArrowheads="1" noChangeShapeType="1"/>
          </p:cNvSpPr>
          <p:nvPr/>
        </p:nvSpPr>
        <p:spPr>
          <a:xfrm>
            <a:off x="6768326" y="1364664"/>
            <a:ext cx="4825644" cy="4808999"/>
          </a:xfrm>
          <a:prstGeom prst="rect">
            <a:avLst/>
          </a:prstGeom>
          <a:solidFill>
            <a:srgbClr val="CC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6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Content Placeholder 4">
            <a:extLst>
              <a:ext uri="{FF2B5EF4-FFF2-40B4-BE49-F238E27FC236}">
                <a16:creationId xmlns:a16="http://schemas.microsoft.com/office/drawing/2014/main" id="{86CEDB51-044A-871B-3284-0075E65E06C9}"/>
              </a:ext>
            </a:extLst>
          </p:cNvPr>
          <p:cNvSpPr>
            <a:spLocks noGrp="1" noRot="1" noMove="1" noResize="1" noEditPoints="1" noAdjustHandles="1" noChangeArrowheads="1" noChangeShapeType="1"/>
          </p:cNvSpPr>
          <p:nvPr>
            <p:ph idx="1"/>
          </p:nvPr>
        </p:nvSpPr>
        <p:spPr>
          <a:xfrm>
            <a:off x="838200" y="1825624"/>
            <a:ext cx="5257800" cy="3954689"/>
          </a:xfrm>
        </p:spPr>
        <p:txBody>
          <a:bodyPr>
            <a:normAutofit/>
          </a:bodyPr>
          <a:lstStyle/>
          <a:p>
            <a:pPr>
              <a:buFont typeface="Arial" panose="020B0604020202020204" pitchFamily="34" charset="0"/>
              <a:buChar char="•"/>
            </a:pPr>
            <a:r>
              <a:rPr lang="nb-NO" sz="2400"/>
              <a:t>Dreie virkemiddelbruk mot livslang læring og kompetanseutvikling</a:t>
            </a:r>
          </a:p>
          <a:p>
            <a:pPr marL="0" indent="0">
              <a:buNone/>
            </a:pPr>
            <a:endParaRPr lang="nb-NO" sz="2400"/>
          </a:p>
          <a:p>
            <a:pPr>
              <a:buFont typeface="Arial" panose="020B0604020202020204" pitchFamily="34" charset="0"/>
              <a:buChar char="•"/>
            </a:pPr>
            <a:r>
              <a:rPr lang="nb-NO" sz="2400"/>
              <a:t>Veilede mot utdanninger og yrker med gode muligheter</a:t>
            </a:r>
          </a:p>
          <a:p>
            <a:pPr>
              <a:buFont typeface="Arial" panose="020B0604020202020204" pitchFamily="34" charset="0"/>
              <a:buChar char="•"/>
            </a:pPr>
            <a:endParaRPr lang="nb-NO" sz="2400"/>
          </a:p>
          <a:p>
            <a:pPr>
              <a:buFont typeface="Arial" panose="020B0604020202020204" pitchFamily="34" charset="0"/>
              <a:buChar char="•"/>
            </a:pPr>
            <a:r>
              <a:rPr lang="nb-NO" sz="2400"/>
              <a:t>Bedre samarbeid mellom Nav, utdanningssektoren og arbeidsgivere</a:t>
            </a:r>
          </a:p>
        </p:txBody>
      </p:sp>
      <p:sp>
        <p:nvSpPr>
          <p:cNvPr id="4" name="Title 3">
            <a:extLst>
              <a:ext uri="{FF2B5EF4-FFF2-40B4-BE49-F238E27FC236}">
                <a16:creationId xmlns:a16="http://schemas.microsoft.com/office/drawing/2014/main" id="{E2A46D1F-8923-3DED-DECD-1AB87789D3F3}"/>
              </a:ext>
            </a:extLst>
          </p:cNvPr>
          <p:cNvSpPr>
            <a:spLocks noGrp="1" noRot="1" noMove="1" noResize="1" noEditPoints="1" noAdjustHandles="1" noChangeArrowheads="1" noChangeShapeType="1"/>
          </p:cNvSpPr>
          <p:nvPr>
            <p:ph type="title"/>
          </p:nvPr>
        </p:nvSpPr>
        <p:spPr>
          <a:xfrm>
            <a:off x="838200" y="482400"/>
            <a:ext cx="5533571" cy="1072080"/>
          </a:xfrm>
        </p:spPr>
        <p:txBody>
          <a:bodyPr anchor="ctr">
            <a:normAutofit/>
          </a:bodyPr>
          <a:lstStyle/>
          <a:p>
            <a:r>
              <a:rPr lang="nb-NO" sz="3000" noProof="0">
                <a:solidFill>
                  <a:schemeClr val="tx1"/>
                </a:solidFill>
              </a:rPr>
              <a:t>Satsing på kompetanse</a:t>
            </a:r>
          </a:p>
        </p:txBody>
      </p:sp>
      <p:sp>
        <p:nvSpPr>
          <p:cNvPr id="7" name="TekstSylinder 6">
            <a:extLst>
              <a:ext uri="{FF2B5EF4-FFF2-40B4-BE49-F238E27FC236}">
                <a16:creationId xmlns:a16="http://schemas.microsoft.com/office/drawing/2014/main" id="{85B7B25F-6BDC-9B66-FDEE-228ACD716D4F}"/>
              </a:ext>
            </a:extLst>
          </p:cNvPr>
          <p:cNvSpPr txBox="1">
            <a:spLocks noGrp="1" noRot="1" noMove="1" noResize="1" noEditPoints="1" noAdjustHandles="1" noChangeArrowheads="1" noChangeShapeType="1"/>
          </p:cNvSpPr>
          <p:nvPr/>
        </p:nvSpPr>
        <p:spPr>
          <a:xfrm>
            <a:off x="9862956" y="6173663"/>
            <a:ext cx="1731014" cy="246221"/>
          </a:xfrm>
          <a:prstGeom prst="rect">
            <a:avLst/>
          </a:prstGeom>
          <a:noFill/>
        </p:spPr>
        <p:txBody>
          <a:bodyPr wrap="square" rtlCol="0">
            <a:spAutoFit/>
          </a:bodyPr>
          <a:lstStyle/>
          <a:p>
            <a:pPr algn="r"/>
            <a:r>
              <a:rPr lang="nb-NO" sz="1000">
                <a:solidFill>
                  <a:schemeClr val="tx1">
                    <a:lumMod val="50000"/>
                    <a:lumOff val="50000"/>
                  </a:schemeClr>
                </a:solidFill>
                <a:latin typeface="Arial" panose="020B0604020202020204" pitchFamily="34" charset="0"/>
                <a:cs typeface="Arial" panose="020B0604020202020204" pitchFamily="34" charset="0"/>
              </a:rPr>
              <a:t>Foto: </a:t>
            </a:r>
            <a:r>
              <a:rPr lang="nb-NO" sz="1000" err="1">
                <a:solidFill>
                  <a:schemeClr val="tx1">
                    <a:lumMod val="50000"/>
                    <a:lumOff val="50000"/>
                  </a:schemeClr>
                </a:solidFill>
                <a:latin typeface="Arial" panose="020B0604020202020204" pitchFamily="34" charset="0"/>
                <a:cs typeface="Arial" panose="020B0604020202020204" pitchFamily="34" charset="0"/>
              </a:rPr>
              <a:t>Pixabay</a:t>
            </a:r>
            <a:endParaRPr lang="nb-NO" sz="1000">
              <a:solidFill>
                <a:schemeClr val="tx1">
                  <a:lumMod val="50000"/>
                  <a:lumOff val="50000"/>
                </a:schemeClr>
              </a:solidFill>
              <a:latin typeface="Arial" panose="020B0604020202020204" pitchFamily="34" charset="0"/>
              <a:cs typeface="Arial" panose="020B0604020202020204" pitchFamily="34" charset="0"/>
            </a:endParaRPr>
          </a:p>
        </p:txBody>
      </p:sp>
      <p:pic>
        <p:nvPicPr>
          <p:cNvPr id="10" name="Bilde 9" descr="Et bilde som inneholder bokhylle, bok, rom, Hyller&#10;&#10;KI-generert innhold kan være feil.">
            <a:extLst>
              <a:ext uri="{FF2B5EF4-FFF2-40B4-BE49-F238E27FC236}">
                <a16:creationId xmlns:a16="http://schemas.microsoft.com/office/drawing/2014/main" id="{AC19D78D-91A9-D3C4-8F5E-51437783839B}"/>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6939731" y="1554480"/>
            <a:ext cx="4521954" cy="4489923"/>
          </a:xfrm>
          <a:prstGeom prst="rect">
            <a:avLst/>
          </a:prstGeom>
        </p:spPr>
      </p:pic>
    </p:spTree>
    <p:extLst>
      <p:ext uri="{BB962C8B-B14F-4D97-AF65-F5344CB8AC3E}">
        <p14:creationId xmlns:p14="http://schemas.microsoft.com/office/powerpoint/2010/main" val="20481208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7445B-6E14-D97F-5CC8-BC0403EF174F}"/>
            </a:ext>
          </a:extLst>
        </p:cNvPr>
        <p:cNvGrpSpPr/>
        <p:nvPr/>
      </p:nvGrpSpPr>
      <p:grpSpPr>
        <a:xfrm>
          <a:off x="0" y="0"/>
          <a:ext cx="0" cy="0"/>
          <a:chOff x="0" y="0"/>
          <a:chExt cx="0" cy="0"/>
        </a:xfrm>
      </p:grpSpPr>
      <p:sp>
        <p:nvSpPr>
          <p:cNvPr id="18" name="Rektangel 17">
            <a:extLst>
              <a:ext uri="{FF2B5EF4-FFF2-40B4-BE49-F238E27FC236}">
                <a16:creationId xmlns:a16="http://schemas.microsoft.com/office/drawing/2014/main" id="{9732DFE5-B59E-582F-9391-A2C747FF1012}"/>
              </a:ext>
            </a:extLst>
          </p:cNvPr>
          <p:cNvSpPr>
            <a:spLocks noGrp="1" noRot="1" noMove="1" noResize="1" noEditPoints="1" noAdjustHandles="1" noChangeArrowheads="1" noChangeShapeType="1"/>
          </p:cNvSpPr>
          <p:nvPr/>
        </p:nvSpPr>
        <p:spPr>
          <a:xfrm>
            <a:off x="0" y="2920995"/>
            <a:ext cx="12192000" cy="1680000"/>
          </a:xfrm>
          <a:prstGeom prst="rect">
            <a:avLst/>
          </a:prstGeom>
          <a:solidFill>
            <a:srgbClr val="CCE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Rektangel 15">
            <a:extLst>
              <a:ext uri="{FF2B5EF4-FFF2-40B4-BE49-F238E27FC236}">
                <a16:creationId xmlns:a16="http://schemas.microsoft.com/office/drawing/2014/main" id="{A7D347CB-9C20-921B-45DC-94BB78A6957A}"/>
              </a:ext>
            </a:extLst>
          </p:cNvPr>
          <p:cNvSpPr>
            <a:spLocks noGrp="1" noRot="1" noMove="1" noResize="1" noEditPoints="1" noAdjustHandles="1" noChangeArrowheads="1" noChangeShapeType="1"/>
          </p:cNvSpPr>
          <p:nvPr/>
        </p:nvSpPr>
        <p:spPr>
          <a:xfrm>
            <a:off x="0" y="4583157"/>
            <a:ext cx="12192000" cy="1680000"/>
          </a:xfrm>
          <a:prstGeom prst="rect">
            <a:avLst/>
          </a:prstGeom>
          <a:solidFill>
            <a:srgbClr val="99C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ektangel 4">
            <a:extLst>
              <a:ext uri="{FF2B5EF4-FFF2-40B4-BE49-F238E27FC236}">
                <a16:creationId xmlns:a16="http://schemas.microsoft.com/office/drawing/2014/main" id="{FF633C47-BF58-A6A1-48E4-FE1C87CE00EF}"/>
              </a:ext>
            </a:extLst>
          </p:cNvPr>
          <p:cNvSpPr>
            <a:spLocks noGrp="1" noRot="1" noMove="1" noResize="1" noEditPoints="1" noAdjustHandles="1" noChangeArrowheads="1" noChangeShapeType="1"/>
          </p:cNvSpPr>
          <p:nvPr/>
        </p:nvSpPr>
        <p:spPr>
          <a:xfrm>
            <a:off x="0" y="1240995"/>
            <a:ext cx="12192000" cy="1680000"/>
          </a:xfrm>
          <a:prstGeom prst="rect">
            <a:avLst/>
          </a:prstGeom>
          <a:solidFill>
            <a:srgbClr val="E6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B898C196-8DF3-3B6F-FDBF-35E9F70C4432}"/>
              </a:ext>
            </a:extLst>
          </p:cNvPr>
          <p:cNvSpPr>
            <a:spLocks noGrp="1" noRot="1" noMove="1" noResize="1" noEditPoints="1" noAdjustHandles="1" noChangeArrowheads="1" noChangeShapeType="1"/>
          </p:cNvSpPr>
          <p:nvPr>
            <p:ph type="title"/>
          </p:nvPr>
        </p:nvSpPr>
        <p:spPr>
          <a:xfrm>
            <a:off x="615636" y="482400"/>
            <a:ext cx="10963746" cy="786729"/>
          </a:xfrm>
        </p:spPr>
        <p:txBody>
          <a:bodyPr/>
          <a:lstStyle/>
          <a:p>
            <a:pPr algn="ctr"/>
            <a:r>
              <a:rPr lang="nb-NO">
                <a:solidFill>
                  <a:schemeClr val="tx1"/>
                </a:solidFill>
              </a:rPr>
              <a:t>Scenarioer for utfallet av den globale handelskrigen</a:t>
            </a:r>
          </a:p>
        </p:txBody>
      </p:sp>
      <p:sp>
        <p:nvSpPr>
          <p:cNvPr id="3" name="Plassholder for innhold 2">
            <a:extLst>
              <a:ext uri="{FF2B5EF4-FFF2-40B4-BE49-F238E27FC236}">
                <a16:creationId xmlns:a16="http://schemas.microsoft.com/office/drawing/2014/main" id="{BACE3CE4-42D0-C9A3-CD5A-AFCF5D1F48AB}"/>
              </a:ext>
            </a:extLst>
          </p:cNvPr>
          <p:cNvSpPr>
            <a:spLocks noGrp="1" noRot="1" noMove="1" noResize="1" noEditPoints="1" noAdjustHandles="1" noChangeArrowheads="1" noChangeShapeType="1"/>
          </p:cNvSpPr>
          <p:nvPr>
            <p:ph idx="1"/>
          </p:nvPr>
        </p:nvSpPr>
        <p:spPr>
          <a:xfrm>
            <a:off x="1773660" y="1279426"/>
            <a:ext cx="3893809" cy="1641569"/>
          </a:xfrm>
        </p:spPr>
        <p:txBody>
          <a:bodyPr>
            <a:noAutofit/>
          </a:bodyPr>
          <a:lstStyle/>
          <a:p>
            <a:pPr marL="0" indent="0">
              <a:buNone/>
            </a:pPr>
            <a:r>
              <a:rPr lang="nb-NO" sz="1600" b="1">
                <a:solidFill>
                  <a:schemeClr val="tx1"/>
                </a:solidFill>
                <a:latin typeface="Arial" panose="020B0604020202020204" pitchFamily="34" charset="0"/>
                <a:cs typeface="Arial" panose="020B0604020202020204" pitchFamily="34" charset="0"/>
              </a:rPr>
              <a:t>Retur til status </a:t>
            </a:r>
            <a:r>
              <a:rPr lang="nb-NO" sz="1600" b="1" err="1">
                <a:solidFill>
                  <a:schemeClr val="tx1"/>
                </a:solidFill>
                <a:latin typeface="Arial" panose="020B0604020202020204" pitchFamily="34" charset="0"/>
                <a:cs typeface="Arial" panose="020B0604020202020204" pitchFamily="34" charset="0"/>
              </a:rPr>
              <a:t>quo</a:t>
            </a:r>
            <a:endParaRPr lang="nb-NO" sz="1600" b="1">
              <a:solidFill>
                <a:schemeClr val="tx1"/>
              </a:solidFill>
              <a:latin typeface="Arial" panose="020B0604020202020204" pitchFamily="34" charset="0"/>
              <a:cs typeface="Arial" panose="020B0604020202020204" pitchFamily="34" charset="0"/>
            </a:endParaRPr>
          </a:p>
          <a:p>
            <a:pPr marL="0" indent="0">
              <a:buNone/>
            </a:pPr>
            <a:r>
              <a:rPr lang="nb-NO" sz="1600">
                <a:solidFill>
                  <a:schemeClr val="tx1"/>
                </a:solidFill>
                <a:latin typeface="Arial" panose="020B0604020202020204" pitchFamily="34" charset="0"/>
                <a:cs typeface="Arial" panose="020B0604020202020204" pitchFamily="34" charset="0"/>
              </a:rPr>
              <a:t>Forhandlinger lykkes i stor grad, konflikten dempes</a:t>
            </a:r>
          </a:p>
          <a:p>
            <a:pPr marL="0" indent="0">
              <a:buNone/>
            </a:pPr>
            <a:r>
              <a:rPr lang="nb-NO" sz="1600">
                <a:solidFill>
                  <a:schemeClr val="tx1"/>
                </a:solidFill>
                <a:latin typeface="Arial" panose="020B0604020202020204" pitchFamily="34" charset="0"/>
                <a:cs typeface="Arial" panose="020B0604020202020204" pitchFamily="34" charset="0"/>
              </a:rPr>
              <a:t>Tollnivået etter hvert tilbake mot utgangspunktene</a:t>
            </a:r>
          </a:p>
        </p:txBody>
      </p:sp>
      <p:sp>
        <p:nvSpPr>
          <p:cNvPr id="15" name="Plassholder for innhold 2">
            <a:extLst>
              <a:ext uri="{FF2B5EF4-FFF2-40B4-BE49-F238E27FC236}">
                <a16:creationId xmlns:a16="http://schemas.microsoft.com/office/drawing/2014/main" id="{17D2C849-0E43-991A-9C7C-2E06885C91B2}"/>
              </a:ext>
            </a:extLst>
          </p:cNvPr>
          <p:cNvSpPr txBox="1">
            <a:spLocks noGrp="1" noRot="1" noMove="1" noResize="1" noEditPoints="1" noAdjustHandles="1" noChangeArrowheads="1" noChangeShapeType="1"/>
          </p:cNvSpPr>
          <p:nvPr/>
        </p:nvSpPr>
        <p:spPr>
          <a:xfrm>
            <a:off x="1773660" y="3265017"/>
            <a:ext cx="3893809" cy="944835"/>
          </a:xfrm>
          <a:prstGeom prst="rect">
            <a:avLst/>
          </a:prstGeom>
        </p:spPr>
        <p:txBody>
          <a:bodyPr vert="horz" lIns="121920" tIns="60960" rIns="121920" bIns="60960" rtlCol="0">
            <a:noAutofit/>
          </a:bodyPr>
          <a:lst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nb-NO" sz="1600" b="1">
                <a:solidFill>
                  <a:schemeClr val="tx1"/>
                </a:solidFill>
                <a:latin typeface="Arial" panose="020B0604020202020204" pitchFamily="34" charset="0"/>
                <a:cs typeface="Arial" panose="020B0604020202020204" pitchFamily="34" charset="0"/>
              </a:rPr>
              <a:t>Vedvarende tollbarrierer</a:t>
            </a:r>
          </a:p>
          <a:p>
            <a:pPr marL="0" indent="0">
              <a:buNone/>
            </a:pPr>
            <a:r>
              <a:rPr lang="nb-NO" sz="1600">
                <a:solidFill>
                  <a:schemeClr val="tx1"/>
                </a:solidFill>
                <a:latin typeface="Arial" panose="020B0604020202020204" pitchFamily="34" charset="0"/>
                <a:cs typeface="Arial" panose="020B0604020202020204" pitchFamily="34" charset="0"/>
              </a:rPr>
              <a:t>Varslede tollnivåer opprettholdes, </a:t>
            </a:r>
            <a:br>
              <a:rPr lang="nb-NO" sz="1600">
                <a:solidFill>
                  <a:schemeClr val="tx1"/>
                </a:solidFill>
                <a:latin typeface="Arial" panose="020B0604020202020204" pitchFamily="34" charset="0"/>
                <a:cs typeface="Arial" panose="020B0604020202020204" pitchFamily="34" charset="0"/>
              </a:rPr>
            </a:br>
            <a:r>
              <a:rPr lang="nb-NO" sz="1600">
                <a:solidFill>
                  <a:schemeClr val="tx1"/>
                </a:solidFill>
                <a:latin typeface="Arial" panose="020B0604020202020204" pitchFamily="34" charset="0"/>
                <a:cs typeface="Arial" panose="020B0604020202020204" pitchFamily="34" charset="0"/>
              </a:rPr>
              <a:t>men uten videre eskalering</a:t>
            </a:r>
          </a:p>
        </p:txBody>
      </p:sp>
      <p:sp>
        <p:nvSpPr>
          <p:cNvPr id="17" name="Plassholder for innhold 2">
            <a:extLst>
              <a:ext uri="{FF2B5EF4-FFF2-40B4-BE49-F238E27FC236}">
                <a16:creationId xmlns:a16="http://schemas.microsoft.com/office/drawing/2014/main" id="{DDE1C385-BA75-B0D9-86D3-5B6037D33257}"/>
              </a:ext>
            </a:extLst>
          </p:cNvPr>
          <p:cNvSpPr txBox="1">
            <a:spLocks noGrp="1" noRot="1" noMove="1" noResize="1" noEditPoints="1" noAdjustHandles="1" noChangeArrowheads="1" noChangeShapeType="1"/>
          </p:cNvSpPr>
          <p:nvPr/>
        </p:nvSpPr>
        <p:spPr>
          <a:xfrm>
            <a:off x="1773661" y="4721428"/>
            <a:ext cx="3712740" cy="1453033"/>
          </a:xfrm>
          <a:prstGeom prst="rect">
            <a:avLst/>
          </a:prstGeom>
        </p:spPr>
        <p:txBody>
          <a:bodyPr vert="horz" lIns="121920" tIns="60960" rIns="121920" bIns="60960" rtlCol="0">
            <a:noAutofit/>
          </a:bodyPr>
          <a:lst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nb-NO" sz="1600" b="1">
                <a:solidFill>
                  <a:schemeClr val="tx1"/>
                </a:solidFill>
                <a:latin typeface="Arial" panose="020B0604020202020204" pitchFamily="34" charset="0"/>
                <a:cs typeface="Arial" panose="020B0604020202020204" pitchFamily="34" charset="0"/>
              </a:rPr>
              <a:t>Eskalerende handelskrig og global resesjon</a:t>
            </a:r>
          </a:p>
          <a:p>
            <a:pPr marL="0" indent="0">
              <a:buNone/>
            </a:pPr>
            <a:r>
              <a:rPr lang="nb-NO" sz="1600">
                <a:solidFill>
                  <a:schemeClr val="tx1"/>
                </a:solidFill>
                <a:latin typeface="Arial" panose="020B0604020202020204" pitchFamily="34" charset="0"/>
                <a:cs typeface="Arial" panose="020B0604020202020204" pitchFamily="34" charset="0"/>
              </a:rPr>
              <a:t>Økonomisk usikkerhet rammer både løpende drift og investering</a:t>
            </a:r>
          </a:p>
          <a:p>
            <a:pPr marL="0" indent="0">
              <a:buNone/>
            </a:pPr>
            <a:r>
              <a:rPr lang="nb-NO" sz="1600">
                <a:solidFill>
                  <a:schemeClr val="tx1"/>
                </a:solidFill>
                <a:latin typeface="Arial" panose="020B0604020202020204" pitchFamily="34" charset="0"/>
                <a:cs typeface="Arial" panose="020B0604020202020204" pitchFamily="34" charset="0"/>
              </a:rPr>
              <a:t>Tilliten undergraves</a:t>
            </a:r>
          </a:p>
        </p:txBody>
      </p:sp>
      <p:pic>
        <p:nvPicPr>
          <p:cNvPr id="20" name="Grafikk 19" descr="Stolpediagram med nedadgående trend med heldekkende fyll">
            <a:extLst>
              <a:ext uri="{FF2B5EF4-FFF2-40B4-BE49-F238E27FC236}">
                <a16:creationId xmlns:a16="http://schemas.microsoft.com/office/drawing/2014/main" id="{CBF0F536-3588-3E98-7AA9-442743DF1D13}"/>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rcRect/>
          <a:stretch/>
        </p:blipFill>
        <p:spPr>
          <a:xfrm>
            <a:off x="641492" y="5024651"/>
            <a:ext cx="853440" cy="853440"/>
          </a:xfrm>
          <a:prstGeom prst="rect">
            <a:avLst/>
          </a:prstGeom>
        </p:spPr>
      </p:pic>
      <p:pic>
        <p:nvPicPr>
          <p:cNvPr id="21" name="Grafikk 20" descr="Hevet hånd med heldekkende fyll">
            <a:extLst>
              <a:ext uri="{FF2B5EF4-FFF2-40B4-BE49-F238E27FC236}">
                <a16:creationId xmlns:a16="http://schemas.microsoft.com/office/drawing/2014/main" id="{1077840B-E30A-CF75-D17E-AF6ED7C0E19C}"/>
              </a:ext>
            </a:extLst>
          </p:cNvPr>
          <p:cNvPicPr>
            <a:picLocks noGrp="1" noRot="1" noChangeAspec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rcRect/>
          <a:stretch/>
        </p:blipFill>
        <p:spPr>
          <a:xfrm>
            <a:off x="627979" y="3325356"/>
            <a:ext cx="853440" cy="853440"/>
          </a:xfrm>
          <a:prstGeom prst="rect">
            <a:avLst/>
          </a:prstGeom>
        </p:spPr>
      </p:pic>
      <p:pic>
        <p:nvPicPr>
          <p:cNvPr id="22" name="Grafikk 21" descr="Globus: Amerika med heldekkende fyll">
            <a:extLst>
              <a:ext uri="{FF2B5EF4-FFF2-40B4-BE49-F238E27FC236}">
                <a16:creationId xmlns:a16="http://schemas.microsoft.com/office/drawing/2014/main" id="{26C41B97-6818-31B8-63AB-2E29099B33BB}"/>
              </a:ext>
            </a:extLst>
          </p:cNvPr>
          <p:cNvPicPr>
            <a:picLocks noGrp="1" noRot="1" noChangeAspect="1" noMove="1" noResize="1" noEditPoints="1" noAdjustHandles="1" noChangeArrowheads="1" noChangeShapeType="1" noCrop="1"/>
          </p:cNvPicPr>
          <p:nvPr/>
        </p:nvPicPr>
        <p:blipFill>
          <a:blip r:embed="rId7">
            <a:extLst>
              <a:ext uri="{96DAC541-7B7A-43D3-8B79-37D633B846F1}">
                <asvg:svgBlip xmlns:asvg="http://schemas.microsoft.com/office/drawing/2016/SVG/main" r:embed="rId8"/>
              </a:ext>
            </a:extLst>
          </a:blip>
          <a:srcRect/>
          <a:stretch/>
        </p:blipFill>
        <p:spPr>
          <a:xfrm>
            <a:off x="634769" y="1590467"/>
            <a:ext cx="853440" cy="853440"/>
          </a:xfrm>
          <a:prstGeom prst="rect">
            <a:avLst/>
          </a:prstGeom>
        </p:spPr>
      </p:pic>
      <p:sp>
        <p:nvSpPr>
          <p:cNvPr id="6" name="Plassholder for innhold 2">
            <a:extLst>
              <a:ext uri="{FF2B5EF4-FFF2-40B4-BE49-F238E27FC236}">
                <a16:creationId xmlns:a16="http://schemas.microsoft.com/office/drawing/2014/main" id="{F8A60B93-6DC7-835E-F87C-2F209A8EB34F}"/>
              </a:ext>
            </a:extLst>
          </p:cNvPr>
          <p:cNvSpPr txBox="1">
            <a:spLocks noGrp="1" noRot="1" noMove="1" noResize="1" noEditPoints="1" noAdjustHandles="1" noChangeArrowheads="1" noChangeShapeType="1"/>
          </p:cNvSpPr>
          <p:nvPr/>
        </p:nvSpPr>
        <p:spPr>
          <a:xfrm>
            <a:off x="6437028" y="1439643"/>
            <a:ext cx="4864047" cy="1256868"/>
          </a:xfrm>
          <a:prstGeom prst="rect">
            <a:avLst/>
          </a:prstGeom>
        </p:spPr>
        <p:txBody>
          <a:bodyPr vert="horz" lIns="91440" tIns="45720" rIns="91440" bIns="45720" rtlCol="0">
            <a:noAutofit/>
          </a:bodyPr>
          <a:lstStyle>
            <a:lvl1pPr marL="228589" indent="-228589" algn="l" defTabSz="914354"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766" indent="-228589" algn="l" defTabSz="914354"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42" indent="-228589" algn="l" defTabSz="914354"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20" indent="-228589" algn="l" defTabSz="914354"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298" indent="-228589" algn="l" defTabSz="914354"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600">
                <a:solidFill>
                  <a:schemeClr val="tx1"/>
                </a:solidFill>
                <a:latin typeface="Arial" panose="020B0604020202020204" pitchFamily="34" charset="0"/>
                <a:cs typeface="Arial" panose="020B0604020202020204" pitchFamily="34" charset="0"/>
              </a:rPr>
              <a:t>Handel tilnærmet som før</a:t>
            </a:r>
          </a:p>
          <a:p>
            <a:pPr marL="0" indent="0">
              <a:buNone/>
            </a:pPr>
            <a:r>
              <a:rPr lang="nb-NO" sz="1600">
                <a:solidFill>
                  <a:schemeClr val="tx1"/>
                </a:solidFill>
                <a:latin typeface="Arial" panose="020B0604020202020204" pitchFamily="34" charset="0"/>
                <a:cs typeface="Arial" panose="020B0604020202020204" pitchFamily="34" charset="0"/>
              </a:rPr>
              <a:t>Små effekter på verdensøkonomien</a:t>
            </a:r>
          </a:p>
          <a:p>
            <a:pPr marL="0" indent="0">
              <a:buNone/>
            </a:pPr>
            <a:r>
              <a:rPr lang="nb-NO" sz="1600">
                <a:solidFill>
                  <a:schemeClr val="tx1"/>
                </a:solidFill>
                <a:latin typeface="Arial" panose="020B0604020202020204" pitchFamily="34" charset="0"/>
                <a:cs typeface="Arial" panose="020B0604020202020204" pitchFamily="34" charset="0"/>
              </a:rPr>
              <a:t>Ingen ekstraordinære tiltak i Nav, men må kunne reagere raskt ved behov</a:t>
            </a:r>
          </a:p>
        </p:txBody>
      </p:sp>
      <p:sp>
        <p:nvSpPr>
          <p:cNvPr id="7" name="Plassholder for innhold 2">
            <a:extLst>
              <a:ext uri="{FF2B5EF4-FFF2-40B4-BE49-F238E27FC236}">
                <a16:creationId xmlns:a16="http://schemas.microsoft.com/office/drawing/2014/main" id="{EB1DC8A4-4F21-860E-47D8-F9F0C2F030F5}"/>
              </a:ext>
            </a:extLst>
          </p:cNvPr>
          <p:cNvSpPr txBox="1">
            <a:spLocks noGrp="1" noRot="1" noMove="1" noResize="1" noEditPoints="1" noAdjustHandles="1" noChangeArrowheads="1" noChangeShapeType="1"/>
          </p:cNvSpPr>
          <p:nvPr/>
        </p:nvSpPr>
        <p:spPr>
          <a:xfrm>
            <a:off x="6437028" y="3164196"/>
            <a:ext cx="5504503" cy="1248803"/>
          </a:xfrm>
          <a:prstGeom prst="rect">
            <a:avLst/>
          </a:prstGeom>
        </p:spPr>
        <p:txBody>
          <a:bodyPr vert="horz" lIns="91440" tIns="45720" rIns="91440" bIns="45720" rtlCol="0">
            <a:noAutofit/>
          </a:bodyPr>
          <a:lstStyle>
            <a:lvl1pPr marL="228589" indent="-228589" algn="l" defTabSz="914354"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766" indent="-228589" algn="l" defTabSz="914354"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42" indent="-228589" algn="l" defTabSz="914354"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20" indent="-228589" algn="l" defTabSz="914354"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298" indent="-228589" algn="l" defTabSz="914354"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600">
                <a:solidFill>
                  <a:schemeClr val="tx1"/>
                </a:solidFill>
                <a:latin typeface="Arial" panose="020B0604020202020204" pitchFamily="34" charset="0"/>
                <a:cs typeface="Arial" panose="020B0604020202020204" pitchFamily="34" charset="0"/>
              </a:rPr>
              <a:t>Begrenset nedgang i eksport, lavere investeringer og vekst</a:t>
            </a:r>
          </a:p>
          <a:p>
            <a:pPr marL="0" indent="0">
              <a:buNone/>
            </a:pPr>
            <a:r>
              <a:rPr lang="nb-NO" sz="1600">
                <a:solidFill>
                  <a:schemeClr val="tx1"/>
                </a:solidFill>
                <a:latin typeface="Arial" panose="020B0604020202020204" pitchFamily="34" charset="0"/>
                <a:cs typeface="Arial" panose="020B0604020202020204" pitchFamily="34" charset="0"/>
              </a:rPr>
              <a:t>Ledighet lite påvirket, men omstilling mellom næringer</a:t>
            </a:r>
          </a:p>
          <a:p>
            <a:pPr marL="0" indent="0">
              <a:buNone/>
            </a:pPr>
            <a:r>
              <a:rPr lang="nb-NO" sz="1600">
                <a:solidFill>
                  <a:schemeClr val="tx1"/>
                </a:solidFill>
                <a:latin typeface="Arial" panose="020B0604020202020204" pitchFamily="34" charset="0"/>
                <a:cs typeface="Arial" panose="020B0604020202020204" pitchFamily="34" charset="0"/>
              </a:rPr>
              <a:t>Økt innsats på omstillingstiltak, noe økt behov for inntektssikring</a:t>
            </a:r>
          </a:p>
        </p:txBody>
      </p:sp>
      <p:sp>
        <p:nvSpPr>
          <p:cNvPr id="8" name="Plassholder for innhold 2">
            <a:extLst>
              <a:ext uri="{FF2B5EF4-FFF2-40B4-BE49-F238E27FC236}">
                <a16:creationId xmlns:a16="http://schemas.microsoft.com/office/drawing/2014/main" id="{770ED009-E94D-E6C5-BE9D-F99804599898}"/>
              </a:ext>
            </a:extLst>
          </p:cNvPr>
          <p:cNvSpPr txBox="1">
            <a:spLocks noGrp="1" noRot="1" noMove="1" noResize="1" noEditPoints="1" noAdjustHandles="1" noChangeArrowheads="1" noChangeShapeType="1"/>
          </p:cNvSpPr>
          <p:nvPr/>
        </p:nvSpPr>
        <p:spPr>
          <a:xfrm>
            <a:off x="6437027" y="4765200"/>
            <a:ext cx="5767047" cy="1354942"/>
          </a:xfrm>
          <a:prstGeom prst="rect">
            <a:avLst/>
          </a:prstGeom>
        </p:spPr>
        <p:txBody>
          <a:bodyPr vert="horz" lIns="91440" tIns="45720" rIns="91440" bIns="45720" rtlCol="0">
            <a:noAutofit/>
          </a:bodyPr>
          <a:lstStyle>
            <a:lvl1pPr marL="228589" indent="-228589" algn="l" defTabSz="914354"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766" indent="-228589" algn="l" defTabSz="914354"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42" indent="-228589" algn="l" defTabSz="914354"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20" indent="-228589" algn="l" defTabSz="914354"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298" indent="-228589" algn="l" defTabSz="914354"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600">
                <a:solidFill>
                  <a:schemeClr val="tx1"/>
                </a:solidFill>
                <a:latin typeface="Arial" panose="020B0604020202020204" pitchFamily="34" charset="0"/>
                <a:cs typeface="Arial" panose="020B0604020202020204" pitchFamily="34" charset="0"/>
              </a:rPr>
              <a:t>Negativ spiral: Lavere vekst, fall i oljepris, økning i konkurser</a:t>
            </a:r>
          </a:p>
          <a:p>
            <a:pPr marL="0" indent="0">
              <a:buNone/>
            </a:pPr>
            <a:r>
              <a:rPr lang="nb-NO" sz="1600">
                <a:solidFill>
                  <a:schemeClr val="tx1"/>
                </a:solidFill>
                <a:latin typeface="Arial" panose="020B0604020202020204" pitchFamily="34" charset="0"/>
                <a:cs typeface="Arial" panose="020B0604020202020204" pitchFamily="34" charset="0"/>
              </a:rPr>
              <a:t>Økt ledighet i eksportavhengige fylker</a:t>
            </a:r>
          </a:p>
          <a:p>
            <a:pPr marL="0" indent="0">
              <a:buNone/>
            </a:pPr>
            <a:r>
              <a:rPr lang="nb-NO" sz="1600">
                <a:solidFill>
                  <a:schemeClr val="tx1"/>
                </a:solidFill>
                <a:latin typeface="Arial" panose="020B0604020202020204" pitchFamily="34" charset="0"/>
                <a:cs typeface="Arial" panose="020B0604020202020204" pitchFamily="34" charset="0"/>
              </a:rPr>
              <a:t>Må styrke kapasiteten i saksbehandling og oppfølging</a:t>
            </a:r>
          </a:p>
          <a:p>
            <a:pPr marL="0" indent="0">
              <a:buNone/>
            </a:pPr>
            <a:r>
              <a:rPr lang="nb-NO" sz="1600">
                <a:solidFill>
                  <a:schemeClr val="tx1"/>
                </a:solidFill>
                <a:latin typeface="Arial" panose="020B0604020202020204" pitchFamily="34" charset="0"/>
                <a:cs typeface="Arial" panose="020B0604020202020204" pitchFamily="34" charset="0"/>
              </a:rPr>
              <a:t>Økt behov for krisehåndtering</a:t>
            </a:r>
          </a:p>
        </p:txBody>
      </p:sp>
      <p:sp>
        <p:nvSpPr>
          <p:cNvPr id="10" name="Pil: høyre 9">
            <a:extLst>
              <a:ext uri="{FF2B5EF4-FFF2-40B4-BE49-F238E27FC236}">
                <a16:creationId xmlns:a16="http://schemas.microsoft.com/office/drawing/2014/main" id="{FFB3FC1F-2E2E-D945-D1E4-FB708BB8C9BC}"/>
              </a:ext>
            </a:extLst>
          </p:cNvPr>
          <p:cNvSpPr>
            <a:spLocks noGrp="1" noRot="1" noMove="1" noResize="1" noEditPoints="1" noAdjustHandles="1" noChangeArrowheads="1" noChangeShapeType="1"/>
          </p:cNvSpPr>
          <p:nvPr/>
        </p:nvSpPr>
        <p:spPr>
          <a:xfrm>
            <a:off x="5311368" y="1799717"/>
            <a:ext cx="946922" cy="551733"/>
          </a:xfrm>
          <a:prstGeom prst="rightArrow">
            <a:avLst/>
          </a:prstGeom>
          <a:solidFill>
            <a:srgbClr val="0045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Pil: høyre 11">
            <a:extLst>
              <a:ext uri="{FF2B5EF4-FFF2-40B4-BE49-F238E27FC236}">
                <a16:creationId xmlns:a16="http://schemas.microsoft.com/office/drawing/2014/main" id="{332DF8D1-8889-1D03-FCD5-F8D8FF8F3C84}"/>
              </a:ext>
            </a:extLst>
          </p:cNvPr>
          <p:cNvSpPr>
            <a:spLocks noGrp="1" noRot="1" noMove="1" noResize="1" noEditPoints="1" noAdjustHandles="1" noChangeArrowheads="1" noChangeShapeType="1"/>
          </p:cNvSpPr>
          <p:nvPr/>
        </p:nvSpPr>
        <p:spPr>
          <a:xfrm>
            <a:off x="5311368" y="3499456"/>
            <a:ext cx="946922" cy="551733"/>
          </a:xfrm>
          <a:prstGeom prst="rightArrow">
            <a:avLst/>
          </a:prstGeom>
          <a:solidFill>
            <a:srgbClr val="0045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Pil: høyre 13">
            <a:extLst>
              <a:ext uri="{FF2B5EF4-FFF2-40B4-BE49-F238E27FC236}">
                <a16:creationId xmlns:a16="http://schemas.microsoft.com/office/drawing/2014/main" id="{2C337123-AE6F-DA71-E831-8F7496DF5C62}"/>
              </a:ext>
            </a:extLst>
          </p:cNvPr>
          <p:cNvSpPr>
            <a:spLocks noGrp="1" noRot="1" noMove="1" noResize="1" noEditPoints="1" noAdjustHandles="1" noChangeArrowheads="1" noChangeShapeType="1"/>
          </p:cNvSpPr>
          <p:nvPr/>
        </p:nvSpPr>
        <p:spPr>
          <a:xfrm>
            <a:off x="5311368" y="5179456"/>
            <a:ext cx="946922" cy="551733"/>
          </a:xfrm>
          <a:prstGeom prst="rightArrow">
            <a:avLst/>
          </a:prstGeom>
          <a:solidFill>
            <a:srgbClr val="0045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4258537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15C11-E9EC-58EB-073D-C1515756A214}"/>
            </a:ext>
          </a:extLst>
        </p:cNvPr>
        <p:cNvGrpSpPr/>
        <p:nvPr/>
      </p:nvGrpSpPr>
      <p:grpSpPr>
        <a:xfrm>
          <a:off x="0" y="0"/>
          <a:ext cx="0" cy="0"/>
          <a:chOff x="0" y="0"/>
          <a:chExt cx="0" cy="0"/>
        </a:xfrm>
      </p:grpSpPr>
      <p:pic>
        <p:nvPicPr>
          <p:cNvPr id="3" name="Bilde 2" descr="Et bilde som inneholder kontorforsyninger, Kontorredskap, skrivesaker, håndskrift&#10;&#10;KI-generert innhold kan være feil.">
            <a:extLst>
              <a:ext uri="{FF2B5EF4-FFF2-40B4-BE49-F238E27FC236}">
                <a16:creationId xmlns:a16="http://schemas.microsoft.com/office/drawing/2014/main" id="{FBE97D11-382C-6D81-BCBD-536E715E7E0F}"/>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p:blipFill>
        <p:spPr>
          <a:xfrm>
            <a:off x="2850007" y="275228"/>
            <a:ext cx="8994644" cy="6307544"/>
          </a:xfrm>
          <a:prstGeom prst="rect">
            <a:avLst/>
          </a:prstGeom>
        </p:spPr>
      </p:pic>
      <p:sp>
        <p:nvSpPr>
          <p:cNvPr id="7" name="Rektangel 6">
            <a:extLst>
              <a:ext uri="{FF2B5EF4-FFF2-40B4-BE49-F238E27FC236}">
                <a16:creationId xmlns:a16="http://schemas.microsoft.com/office/drawing/2014/main" id="{2CFF9B3E-149D-F6C9-1E2C-B664884A20FF}"/>
              </a:ext>
            </a:extLst>
          </p:cNvPr>
          <p:cNvSpPr>
            <a:spLocks noGrp="1" noRot="1" noMove="1" noResize="1" noEditPoints="1" noAdjustHandles="1" noChangeArrowheads="1" noChangeShapeType="1"/>
          </p:cNvSpPr>
          <p:nvPr/>
        </p:nvSpPr>
        <p:spPr>
          <a:xfrm>
            <a:off x="347349" y="558800"/>
            <a:ext cx="5748651" cy="1081088"/>
          </a:xfrm>
          <a:prstGeom prst="rect">
            <a:avLst/>
          </a:prstGeom>
          <a:solidFill>
            <a:srgbClr val="CC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Brukerforventninger</a:t>
            </a:r>
          </a:p>
        </p:txBody>
      </p:sp>
      <p:sp>
        <p:nvSpPr>
          <p:cNvPr id="2" name="TekstSylinder 1">
            <a:extLst>
              <a:ext uri="{FF2B5EF4-FFF2-40B4-BE49-F238E27FC236}">
                <a16:creationId xmlns:a16="http://schemas.microsoft.com/office/drawing/2014/main" id="{E98111A5-68A4-43F2-1341-7C4DF135D88E}"/>
              </a:ext>
            </a:extLst>
          </p:cNvPr>
          <p:cNvSpPr txBox="1">
            <a:spLocks noGrp="1" noRot="1" noMove="1" noResize="1" noEditPoints="1" noAdjustHandles="1" noChangeArrowheads="1" noChangeShapeType="1"/>
          </p:cNvSpPr>
          <p:nvPr/>
        </p:nvSpPr>
        <p:spPr>
          <a:xfrm>
            <a:off x="10017979" y="6243252"/>
            <a:ext cx="1731014" cy="246221"/>
          </a:xfrm>
          <a:prstGeom prst="rect">
            <a:avLst/>
          </a:prstGeom>
          <a:noFill/>
        </p:spPr>
        <p:txBody>
          <a:bodyPr wrap="square" rtlCol="0">
            <a:spAutoFit/>
          </a:bodyPr>
          <a:lstStyle/>
          <a:p>
            <a:pPr algn="r"/>
            <a:r>
              <a:rPr lang="nb-NO" sz="1000">
                <a:solidFill>
                  <a:schemeClr val="tx1">
                    <a:lumMod val="50000"/>
                    <a:lumOff val="50000"/>
                  </a:schemeClr>
                </a:solidFill>
                <a:latin typeface="Arial" panose="020B0604020202020204" pitchFamily="34" charset="0"/>
                <a:cs typeface="Arial" panose="020B0604020202020204" pitchFamily="34" charset="0"/>
              </a:rPr>
              <a:t>Foto: </a:t>
            </a:r>
            <a:r>
              <a:rPr lang="nb-NO" sz="1000" err="1">
                <a:solidFill>
                  <a:schemeClr val="tx1">
                    <a:lumMod val="50000"/>
                    <a:lumOff val="50000"/>
                  </a:schemeClr>
                </a:solidFill>
                <a:latin typeface="Arial" panose="020B0604020202020204" pitchFamily="34" charset="0"/>
                <a:cs typeface="Arial" panose="020B0604020202020204" pitchFamily="34" charset="0"/>
              </a:rPr>
              <a:t>Pixabay</a:t>
            </a:r>
            <a:endParaRPr lang="nb-NO" sz="1000">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33737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643382-6DA7-6967-7CAD-DDEB4E1F759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8F7CC6A-2C9F-A058-84EF-04D8A2A70C55}"/>
              </a:ext>
            </a:extLst>
          </p:cNvPr>
          <p:cNvSpPr>
            <a:spLocks noGrp="1" noRot="1" noMove="1" noResize="1" noEditPoints="1" noAdjustHandles="1" noChangeArrowheads="1" noChangeShapeType="1"/>
          </p:cNvSpPr>
          <p:nvPr>
            <p:ph type="title"/>
          </p:nvPr>
        </p:nvSpPr>
        <p:spPr>
          <a:xfrm>
            <a:off x="838200" y="482400"/>
            <a:ext cx="5948684" cy="1072080"/>
          </a:xfrm>
        </p:spPr>
        <p:txBody>
          <a:bodyPr anchor="ctr">
            <a:normAutofit/>
          </a:bodyPr>
          <a:lstStyle/>
          <a:p>
            <a:r>
              <a:rPr lang="nb-NO"/>
              <a:t>Teknologisk utvikling påvirker forventningene</a:t>
            </a:r>
          </a:p>
        </p:txBody>
      </p:sp>
      <p:sp>
        <p:nvSpPr>
          <p:cNvPr id="3" name="Content Placeholder 2">
            <a:extLst>
              <a:ext uri="{FF2B5EF4-FFF2-40B4-BE49-F238E27FC236}">
                <a16:creationId xmlns:a16="http://schemas.microsoft.com/office/drawing/2014/main" id="{E9F51B31-8F8B-8F24-1319-68E5C32589C0}"/>
              </a:ext>
            </a:extLst>
          </p:cNvPr>
          <p:cNvSpPr>
            <a:spLocks noGrp="1" noRot="1" noMove="1" noResize="1" noEditPoints="1" noAdjustHandles="1" noChangeArrowheads="1" noChangeShapeType="1"/>
          </p:cNvSpPr>
          <p:nvPr>
            <p:ph sz="half" idx="1"/>
          </p:nvPr>
        </p:nvSpPr>
        <p:spPr>
          <a:xfrm>
            <a:off x="838200" y="1825625"/>
            <a:ext cx="4977809" cy="4351338"/>
          </a:xfrm>
        </p:spPr>
        <p:txBody>
          <a:bodyPr vert="horz" lIns="91440" tIns="45720" rIns="91440" bIns="45720" rtlCol="0">
            <a:normAutofit/>
          </a:bodyPr>
          <a:lstStyle/>
          <a:p>
            <a:pPr>
              <a:spcBef>
                <a:spcPts val="0"/>
              </a:spcBef>
              <a:spcAft>
                <a:spcPts val="600"/>
              </a:spcAft>
            </a:pPr>
            <a:r>
              <a:rPr lang="nb-NO"/>
              <a:t>Sammensmelting av det digitale og analoge</a:t>
            </a:r>
            <a:br>
              <a:rPr lang="nb-NO"/>
            </a:br>
            <a:endParaRPr lang="nb-NO"/>
          </a:p>
          <a:p>
            <a:pPr>
              <a:spcBef>
                <a:spcPts val="0"/>
              </a:spcBef>
              <a:spcAft>
                <a:spcPts val="600"/>
              </a:spcAft>
            </a:pPr>
            <a:r>
              <a:rPr lang="nb-NO"/>
              <a:t>Digitalisering og ny teknologi: Barrierer og muligheter</a:t>
            </a:r>
            <a:br>
              <a:rPr lang="nb-NO"/>
            </a:br>
            <a:endParaRPr lang="nb-NO"/>
          </a:p>
          <a:p>
            <a:pPr>
              <a:spcBef>
                <a:spcPts val="0"/>
              </a:spcBef>
              <a:spcAft>
                <a:spcPts val="600"/>
              </a:spcAft>
            </a:pPr>
            <a:r>
              <a:rPr lang="nb-NO"/>
              <a:t>(Digitalt) generasjonsskifte? </a:t>
            </a:r>
          </a:p>
        </p:txBody>
      </p:sp>
      <p:sp>
        <p:nvSpPr>
          <p:cNvPr id="6" name="TekstSylinder 5">
            <a:extLst>
              <a:ext uri="{FF2B5EF4-FFF2-40B4-BE49-F238E27FC236}">
                <a16:creationId xmlns:a16="http://schemas.microsoft.com/office/drawing/2014/main" id="{D7491FF6-ED92-5316-BE5B-180CFCEDE17B}"/>
              </a:ext>
            </a:extLst>
          </p:cNvPr>
          <p:cNvSpPr txBox="1">
            <a:spLocks noGrp="1" noRot="1" noMove="1" noResize="1" noEditPoints="1" noAdjustHandles="1" noChangeArrowheads="1" noChangeShapeType="1"/>
          </p:cNvSpPr>
          <p:nvPr/>
        </p:nvSpPr>
        <p:spPr>
          <a:xfrm>
            <a:off x="9867414" y="6192362"/>
            <a:ext cx="1731014" cy="246221"/>
          </a:xfrm>
          <a:prstGeom prst="rect">
            <a:avLst/>
          </a:prstGeom>
          <a:noFill/>
        </p:spPr>
        <p:txBody>
          <a:bodyPr wrap="square" rtlCol="0">
            <a:spAutoFit/>
          </a:bodyPr>
          <a:lstStyle/>
          <a:p>
            <a:pPr algn="r"/>
            <a:r>
              <a:rPr lang="nb-NO" sz="1000">
                <a:solidFill>
                  <a:schemeClr val="tx1">
                    <a:lumMod val="50000"/>
                    <a:lumOff val="50000"/>
                  </a:schemeClr>
                </a:solidFill>
                <a:latin typeface="Arial" panose="020B0604020202020204" pitchFamily="34" charset="0"/>
                <a:cs typeface="Arial" panose="020B0604020202020204" pitchFamily="34" charset="0"/>
              </a:rPr>
              <a:t>Foto: Microsoft stockbilder</a:t>
            </a:r>
          </a:p>
        </p:txBody>
      </p:sp>
      <p:sp>
        <p:nvSpPr>
          <p:cNvPr id="2" name="Rektangel 1">
            <a:extLst>
              <a:ext uri="{FF2B5EF4-FFF2-40B4-BE49-F238E27FC236}">
                <a16:creationId xmlns:a16="http://schemas.microsoft.com/office/drawing/2014/main" id="{801FFA20-AF0E-25BD-99A9-9866B64E58CD}"/>
              </a:ext>
            </a:extLst>
          </p:cNvPr>
          <p:cNvSpPr>
            <a:spLocks noGrp="1" noRot="1" noMove="1" noResize="1" noEditPoints="1" noAdjustHandles="1" noChangeArrowheads="1" noChangeShapeType="1"/>
          </p:cNvSpPr>
          <p:nvPr/>
        </p:nvSpPr>
        <p:spPr>
          <a:xfrm>
            <a:off x="6768326" y="1369319"/>
            <a:ext cx="4825644" cy="4808999"/>
          </a:xfrm>
          <a:prstGeom prst="rect">
            <a:avLst/>
          </a:prstGeom>
          <a:solidFill>
            <a:srgbClr val="CC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6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5" name="Bilde 4" descr="Person som bruker smartbriller med blandet virkelighet og berører gjennomsiktig skjerm">
            <a:extLst>
              <a:ext uri="{FF2B5EF4-FFF2-40B4-BE49-F238E27FC236}">
                <a16:creationId xmlns:a16="http://schemas.microsoft.com/office/drawing/2014/main" id="{F30B5EB4-00C5-F965-012C-CC0032BE7282}"/>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p:blipFill>
        <p:spPr>
          <a:xfrm>
            <a:off x="6995155" y="1554479"/>
            <a:ext cx="4390544" cy="4442283"/>
          </a:xfrm>
          <a:prstGeom prst="rect">
            <a:avLst/>
          </a:prstGeom>
          <a:noFill/>
        </p:spPr>
      </p:pic>
    </p:spTree>
    <p:extLst>
      <p:ext uri="{BB962C8B-B14F-4D97-AF65-F5344CB8AC3E}">
        <p14:creationId xmlns:p14="http://schemas.microsoft.com/office/powerpoint/2010/main" val="17411680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67C5"/>
        </a:solidFill>
        <a:effectLst/>
      </p:bgPr>
    </p:bg>
    <p:spTree>
      <p:nvGrpSpPr>
        <p:cNvPr id="1" name=""/>
        <p:cNvGrpSpPr/>
        <p:nvPr/>
      </p:nvGrpSpPr>
      <p:grpSpPr>
        <a:xfrm>
          <a:off x="0" y="0"/>
          <a:ext cx="0" cy="0"/>
          <a:chOff x="0" y="0"/>
          <a:chExt cx="0" cy="0"/>
        </a:xfrm>
      </p:grpSpPr>
      <p:sp>
        <p:nvSpPr>
          <p:cNvPr id="21" name="Rektangel 20">
            <a:extLst>
              <a:ext uri="{FF2B5EF4-FFF2-40B4-BE49-F238E27FC236}">
                <a16:creationId xmlns:a16="http://schemas.microsoft.com/office/drawing/2014/main" id="{9970755E-D587-A4EB-6125-0D1B8DBA9F27}"/>
              </a:ext>
            </a:extLst>
          </p:cNvPr>
          <p:cNvSpPr>
            <a:spLocks noGrp="1" noRot="1" noMove="1" noResize="1" noEditPoints="1" noAdjustHandles="1" noChangeArrowheads="1" noChangeShapeType="1"/>
          </p:cNvSpPr>
          <p:nvPr/>
        </p:nvSpPr>
        <p:spPr>
          <a:xfrm>
            <a:off x="6375994" y="1707441"/>
            <a:ext cx="4857168" cy="2065190"/>
          </a:xfrm>
          <a:prstGeom prst="rect">
            <a:avLst/>
          </a:prstGeom>
          <a:solidFill>
            <a:srgbClr val="E6F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nb-NO" sz="1350">
              <a:solidFill>
                <a:srgbClr val="FFFFFF"/>
              </a:solidFill>
              <a:latin typeface="Calibri" panose="020F0502020204030204"/>
            </a:endParaRPr>
          </a:p>
        </p:txBody>
      </p:sp>
      <p:sp>
        <p:nvSpPr>
          <p:cNvPr id="20" name="Rektangel 19">
            <a:extLst>
              <a:ext uri="{FF2B5EF4-FFF2-40B4-BE49-F238E27FC236}">
                <a16:creationId xmlns:a16="http://schemas.microsoft.com/office/drawing/2014/main" id="{044D0F9E-CFD9-BE11-3CA7-5E82477D572D}"/>
              </a:ext>
            </a:extLst>
          </p:cNvPr>
          <p:cNvSpPr>
            <a:spLocks noGrp="1" noRot="1" noMove="1" noResize="1" noEditPoints="1" noAdjustHandles="1" noChangeArrowheads="1" noChangeShapeType="1"/>
          </p:cNvSpPr>
          <p:nvPr/>
        </p:nvSpPr>
        <p:spPr>
          <a:xfrm>
            <a:off x="958840" y="1737124"/>
            <a:ext cx="4857168" cy="2065190"/>
          </a:xfrm>
          <a:prstGeom prst="rect">
            <a:avLst/>
          </a:prstGeom>
          <a:solidFill>
            <a:srgbClr val="E6F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nb-NO" sz="1350">
              <a:solidFill>
                <a:srgbClr val="FFFFFF"/>
              </a:solidFill>
              <a:latin typeface="Calibri" panose="020F0502020204030204"/>
            </a:endParaRPr>
          </a:p>
        </p:txBody>
      </p:sp>
      <p:sp>
        <p:nvSpPr>
          <p:cNvPr id="2" name="Tittel 1">
            <a:extLst>
              <a:ext uri="{FF2B5EF4-FFF2-40B4-BE49-F238E27FC236}">
                <a16:creationId xmlns:a16="http://schemas.microsoft.com/office/drawing/2014/main" id="{4ED79590-2D66-4F34-D71D-E09FF621DB95}"/>
              </a:ext>
            </a:extLst>
          </p:cNvPr>
          <p:cNvSpPr>
            <a:spLocks noGrp="1" noRot="1" noMove="1" noResize="1" noEditPoints="1" noAdjustHandles="1" noChangeArrowheads="1" noChangeShapeType="1"/>
          </p:cNvSpPr>
          <p:nvPr>
            <p:ph type="title"/>
          </p:nvPr>
        </p:nvSpPr>
        <p:spPr/>
        <p:txBody>
          <a:bodyPr>
            <a:normAutofit/>
          </a:bodyPr>
          <a:lstStyle/>
          <a:p>
            <a:pPr algn="ctr"/>
            <a:r>
              <a:rPr lang="nb-NO" sz="3600">
                <a:solidFill>
                  <a:schemeClr val="bg1"/>
                </a:solidFill>
              </a:rPr>
              <a:t>Hvorfor trenger Nav en omverdensanalyse?</a:t>
            </a:r>
          </a:p>
        </p:txBody>
      </p:sp>
      <p:sp>
        <p:nvSpPr>
          <p:cNvPr id="6" name="TekstSylinder 5">
            <a:extLst>
              <a:ext uri="{FF2B5EF4-FFF2-40B4-BE49-F238E27FC236}">
                <a16:creationId xmlns:a16="http://schemas.microsoft.com/office/drawing/2014/main" id="{294271E7-CFEC-3207-98B3-AAB61BC04229}"/>
              </a:ext>
            </a:extLst>
          </p:cNvPr>
          <p:cNvSpPr txBox="1">
            <a:spLocks noGrp="1" noRot="1" noMove="1" noResize="1" noEditPoints="1" noAdjustHandles="1" noChangeArrowheads="1" noChangeShapeType="1"/>
          </p:cNvSpPr>
          <p:nvPr/>
        </p:nvSpPr>
        <p:spPr>
          <a:xfrm>
            <a:off x="2566365" y="2416870"/>
            <a:ext cx="2967744" cy="646331"/>
          </a:xfrm>
          <a:prstGeom prst="rect">
            <a:avLst/>
          </a:prstGeom>
          <a:noFill/>
        </p:spPr>
        <p:txBody>
          <a:bodyPr wrap="square">
            <a:spAutoFit/>
          </a:bodyPr>
          <a:lstStyle/>
          <a:p>
            <a:r>
              <a:rPr lang="nb-NO" sz="1800">
                <a:latin typeface="Arial"/>
                <a:cs typeface="Arial"/>
              </a:rPr>
              <a:t>Grunnlag for treffsikre strategier og prioriteringer</a:t>
            </a:r>
            <a:endParaRPr lang="nb-NO" sz="1800">
              <a:latin typeface="Arial" panose="020B0604020202020204" pitchFamily="34" charset="0"/>
              <a:cs typeface="Arial" panose="020B0604020202020204" pitchFamily="34" charset="0"/>
            </a:endParaRPr>
          </a:p>
        </p:txBody>
      </p:sp>
      <p:sp>
        <p:nvSpPr>
          <p:cNvPr id="7" name="Rektangel: avrundede hjørner 6">
            <a:extLst>
              <a:ext uri="{FF2B5EF4-FFF2-40B4-BE49-F238E27FC236}">
                <a16:creationId xmlns:a16="http://schemas.microsoft.com/office/drawing/2014/main" id="{F7D34BEC-71D6-8751-8740-C64BA2215474}"/>
              </a:ext>
            </a:extLst>
          </p:cNvPr>
          <p:cNvSpPr>
            <a:spLocks noGrp="1" noRot="1" noMove="1" noResize="1" noEditPoints="1" noAdjustHandles="1" noChangeArrowheads="1" noChangeShapeType="1"/>
          </p:cNvSpPr>
          <p:nvPr/>
        </p:nvSpPr>
        <p:spPr>
          <a:xfrm>
            <a:off x="1225549" y="2294567"/>
            <a:ext cx="1557411" cy="890939"/>
          </a:xfrm>
          <a:prstGeom prst="round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nb-NO" sz="8000" b="1">
                <a:solidFill>
                  <a:srgbClr val="000000"/>
                </a:solidFill>
                <a:latin typeface="Arial" panose="020B0604020202020204" pitchFamily="34" charset="0"/>
                <a:cs typeface="Arial" panose="020B0604020202020204" pitchFamily="34" charset="0"/>
              </a:rPr>
              <a:t>#1</a:t>
            </a:r>
          </a:p>
        </p:txBody>
      </p:sp>
      <p:sp>
        <p:nvSpPr>
          <p:cNvPr id="11" name="Rektangel: avrundede hjørner 10">
            <a:extLst>
              <a:ext uri="{FF2B5EF4-FFF2-40B4-BE49-F238E27FC236}">
                <a16:creationId xmlns:a16="http://schemas.microsoft.com/office/drawing/2014/main" id="{3B4D2A61-658A-549A-BC23-C5FD298DD7B7}"/>
              </a:ext>
            </a:extLst>
          </p:cNvPr>
          <p:cNvSpPr>
            <a:spLocks noGrp="1" noRot="1" noMove="1" noResize="1" noEditPoints="1" noAdjustHandles="1" noChangeArrowheads="1" noChangeShapeType="1"/>
          </p:cNvSpPr>
          <p:nvPr/>
        </p:nvSpPr>
        <p:spPr>
          <a:xfrm>
            <a:off x="6741329" y="2268778"/>
            <a:ext cx="1424663" cy="942516"/>
          </a:xfrm>
          <a:prstGeom prst="round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nb-NO" sz="8000" b="1">
                <a:solidFill>
                  <a:srgbClr val="000000"/>
                </a:solidFill>
                <a:latin typeface="Arial" panose="020B0604020202020204" pitchFamily="34" charset="0"/>
                <a:cs typeface="Arial" panose="020B0604020202020204" pitchFamily="34" charset="0"/>
              </a:rPr>
              <a:t>#2</a:t>
            </a:r>
          </a:p>
        </p:txBody>
      </p:sp>
      <p:sp>
        <p:nvSpPr>
          <p:cNvPr id="12" name="TekstSylinder 11">
            <a:extLst>
              <a:ext uri="{FF2B5EF4-FFF2-40B4-BE49-F238E27FC236}">
                <a16:creationId xmlns:a16="http://schemas.microsoft.com/office/drawing/2014/main" id="{E422680A-9C6E-A252-51C9-F8C5E2B3CE66}"/>
              </a:ext>
            </a:extLst>
          </p:cNvPr>
          <p:cNvSpPr txBox="1">
            <a:spLocks noGrp="1" noRot="1" noMove="1" noResize="1" noEditPoints="1" noAdjustHandles="1" noChangeArrowheads="1" noChangeShapeType="1"/>
          </p:cNvSpPr>
          <p:nvPr/>
        </p:nvSpPr>
        <p:spPr>
          <a:xfrm>
            <a:off x="8107533" y="2262176"/>
            <a:ext cx="2779408" cy="923330"/>
          </a:xfrm>
          <a:prstGeom prst="rect">
            <a:avLst/>
          </a:prstGeom>
          <a:noFill/>
        </p:spPr>
        <p:txBody>
          <a:bodyPr wrap="square">
            <a:spAutoFit/>
          </a:bodyPr>
          <a:lstStyle/>
          <a:p>
            <a:r>
              <a:rPr lang="nb-NO" sz="1800">
                <a:latin typeface="Arial"/>
                <a:cs typeface="Arial"/>
              </a:rPr>
              <a:t>R</a:t>
            </a:r>
            <a:r>
              <a:rPr lang="nb-NO" sz="1800" noProof="0" err="1">
                <a:latin typeface="Arial"/>
                <a:cs typeface="Arial"/>
              </a:rPr>
              <a:t>efleksjon</a:t>
            </a:r>
            <a:r>
              <a:rPr lang="nb-NO" sz="1800" noProof="0">
                <a:latin typeface="Arial"/>
                <a:cs typeface="Arial"/>
              </a:rPr>
              <a:t> og diskusjon om hvordan samfunns-trendene treffer</a:t>
            </a:r>
          </a:p>
        </p:txBody>
      </p:sp>
      <p:sp>
        <p:nvSpPr>
          <p:cNvPr id="14" name="TekstSylinder 13">
            <a:extLst>
              <a:ext uri="{FF2B5EF4-FFF2-40B4-BE49-F238E27FC236}">
                <a16:creationId xmlns:a16="http://schemas.microsoft.com/office/drawing/2014/main" id="{2BE133CC-67C1-9EEA-6FEF-7C8795D11CA6}"/>
              </a:ext>
            </a:extLst>
          </p:cNvPr>
          <p:cNvSpPr txBox="1">
            <a:spLocks noGrp="1" noRot="1" noMove="1" noResize="1" noEditPoints="1" noAdjustHandles="1" noChangeArrowheads="1" noChangeShapeType="1"/>
          </p:cNvSpPr>
          <p:nvPr/>
        </p:nvSpPr>
        <p:spPr>
          <a:xfrm>
            <a:off x="2566365" y="4492787"/>
            <a:ext cx="3189382" cy="1477328"/>
          </a:xfrm>
          <a:prstGeom prst="rect">
            <a:avLst/>
          </a:prstGeom>
          <a:noFill/>
        </p:spPr>
        <p:txBody>
          <a:bodyPr wrap="square" lIns="91440" tIns="45720" rIns="91440" bIns="45720" anchor="t">
            <a:spAutoFit/>
          </a:bodyPr>
          <a:lstStyle/>
          <a:p>
            <a:pPr>
              <a:lnSpc>
                <a:spcPct val="100000"/>
              </a:lnSpc>
              <a:buClrTx/>
            </a:pPr>
            <a:r>
              <a:rPr lang="nb-NO">
                <a:solidFill>
                  <a:schemeClr val="bg1"/>
                </a:solidFill>
                <a:latin typeface="Arial"/>
                <a:cs typeface="Arial"/>
              </a:rPr>
              <a:t>Samfunnet endrer seg raskt og uforutsigbart. Analysen vurderer hvilke trender som er viktigst for Nav og hvilke som er mest usikre</a:t>
            </a:r>
          </a:p>
        </p:txBody>
      </p:sp>
      <p:sp>
        <p:nvSpPr>
          <p:cNvPr id="15" name="TekstSylinder 14">
            <a:extLst>
              <a:ext uri="{FF2B5EF4-FFF2-40B4-BE49-F238E27FC236}">
                <a16:creationId xmlns:a16="http://schemas.microsoft.com/office/drawing/2014/main" id="{2239D368-08D7-2308-5486-B3F70340D8B2}"/>
              </a:ext>
            </a:extLst>
          </p:cNvPr>
          <p:cNvSpPr txBox="1">
            <a:spLocks noGrp="1" noRot="1" noMove="1" noResize="1" noEditPoints="1" noAdjustHandles="1" noChangeArrowheads="1" noChangeShapeType="1"/>
          </p:cNvSpPr>
          <p:nvPr/>
        </p:nvSpPr>
        <p:spPr>
          <a:xfrm>
            <a:off x="8107533" y="4550394"/>
            <a:ext cx="3125629" cy="1200329"/>
          </a:xfrm>
          <a:prstGeom prst="rect">
            <a:avLst/>
          </a:prstGeom>
          <a:noFill/>
        </p:spPr>
        <p:txBody>
          <a:bodyPr wrap="square" lIns="91440" tIns="45720" rIns="91440" bIns="45720" anchor="t">
            <a:spAutoFit/>
          </a:bodyPr>
          <a:lstStyle/>
          <a:p>
            <a:r>
              <a:rPr lang="nb-NO">
                <a:solidFill>
                  <a:schemeClr val="bg1"/>
                </a:solidFill>
                <a:latin typeface="Arial"/>
                <a:cs typeface="Arial"/>
              </a:rPr>
              <a:t>Ansatte i Nav er hoved-målgruppe, men vi ønsker også å nå beslutningstakere og samarbeidspartnere</a:t>
            </a:r>
          </a:p>
        </p:txBody>
      </p:sp>
      <p:pic>
        <p:nvPicPr>
          <p:cNvPr id="18" name="Grafikk 17" descr="Mann og kvinne kontur">
            <a:extLst>
              <a:ext uri="{FF2B5EF4-FFF2-40B4-BE49-F238E27FC236}">
                <a16:creationId xmlns:a16="http://schemas.microsoft.com/office/drawing/2014/main" id="{D9934BE8-038C-A67B-3D77-301976927B26}"/>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rcRect/>
          <a:stretch/>
        </p:blipFill>
        <p:spPr>
          <a:xfrm>
            <a:off x="6892158" y="4684350"/>
            <a:ext cx="942229" cy="942229"/>
          </a:xfrm>
          <a:prstGeom prst="rect">
            <a:avLst/>
          </a:prstGeom>
        </p:spPr>
      </p:pic>
      <p:pic>
        <p:nvPicPr>
          <p:cNvPr id="19" name="Grafikk 18" descr="By kontur">
            <a:extLst>
              <a:ext uri="{FF2B5EF4-FFF2-40B4-BE49-F238E27FC236}">
                <a16:creationId xmlns:a16="http://schemas.microsoft.com/office/drawing/2014/main" id="{D2A88279-87A9-100A-9B80-121BC2F39E6C}"/>
              </a:ext>
            </a:extLst>
          </p:cNvPr>
          <p:cNvPicPr>
            <a:picLocks noGrp="1" noRot="1" noChangeAspec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rcRect/>
          <a:stretch/>
        </p:blipFill>
        <p:spPr>
          <a:xfrm>
            <a:off x="1342986" y="4684350"/>
            <a:ext cx="1071280" cy="1071280"/>
          </a:xfrm>
          <a:prstGeom prst="rect">
            <a:avLst/>
          </a:prstGeom>
        </p:spPr>
      </p:pic>
    </p:spTree>
    <p:extLst>
      <p:ext uri="{BB962C8B-B14F-4D97-AF65-F5344CB8AC3E}">
        <p14:creationId xmlns:p14="http://schemas.microsoft.com/office/powerpoint/2010/main" val="18568439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person, innendørs, klær, negl&#10;&#10;KI-generert innhold kan være feil.">
            <a:extLst>
              <a:ext uri="{FF2B5EF4-FFF2-40B4-BE49-F238E27FC236}">
                <a16:creationId xmlns:a16="http://schemas.microsoft.com/office/drawing/2014/main" id="{96D8B66F-8789-8D95-FB37-EFD26E88E7EB}"/>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TekstSylinder 3">
            <a:extLst>
              <a:ext uri="{FF2B5EF4-FFF2-40B4-BE49-F238E27FC236}">
                <a16:creationId xmlns:a16="http://schemas.microsoft.com/office/drawing/2014/main" id="{AEE401EE-2D64-E52B-64BA-335BFE8AAD43}"/>
              </a:ext>
            </a:extLst>
          </p:cNvPr>
          <p:cNvSpPr txBox="1">
            <a:spLocks noGrp="1" noRot="1" noMove="1" noResize="1" noEditPoints="1" noAdjustHandles="1" noChangeArrowheads="1" noChangeShapeType="1"/>
          </p:cNvSpPr>
          <p:nvPr/>
        </p:nvSpPr>
        <p:spPr>
          <a:xfrm>
            <a:off x="10174390" y="6375600"/>
            <a:ext cx="1731014" cy="246221"/>
          </a:xfrm>
          <a:prstGeom prst="rect">
            <a:avLst/>
          </a:prstGeom>
          <a:noFill/>
        </p:spPr>
        <p:txBody>
          <a:bodyPr wrap="square" rtlCol="0">
            <a:spAutoFit/>
          </a:bodyPr>
          <a:lstStyle/>
          <a:p>
            <a:pPr algn="r"/>
            <a:r>
              <a:rPr lang="nb-NO" sz="1000">
                <a:solidFill>
                  <a:schemeClr val="tx1">
                    <a:lumMod val="50000"/>
                    <a:lumOff val="50000"/>
                  </a:schemeClr>
                </a:solidFill>
                <a:latin typeface="Arial" panose="020B0604020202020204" pitchFamily="34" charset="0"/>
                <a:cs typeface="Arial" panose="020B0604020202020204" pitchFamily="34" charset="0"/>
              </a:rPr>
              <a:t>Foto: </a:t>
            </a:r>
            <a:r>
              <a:rPr lang="nb-NO" sz="1000" err="1">
                <a:solidFill>
                  <a:schemeClr val="tx1">
                    <a:lumMod val="50000"/>
                    <a:lumOff val="50000"/>
                  </a:schemeClr>
                </a:solidFill>
                <a:latin typeface="Arial" panose="020B0604020202020204" pitchFamily="34" charset="0"/>
                <a:cs typeface="Arial" panose="020B0604020202020204" pitchFamily="34" charset="0"/>
              </a:rPr>
              <a:t>Colourbox</a:t>
            </a:r>
            <a:endParaRPr lang="nb-NO" sz="1000">
              <a:solidFill>
                <a:schemeClr val="tx1">
                  <a:lumMod val="50000"/>
                  <a:lumOff val="50000"/>
                </a:schemeClr>
              </a:solidFill>
              <a:latin typeface="Arial" panose="020B0604020202020204" pitchFamily="34" charset="0"/>
              <a:cs typeface="Arial" panose="020B0604020202020204" pitchFamily="34" charset="0"/>
            </a:endParaRPr>
          </a:p>
        </p:txBody>
      </p:sp>
      <p:sp>
        <p:nvSpPr>
          <p:cNvPr id="5" name="Rektangel 4">
            <a:extLst>
              <a:ext uri="{FF2B5EF4-FFF2-40B4-BE49-F238E27FC236}">
                <a16:creationId xmlns:a16="http://schemas.microsoft.com/office/drawing/2014/main" id="{DB055A2A-D894-EED7-DF64-11179A7CBA3D}"/>
              </a:ext>
            </a:extLst>
          </p:cNvPr>
          <p:cNvSpPr>
            <a:spLocks noGrp="1" noRot="1" noMove="1" noResize="1" noEditPoints="1" noAdjustHandles="1" noChangeArrowheads="1" noChangeShapeType="1"/>
          </p:cNvSpPr>
          <p:nvPr/>
        </p:nvSpPr>
        <p:spPr>
          <a:xfrm>
            <a:off x="6340642" y="234616"/>
            <a:ext cx="4800600" cy="57029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buFont typeface="Arial" panose="020B0604020202020204" pitchFamily="34" charset="0"/>
              <a:buChar char="•"/>
            </a:pPr>
            <a:r>
              <a:rPr lang="nb-NO" sz="2400"/>
              <a:t>Lavere sysselsetting i olje- og gassnæringen</a:t>
            </a:r>
          </a:p>
          <a:p>
            <a:pPr marL="0" indent="0">
              <a:buNone/>
            </a:pPr>
            <a:endParaRPr lang="nb-NO" sz="2400"/>
          </a:p>
          <a:p>
            <a:pPr>
              <a:buFont typeface="Arial" panose="020B0604020202020204" pitchFamily="34" charset="0"/>
              <a:buChar char="•"/>
            </a:pPr>
            <a:r>
              <a:rPr lang="nb-NO" sz="2400"/>
              <a:t>Satsinger på havvind, hydrogen og batteriproduksjon</a:t>
            </a:r>
          </a:p>
          <a:p>
            <a:pPr lvl="1"/>
            <a:r>
              <a:rPr lang="nb-NO" sz="2000"/>
              <a:t>Utfordringer med lønnsomhet og global usikkerhet påvirker tempoet i grønt skifte</a:t>
            </a:r>
          </a:p>
          <a:p>
            <a:pPr marL="0" indent="0">
              <a:buNone/>
            </a:pPr>
            <a:endParaRPr lang="nb-NO" sz="2400"/>
          </a:p>
          <a:p>
            <a:pPr>
              <a:buFont typeface="Arial" panose="020B0604020202020204" pitchFamily="34" charset="0"/>
              <a:buChar char="•"/>
            </a:pPr>
            <a:r>
              <a:rPr lang="nb-NO" sz="2400"/>
              <a:t>Nav kan tilrettelegge for omstilling og kompetanseheving</a:t>
            </a:r>
          </a:p>
        </p:txBody>
      </p:sp>
      <p:sp>
        <p:nvSpPr>
          <p:cNvPr id="6" name="Title 3">
            <a:extLst>
              <a:ext uri="{FF2B5EF4-FFF2-40B4-BE49-F238E27FC236}">
                <a16:creationId xmlns:a16="http://schemas.microsoft.com/office/drawing/2014/main" id="{BF53D76F-079E-0206-3E9D-E289739BECCD}"/>
              </a:ext>
            </a:extLst>
          </p:cNvPr>
          <p:cNvSpPr txBox="1">
            <a:spLocks noGrp="1" noRot="1" noMove="1" noResize="1" noEditPoints="1" noAdjustHandles="1" noChangeArrowheads="1" noChangeShapeType="1"/>
          </p:cNvSpPr>
          <p:nvPr/>
        </p:nvSpPr>
        <p:spPr>
          <a:xfrm>
            <a:off x="6709611" y="744429"/>
            <a:ext cx="4299284" cy="1072080"/>
          </a:xfrm>
          <a:prstGeom prst="rect">
            <a:avLst/>
          </a:prstGeom>
        </p:spPr>
        <p:txBody>
          <a:bodyPr anchor="ctr">
            <a:normAutofit fontScale="92500" lnSpcReduction="20000"/>
          </a:bodyPr>
          <a:lstStyle>
            <a:lvl1pPr algn="l" defTabSz="914377" rtl="0" eaLnBrk="1" latinLnBrk="0" hangingPunct="1">
              <a:lnSpc>
                <a:spcPct val="90000"/>
              </a:lnSpc>
              <a:spcBef>
                <a:spcPct val="0"/>
              </a:spcBef>
              <a:buNone/>
              <a:defRPr sz="3200" b="0" kern="1200">
                <a:solidFill>
                  <a:schemeClr val="tx1"/>
                </a:solidFill>
                <a:latin typeface="Arial" panose="020B0604020202020204" pitchFamily="34" charset="0"/>
                <a:ea typeface="+mj-ea"/>
                <a:cs typeface="Arial" panose="020B0604020202020204" pitchFamily="34" charset="0"/>
              </a:defRPr>
            </a:lvl1pPr>
          </a:lstStyle>
          <a:p>
            <a:r>
              <a:rPr lang="nb-NO"/>
              <a:t>Felles forventninger fra personbrukere og arbeidsgivere</a:t>
            </a:r>
          </a:p>
        </p:txBody>
      </p:sp>
      <p:sp>
        <p:nvSpPr>
          <p:cNvPr id="7" name="Content Placeholder 2">
            <a:extLst>
              <a:ext uri="{FF2B5EF4-FFF2-40B4-BE49-F238E27FC236}">
                <a16:creationId xmlns:a16="http://schemas.microsoft.com/office/drawing/2014/main" id="{43D950D0-4FC5-9777-C5CA-F7EBA33A91AC}"/>
              </a:ext>
            </a:extLst>
          </p:cNvPr>
          <p:cNvSpPr txBox="1">
            <a:spLocks noGrp="1" noRot="1" noMove="1" noResize="1" noEditPoints="1" noAdjustHandles="1" noChangeArrowheads="1" noChangeShapeType="1"/>
          </p:cNvSpPr>
          <p:nvPr/>
        </p:nvSpPr>
        <p:spPr>
          <a:xfrm>
            <a:off x="6709611" y="2571557"/>
            <a:ext cx="4299284" cy="2577959"/>
          </a:xfrm>
          <a:prstGeom prst="rect">
            <a:avLst/>
          </a:prstGeom>
        </p:spPr>
        <p:txBody>
          <a:bodyPr vert="horz" lIns="91440" tIns="45720" rIns="91440" bIns="45720" rtlCol="0" anchor="t">
            <a:normAutofit/>
          </a:bodyPr>
          <a:lstStyle>
            <a:lvl1pPr marL="228594" indent="-228594" algn="l" defTabSz="914377" rtl="0" eaLnBrk="1" latinLnBrk="0" hangingPunct="1">
              <a:lnSpc>
                <a:spcPct val="90000"/>
              </a:lnSpc>
              <a:spcBef>
                <a:spcPts val="1000"/>
              </a:spcBef>
              <a:buClrTx/>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ClrTx/>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ClrTx/>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ClrTx/>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ClrTx/>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nb-NO" sz="2400">
                <a:latin typeface="Arial"/>
                <a:cs typeface="Arial"/>
              </a:rPr>
              <a:t>Sammenhengende tjenester på tvers av offentlig sektor</a:t>
            </a:r>
          </a:p>
          <a:p>
            <a:pPr>
              <a:spcAft>
                <a:spcPts val="600"/>
              </a:spcAft>
            </a:pPr>
            <a:r>
              <a:rPr lang="nb-NO" sz="2400">
                <a:latin typeface="Arial"/>
                <a:cs typeface="Arial"/>
              </a:rPr>
              <a:t>Mer målrettet inkludering i arbeidslivet og langsiktige planer</a:t>
            </a:r>
          </a:p>
          <a:p>
            <a:pPr>
              <a:spcAft>
                <a:spcPts val="600"/>
              </a:spcAft>
            </a:pPr>
            <a:endParaRPr lang="nb-NO" sz="2000"/>
          </a:p>
          <a:p>
            <a:pPr>
              <a:spcBef>
                <a:spcPts val="0"/>
              </a:spcBef>
              <a:spcAft>
                <a:spcPts val="600"/>
              </a:spcAft>
            </a:pPr>
            <a:endParaRPr lang="nb-NO" sz="2000"/>
          </a:p>
          <a:p>
            <a:pPr>
              <a:spcBef>
                <a:spcPts val="0"/>
              </a:spcBef>
              <a:spcAft>
                <a:spcPts val="600"/>
              </a:spcAft>
            </a:pPr>
            <a:endParaRPr lang="nb-NO" sz="2000"/>
          </a:p>
        </p:txBody>
      </p:sp>
    </p:spTree>
    <p:extLst>
      <p:ext uri="{BB962C8B-B14F-4D97-AF65-F5344CB8AC3E}">
        <p14:creationId xmlns:p14="http://schemas.microsoft.com/office/powerpoint/2010/main" val="27799109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8B68F-9F3D-6566-9661-0CBABBA4B55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D534041-1FD0-558F-DE1E-EF2A6908C621}"/>
              </a:ext>
            </a:extLst>
          </p:cNvPr>
          <p:cNvSpPr>
            <a:spLocks noGrp="1" noRot="1" noMove="1" noResize="1" noEditPoints="1" noAdjustHandles="1" noChangeArrowheads="1" noChangeShapeType="1"/>
          </p:cNvSpPr>
          <p:nvPr>
            <p:ph type="title"/>
          </p:nvPr>
        </p:nvSpPr>
        <p:spPr>
          <a:xfrm>
            <a:off x="838200" y="482400"/>
            <a:ext cx="5654321" cy="1072080"/>
          </a:xfrm>
        </p:spPr>
        <p:txBody>
          <a:bodyPr anchor="ctr">
            <a:normAutofit/>
          </a:bodyPr>
          <a:lstStyle/>
          <a:p>
            <a:r>
              <a:rPr lang="nb-NO">
                <a:latin typeface="Arial"/>
                <a:cs typeface="Arial"/>
              </a:rPr>
              <a:t>Forventninger fra personbrukere</a:t>
            </a:r>
            <a:endParaRPr lang="nb-NO"/>
          </a:p>
        </p:txBody>
      </p:sp>
      <p:sp>
        <p:nvSpPr>
          <p:cNvPr id="3" name="Content Placeholder 2">
            <a:extLst>
              <a:ext uri="{FF2B5EF4-FFF2-40B4-BE49-F238E27FC236}">
                <a16:creationId xmlns:a16="http://schemas.microsoft.com/office/drawing/2014/main" id="{9C16FF31-6A32-D89F-6663-B9DF1684017F}"/>
              </a:ext>
            </a:extLst>
          </p:cNvPr>
          <p:cNvSpPr>
            <a:spLocks noGrp="1" noRot="1" noMove="1" noResize="1" noEditPoints="1" noAdjustHandles="1" noChangeArrowheads="1" noChangeShapeType="1"/>
          </p:cNvSpPr>
          <p:nvPr>
            <p:ph sz="half" idx="1"/>
          </p:nvPr>
        </p:nvSpPr>
        <p:spPr>
          <a:xfrm>
            <a:off x="838200" y="1825625"/>
            <a:ext cx="5181600" cy="4351338"/>
          </a:xfrm>
        </p:spPr>
        <p:txBody>
          <a:bodyPr vert="horz" lIns="91440" tIns="45720" rIns="91440" bIns="45720" rtlCol="0" anchor="t">
            <a:normAutofit/>
          </a:bodyPr>
          <a:lstStyle/>
          <a:p>
            <a:pPr>
              <a:spcAft>
                <a:spcPts val="600"/>
              </a:spcAft>
            </a:pPr>
            <a:r>
              <a:rPr lang="nb-NO" sz="2200">
                <a:latin typeface="Arial"/>
                <a:cs typeface="Arial"/>
              </a:rPr>
              <a:t>Forventninger om å bli sett som et helt menneske, både i møte med tjenester og mennesker i Nav</a:t>
            </a:r>
          </a:p>
          <a:p>
            <a:pPr lvl="1">
              <a:spcAft>
                <a:spcPts val="600"/>
              </a:spcAft>
            </a:pPr>
            <a:r>
              <a:rPr kumimoji="0" lang="nb-NO" sz="1800" i="0" u="none" strike="noStrike" kern="1200" cap="none" spc="0" normalizeH="0" baseline="0" noProof="0">
                <a:ln>
                  <a:noFill/>
                </a:ln>
                <a:solidFill>
                  <a:srgbClr val="000000"/>
                </a:solidFill>
                <a:effectLst/>
                <a:uLnTx/>
                <a:uFillTx/>
                <a:latin typeface="Arial"/>
                <a:cs typeface="Arial"/>
              </a:rPr>
              <a:t>Mer gjennomtenkt samspill mellom digitale tjenester og personlig bistand</a:t>
            </a:r>
            <a:endParaRPr lang="nb-NO" sz="1800" i="0" u="none" strike="noStrike" kern="1200" cap="none" spc="0" normalizeH="0" baseline="0" noProof="0">
              <a:ln>
                <a:noFill/>
              </a:ln>
              <a:solidFill>
                <a:srgbClr val="000000"/>
              </a:solidFill>
              <a:effectLst/>
              <a:uLnTx/>
              <a:uFillTx/>
              <a:latin typeface="Arial"/>
              <a:cs typeface="Arial"/>
            </a:endParaRPr>
          </a:p>
          <a:p>
            <a:pPr lvl="1">
              <a:spcAft>
                <a:spcPts val="600"/>
              </a:spcAft>
            </a:pPr>
            <a:r>
              <a:rPr lang="nb-NO" sz="1800">
                <a:solidFill>
                  <a:srgbClr val="000000"/>
                </a:solidFill>
                <a:latin typeface="Arial"/>
                <a:cs typeface="Arial"/>
              </a:rPr>
              <a:t>Ny teknologi kan inkludere flere, men også skape nye barrierer</a:t>
            </a:r>
          </a:p>
          <a:p>
            <a:pPr lvl="1">
              <a:spcAft>
                <a:spcPts val="600"/>
              </a:spcAft>
            </a:pPr>
            <a:r>
              <a:rPr lang="nb-NO" sz="1800">
                <a:latin typeface="Arial"/>
                <a:cs typeface="Arial"/>
              </a:rPr>
              <a:t>Behov for </a:t>
            </a:r>
            <a:r>
              <a:rPr lang="nb-NO" sz="1800" err="1">
                <a:latin typeface="Arial"/>
                <a:cs typeface="Arial"/>
              </a:rPr>
              <a:t>relasjonskompetanse</a:t>
            </a:r>
            <a:endParaRPr lang="nb-NO" sz="2400">
              <a:latin typeface="Arial"/>
              <a:cs typeface="Arial"/>
            </a:endParaRPr>
          </a:p>
          <a:p>
            <a:pPr>
              <a:spcAft>
                <a:spcPts val="600"/>
              </a:spcAft>
            </a:pPr>
            <a:r>
              <a:rPr lang="nb-NO" sz="2400">
                <a:latin typeface="Arial"/>
                <a:cs typeface="Arial"/>
              </a:rPr>
              <a:t>Persontilpassede tjenester</a:t>
            </a:r>
          </a:p>
          <a:p>
            <a:pPr>
              <a:spcAft>
                <a:spcPts val="600"/>
              </a:spcAft>
            </a:pPr>
            <a:r>
              <a:rPr lang="nb-NO" sz="2400">
                <a:latin typeface="Arial"/>
                <a:cs typeface="Arial"/>
              </a:rPr>
              <a:t>Medvirkning på alle nivåer</a:t>
            </a:r>
          </a:p>
          <a:p>
            <a:pPr>
              <a:spcAft>
                <a:spcPts val="600"/>
              </a:spcAft>
            </a:pPr>
            <a:endParaRPr lang="nb-NO" sz="2000"/>
          </a:p>
          <a:p>
            <a:pPr>
              <a:spcAft>
                <a:spcPts val="600"/>
              </a:spcAft>
            </a:pPr>
            <a:endParaRPr lang="nb-NO" sz="2000"/>
          </a:p>
          <a:p>
            <a:pPr>
              <a:spcAft>
                <a:spcPts val="600"/>
              </a:spcAft>
            </a:pPr>
            <a:endParaRPr lang="nb-NO" sz="2000"/>
          </a:p>
          <a:p>
            <a:pPr>
              <a:spcBef>
                <a:spcPts val="0"/>
              </a:spcBef>
              <a:spcAft>
                <a:spcPts val="600"/>
              </a:spcAft>
            </a:pPr>
            <a:endParaRPr lang="nb-NO" sz="2000"/>
          </a:p>
          <a:p>
            <a:pPr>
              <a:spcBef>
                <a:spcPts val="0"/>
              </a:spcBef>
              <a:spcAft>
                <a:spcPts val="600"/>
              </a:spcAft>
            </a:pPr>
            <a:endParaRPr lang="nb-NO" sz="2000"/>
          </a:p>
        </p:txBody>
      </p:sp>
      <p:sp>
        <p:nvSpPr>
          <p:cNvPr id="2" name="TekstSylinder 1">
            <a:extLst>
              <a:ext uri="{FF2B5EF4-FFF2-40B4-BE49-F238E27FC236}">
                <a16:creationId xmlns:a16="http://schemas.microsoft.com/office/drawing/2014/main" id="{239E50C3-0EF3-C0FB-A285-50A66488D532}"/>
              </a:ext>
            </a:extLst>
          </p:cNvPr>
          <p:cNvSpPr txBox="1">
            <a:spLocks noGrp="1" noRot="1" noMove="1" noResize="1" noEditPoints="1" noAdjustHandles="1" noChangeArrowheads="1" noChangeShapeType="1"/>
          </p:cNvSpPr>
          <p:nvPr/>
        </p:nvSpPr>
        <p:spPr>
          <a:xfrm>
            <a:off x="9842607" y="6201887"/>
            <a:ext cx="1731014" cy="246221"/>
          </a:xfrm>
          <a:prstGeom prst="rect">
            <a:avLst/>
          </a:prstGeom>
          <a:noFill/>
        </p:spPr>
        <p:txBody>
          <a:bodyPr wrap="square" rtlCol="0">
            <a:spAutoFit/>
          </a:bodyPr>
          <a:lstStyle/>
          <a:p>
            <a:pPr algn="r"/>
            <a:r>
              <a:rPr lang="nb-NO" sz="1000">
                <a:solidFill>
                  <a:schemeClr val="tx1">
                    <a:lumMod val="50000"/>
                    <a:lumOff val="50000"/>
                  </a:schemeClr>
                </a:solidFill>
                <a:latin typeface="Arial" panose="020B0604020202020204" pitchFamily="34" charset="0"/>
                <a:cs typeface="Arial" panose="020B0604020202020204" pitchFamily="34" charset="0"/>
              </a:rPr>
              <a:t>Foto: Microsoft stockbilder</a:t>
            </a:r>
          </a:p>
        </p:txBody>
      </p:sp>
      <p:sp>
        <p:nvSpPr>
          <p:cNvPr id="6" name="Rektangel 5">
            <a:extLst>
              <a:ext uri="{FF2B5EF4-FFF2-40B4-BE49-F238E27FC236}">
                <a16:creationId xmlns:a16="http://schemas.microsoft.com/office/drawing/2014/main" id="{B0DFDB36-41B4-653C-4CCD-693D17FC4529}"/>
              </a:ext>
            </a:extLst>
          </p:cNvPr>
          <p:cNvSpPr>
            <a:spLocks noGrp="1" noRot="1" noMove="1" noResize="1" noEditPoints="1" noAdjustHandles="1" noChangeArrowheads="1" noChangeShapeType="1"/>
          </p:cNvSpPr>
          <p:nvPr/>
        </p:nvSpPr>
        <p:spPr>
          <a:xfrm>
            <a:off x="6768326" y="1369319"/>
            <a:ext cx="4825644" cy="4808999"/>
          </a:xfrm>
          <a:prstGeom prst="rect">
            <a:avLst/>
          </a:prstGeom>
          <a:solidFill>
            <a:srgbClr val="CC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6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5" name="Bilde 4">
            <a:extLst>
              <a:ext uri="{FF2B5EF4-FFF2-40B4-BE49-F238E27FC236}">
                <a16:creationId xmlns:a16="http://schemas.microsoft.com/office/drawing/2014/main" id="{BABFF9C4-06D8-A9CF-3F72-5EE55DED51D1}"/>
              </a:ext>
            </a:extLst>
          </p:cNvPr>
          <p:cNvPicPr>
            <a:picLocks noGrp="1" noRot="1" noChangeAspect="1" noMove="1" noResize="1" noEditPoints="1" noAdjustHandles="1" noChangeArrowheads="1" noChangeShapeType="1" noCrop="1"/>
          </p:cNvPicPr>
          <p:nvPr/>
        </p:nvPicPr>
        <p:blipFill rotWithShape="1">
          <a:blip r:embed="rId3" cstate="screen">
            <a:extLst>
              <a:ext uri="{28A0092B-C50C-407E-A947-70E740481C1C}">
                <a14:useLocalDpi xmlns:a14="http://schemas.microsoft.com/office/drawing/2010/main"/>
              </a:ext>
            </a:extLst>
          </a:blip>
          <a:srcRect/>
          <a:stretch/>
        </p:blipFill>
        <p:spPr>
          <a:xfrm>
            <a:off x="6964326" y="1549163"/>
            <a:ext cx="4410739" cy="4473252"/>
          </a:xfrm>
          <a:prstGeom prst="rect">
            <a:avLst/>
          </a:prstGeom>
        </p:spPr>
      </p:pic>
    </p:spTree>
    <p:extLst>
      <p:ext uri="{BB962C8B-B14F-4D97-AF65-F5344CB8AC3E}">
        <p14:creationId xmlns:p14="http://schemas.microsoft.com/office/powerpoint/2010/main" val="14556881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6F820B-5965-9C0C-1402-83EA8FD8AEDD}"/>
            </a:ext>
          </a:extLst>
        </p:cNvPr>
        <p:cNvGrpSpPr/>
        <p:nvPr/>
      </p:nvGrpSpPr>
      <p:grpSpPr>
        <a:xfrm>
          <a:off x="0" y="0"/>
          <a:ext cx="0" cy="0"/>
          <a:chOff x="0" y="0"/>
          <a:chExt cx="0" cy="0"/>
        </a:xfrm>
      </p:grpSpPr>
      <p:sp>
        <p:nvSpPr>
          <p:cNvPr id="12" name="Tittel 1">
            <a:extLst>
              <a:ext uri="{FF2B5EF4-FFF2-40B4-BE49-F238E27FC236}">
                <a16:creationId xmlns:a16="http://schemas.microsoft.com/office/drawing/2014/main" id="{046C5C4B-D7A3-4E6C-A181-515206E63D4F}"/>
              </a:ext>
            </a:extLst>
          </p:cNvPr>
          <p:cNvSpPr>
            <a:spLocks noGrp="1" noRot="1" noMove="1" noResize="1" noEditPoints="1" noAdjustHandles="1" noChangeArrowheads="1" noChangeShapeType="1"/>
          </p:cNvSpPr>
          <p:nvPr>
            <p:ph type="title"/>
          </p:nvPr>
        </p:nvSpPr>
        <p:spPr>
          <a:xfrm>
            <a:off x="838200" y="307739"/>
            <a:ext cx="10515600" cy="1072080"/>
          </a:xfrm>
        </p:spPr>
        <p:txBody>
          <a:bodyPr>
            <a:normAutofit/>
          </a:bodyPr>
          <a:lstStyle/>
          <a:p>
            <a:pPr algn="ctr"/>
            <a:r>
              <a:rPr lang="nb-NO" err="1"/>
              <a:t>Forventningsgap</a:t>
            </a:r>
            <a:r>
              <a:rPr lang="nb-NO"/>
              <a:t> og dilemma mot 2035</a:t>
            </a:r>
          </a:p>
        </p:txBody>
      </p:sp>
      <p:sp>
        <p:nvSpPr>
          <p:cNvPr id="8" name="Trapes 7">
            <a:extLst>
              <a:ext uri="{FF2B5EF4-FFF2-40B4-BE49-F238E27FC236}">
                <a16:creationId xmlns:a16="http://schemas.microsoft.com/office/drawing/2014/main" id="{2BF8D2EE-E54B-0277-75CC-7C3D842C8025}"/>
              </a:ext>
            </a:extLst>
          </p:cNvPr>
          <p:cNvSpPr>
            <a:spLocks noGrp="1" noRot="1" noMove="1" noResize="1" noEditPoints="1" noAdjustHandles="1" noChangeArrowheads="1" noChangeShapeType="1"/>
          </p:cNvSpPr>
          <p:nvPr/>
        </p:nvSpPr>
        <p:spPr>
          <a:xfrm rot="10800000">
            <a:off x="-1485904" y="2732566"/>
            <a:ext cx="6228023" cy="4122563"/>
          </a:xfrm>
          <a:prstGeom prst="trapezoid">
            <a:avLst/>
          </a:prstGeom>
          <a:solidFill>
            <a:srgbClr val="CC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Trapes 8">
            <a:extLst>
              <a:ext uri="{FF2B5EF4-FFF2-40B4-BE49-F238E27FC236}">
                <a16:creationId xmlns:a16="http://schemas.microsoft.com/office/drawing/2014/main" id="{A69B3ED2-155E-2B7D-376B-BA06E341AF5F}"/>
              </a:ext>
            </a:extLst>
          </p:cNvPr>
          <p:cNvSpPr>
            <a:spLocks noGrp="1" noRot="1" noMove="1" noResize="1" noEditPoints="1" noAdjustHandles="1" noChangeArrowheads="1" noChangeShapeType="1"/>
          </p:cNvSpPr>
          <p:nvPr/>
        </p:nvSpPr>
        <p:spPr>
          <a:xfrm rot="10800000" flipH="1">
            <a:off x="7449882" y="2752641"/>
            <a:ext cx="6386624" cy="4122563"/>
          </a:xfrm>
          <a:prstGeom prst="trapezoid">
            <a:avLst/>
          </a:prstGeom>
          <a:solidFill>
            <a:srgbClr val="CC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ekstSylinder 5">
            <a:extLst>
              <a:ext uri="{FF2B5EF4-FFF2-40B4-BE49-F238E27FC236}">
                <a16:creationId xmlns:a16="http://schemas.microsoft.com/office/drawing/2014/main" id="{2DAF31EB-C050-3171-289A-BB1419F5236F}"/>
              </a:ext>
            </a:extLst>
          </p:cNvPr>
          <p:cNvSpPr txBox="1">
            <a:spLocks noGrp="1" noRot="1" noMove="1" noResize="1" noEditPoints="1" noAdjustHandles="1" noChangeArrowheads="1" noChangeShapeType="1"/>
          </p:cNvSpPr>
          <p:nvPr/>
        </p:nvSpPr>
        <p:spPr>
          <a:xfrm>
            <a:off x="1060469" y="2984454"/>
            <a:ext cx="2990536" cy="1631216"/>
          </a:xfrm>
          <a:prstGeom prst="rect">
            <a:avLst/>
          </a:prstGeom>
          <a:noFill/>
        </p:spPr>
        <p:txBody>
          <a:bodyPr wrap="square" rtlCol="0">
            <a:spAutoFit/>
          </a:bodyPr>
          <a:lstStyle/>
          <a:p>
            <a:pPr algn="ctr"/>
            <a:r>
              <a:rPr lang="nb-NO" sz="2000">
                <a:latin typeface="Arial" panose="020B0604020202020204" pitchFamily="34" charset="0"/>
                <a:cs typeface="Arial" panose="020B0604020202020204" pitchFamily="34" charset="0"/>
              </a:rPr>
              <a:t>Forenkling, automatisering og et mer effektivt Nav som ikke bruker for mye skattepenger</a:t>
            </a:r>
          </a:p>
        </p:txBody>
      </p:sp>
      <p:sp>
        <p:nvSpPr>
          <p:cNvPr id="7" name="TekstSylinder 6">
            <a:extLst>
              <a:ext uri="{FF2B5EF4-FFF2-40B4-BE49-F238E27FC236}">
                <a16:creationId xmlns:a16="http://schemas.microsoft.com/office/drawing/2014/main" id="{E852315E-DC9B-B623-B86E-718D41CB38B3}"/>
              </a:ext>
            </a:extLst>
          </p:cNvPr>
          <p:cNvSpPr txBox="1">
            <a:spLocks noGrp="1" noRot="1" noMove="1" noResize="1" noEditPoints="1" noAdjustHandles="1" noChangeArrowheads="1" noChangeShapeType="1"/>
          </p:cNvSpPr>
          <p:nvPr/>
        </p:nvSpPr>
        <p:spPr>
          <a:xfrm>
            <a:off x="8006315" y="3011035"/>
            <a:ext cx="2955095" cy="1323439"/>
          </a:xfrm>
          <a:prstGeom prst="rect">
            <a:avLst/>
          </a:prstGeom>
          <a:noFill/>
        </p:spPr>
        <p:txBody>
          <a:bodyPr wrap="square" rtlCol="0">
            <a:spAutoFit/>
          </a:bodyPr>
          <a:lstStyle/>
          <a:p>
            <a:pPr algn="ctr"/>
            <a:r>
              <a:rPr lang="nb-NO" sz="2000">
                <a:latin typeface="Arial" panose="020B0604020202020204" pitchFamily="34" charset="0"/>
                <a:cs typeface="Arial" panose="020B0604020202020204" pitchFamily="34" charset="0"/>
              </a:rPr>
              <a:t>Tjenester og oppfølging tilpasset den enkelte, og menneskemøter som ser den enkelte</a:t>
            </a:r>
          </a:p>
        </p:txBody>
      </p:sp>
      <p:pic>
        <p:nvPicPr>
          <p:cNvPr id="11" name="Bilde 10" descr="Et bilde som inneholder Font, Grafikk, logo, grafisk design&#10;&#10;KI-generert innhold kan være feil.">
            <a:extLst>
              <a:ext uri="{FF2B5EF4-FFF2-40B4-BE49-F238E27FC236}">
                <a16:creationId xmlns:a16="http://schemas.microsoft.com/office/drawing/2014/main" id="{BBAC58C8-D5F2-4989-2C19-55A12E85517F}"/>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4980136" y="4026698"/>
            <a:ext cx="2399063" cy="1509622"/>
          </a:xfrm>
          <a:prstGeom prst="rect">
            <a:avLst/>
          </a:prstGeom>
        </p:spPr>
      </p:pic>
    </p:spTree>
    <p:extLst>
      <p:ext uri="{BB962C8B-B14F-4D97-AF65-F5344CB8AC3E}">
        <p14:creationId xmlns:p14="http://schemas.microsoft.com/office/powerpoint/2010/main" val="28198143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DBC46-8B8F-D809-090D-FD30EF7763C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26690C8-08F2-BF5A-599D-9123F90C345D}"/>
              </a:ext>
            </a:extLst>
          </p:cNvPr>
          <p:cNvSpPr>
            <a:spLocks noGrp="1" noRot="1" noMove="1" noResize="1" noEditPoints="1" noAdjustHandles="1" noChangeArrowheads="1" noChangeShapeType="1"/>
          </p:cNvSpPr>
          <p:nvPr>
            <p:ph type="title"/>
          </p:nvPr>
        </p:nvSpPr>
        <p:spPr>
          <a:xfrm>
            <a:off x="838200" y="482400"/>
            <a:ext cx="10515600" cy="1072080"/>
          </a:xfrm>
        </p:spPr>
        <p:txBody>
          <a:bodyPr anchor="ctr">
            <a:normAutofit/>
          </a:bodyPr>
          <a:lstStyle/>
          <a:p>
            <a:r>
              <a:rPr lang="nb-NO">
                <a:latin typeface="Arial"/>
                <a:cs typeface="Arial"/>
              </a:rPr>
              <a:t>Arbeidsgivernes forventninger</a:t>
            </a:r>
            <a:endParaRPr lang="nb-NO"/>
          </a:p>
        </p:txBody>
      </p:sp>
      <p:sp>
        <p:nvSpPr>
          <p:cNvPr id="3" name="Content Placeholder 2">
            <a:extLst>
              <a:ext uri="{FF2B5EF4-FFF2-40B4-BE49-F238E27FC236}">
                <a16:creationId xmlns:a16="http://schemas.microsoft.com/office/drawing/2014/main" id="{F0F96019-471D-5E7A-E82C-1B61056A39FB}"/>
              </a:ext>
            </a:extLst>
          </p:cNvPr>
          <p:cNvSpPr>
            <a:spLocks noGrp="1" noRot="1" noMove="1" noResize="1" noEditPoints="1" noAdjustHandles="1" noChangeArrowheads="1" noChangeShapeType="1"/>
          </p:cNvSpPr>
          <p:nvPr>
            <p:ph sz="half" idx="1"/>
          </p:nvPr>
        </p:nvSpPr>
        <p:spPr>
          <a:xfrm>
            <a:off x="838200" y="1825625"/>
            <a:ext cx="5181600" cy="4351338"/>
          </a:xfrm>
        </p:spPr>
        <p:txBody>
          <a:bodyPr vert="horz" lIns="91440" tIns="45720" rIns="91440" bIns="45720" rtlCol="0" anchor="t">
            <a:normAutofit/>
          </a:bodyPr>
          <a:lstStyle/>
          <a:p>
            <a:pPr>
              <a:spcAft>
                <a:spcPts val="600"/>
              </a:spcAft>
            </a:pPr>
            <a:r>
              <a:rPr lang="nb-NO" sz="2400">
                <a:latin typeface="Arial"/>
                <a:cs typeface="Arial"/>
              </a:rPr>
              <a:t>Tilrettelegger for inkludering</a:t>
            </a:r>
          </a:p>
          <a:p>
            <a:pPr lvl="1">
              <a:spcAft>
                <a:spcPts val="600"/>
              </a:spcAft>
            </a:pPr>
            <a:r>
              <a:rPr lang="nb-NO" sz="2000">
                <a:latin typeface="Arial"/>
                <a:cs typeface="Arial"/>
              </a:rPr>
              <a:t>Et Nav som kjenner det lokale næringslivet og tenker langsiktig for å kvalifisere til behovene</a:t>
            </a:r>
            <a:endParaRPr lang="nb-NO" sz="3200"/>
          </a:p>
          <a:p>
            <a:pPr>
              <a:spcAft>
                <a:spcPts val="600"/>
              </a:spcAft>
            </a:pPr>
            <a:r>
              <a:rPr lang="nb-NO" sz="2400">
                <a:latin typeface="Arial"/>
                <a:cs typeface="Arial"/>
              </a:rPr>
              <a:t>Viser muligheter og forebygger sykefravær</a:t>
            </a:r>
            <a:br>
              <a:rPr lang="nb-NO" sz="2400" b="1">
                <a:latin typeface="Arial"/>
                <a:cs typeface="Arial"/>
              </a:rPr>
            </a:br>
            <a:endParaRPr lang="nb-NO" sz="2400">
              <a:latin typeface="Arial"/>
              <a:cs typeface="Arial"/>
            </a:endParaRPr>
          </a:p>
          <a:p>
            <a:pPr>
              <a:spcAft>
                <a:spcPts val="600"/>
              </a:spcAft>
            </a:pPr>
            <a:endParaRPr lang="nb-NO" sz="2000">
              <a:latin typeface="Arial"/>
              <a:cs typeface="Arial"/>
            </a:endParaRPr>
          </a:p>
          <a:p>
            <a:pPr>
              <a:spcAft>
                <a:spcPts val="600"/>
              </a:spcAft>
            </a:pPr>
            <a:endParaRPr lang="nb-NO" sz="2000"/>
          </a:p>
          <a:p>
            <a:pPr>
              <a:spcAft>
                <a:spcPts val="600"/>
              </a:spcAft>
            </a:pPr>
            <a:endParaRPr lang="nb-NO" sz="2000"/>
          </a:p>
          <a:p>
            <a:pPr>
              <a:spcAft>
                <a:spcPts val="600"/>
              </a:spcAft>
            </a:pPr>
            <a:endParaRPr lang="nb-NO" sz="2000"/>
          </a:p>
          <a:p>
            <a:pPr>
              <a:spcBef>
                <a:spcPts val="0"/>
              </a:spcBef>
              <a:spcAft>
                <a:spcPts val="600"/>
              </a:spcAft>
            </a:pPr>
            <a:endParaRPr lang="nb-NO" sz="2000"/>
          </a:p>
          <a:p>
            <a:pPr>
              <a:spcBef>
                <a:spcPts val="0"/>
              </a:spcBef>
              <a:spcAft>
                <a:spcPts val="600"/>
              </a:spcAft>
            </a:pPr>
            <a:endParaRPr lang="nb-NO" sz="2000"/>
          </a:p>
        </p:txBody>
      </p:sp>
      <p:sp>
        <p:nvSpPr>
          <p:cNvPr id="2" name="Rektangel 1">
            <a:extLst>
              <a:ext uri="{FF2B5EF4-FFF2-40B4-BE49-F238E27FC236}">
                <a16:creationId xmlns:a16="http://schemas.microsoft.com/office/drawing/2014/main" id="{CA2DE648-18B1-0D48-BE53-B1A551D37489}"/>
              </a:ext>
            </a:extLst>
          </p:cNvPr>
          <p:cNvSpPr>
            <a:spLocks noGrp="1" noRot="1" noMove="1" noResize="1" noEditPoints="1" noAdjustHandles="1" noChangeArrowheads="1" noChangeShapeType="1"/>
          </p:cNvSpPr>
          <p:nvPr/>
        </p:nvSpPr>
        <p:spPr>
          <a:xfrm>
            <a:off x="6768326" y="1369319"/>
            <a:ext cx="4825644" cy="4808999"/>
          </a:xfrm>
          <a:prstGeom prst="rect">
            <a:avLst/>
          </a:prstGeom>
          <a:solidFill>
            <a:srgbClr val="CC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6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7" name="Bilde 6" descr="Et bilde som inneholder klær, person, konstruksjon, Menneskeansikt&#10;&#10;KI-generert innhold kan være feil.">
            <a:extLst>
              <a:ext uri="{FF2B5EF4-FFF2-40B4-BE49-F238E27FC236}">
                <a16:creationId xmlns:a16="http://schemas.microsoft.com/office/drawing/2014/main" id="{C7849E8B-E9CF-E628-9494-C9B7869983F6}"/>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p:blipFill>
        <p:spPr>
          <a:xfrm>
            <a:off x="6953250" y="1499354"/>
            <a:ext cx="4495800" cy="4552511"/>
          </a:xfrm>
          <a:prstGeom prst="rect">
            <a:avLst/>
          </a:prstGeom>
        </p:spPr>
      </p:pic>
      <p:sp>
        <p:nvSpPr>
          <p:cNvPr id="8" name="TekstSylinder 7">
            <a:extLst>
              <a:ext uri="{FF2B5EF4-FFF2-40B4-BE49-F238E27FC236}">
                <a16:creationId xmlns:a16="http://schemas.microsoft.com/office/drawing/2014/main" id="{7BCF6347-231B-A31A-9D1C-9C333FBFAB29}"/>
              </a:ext>
            </a:extLst>
          </p:cNvPr>
          <p:cNvSpPr txBox="1">
            <a:spLocks noGrp="1" noRot="1" noMove="1" noResize="1" noEditPoints="1" noAdjustHandles="1" noChangeArrowheads="1" noChangeShapeType="1"/>
          </p:cNvSpPr>
          <p:nvPr/>
        </p:nvSpPr>
        <p:spPr>
          <a:xfrm>
            <a:off x="9831975" y="6180621"/>
            <a:ext cx="1731014" cy="246221"/>
          </a:xfrm>
          <a:prstGeom prst="rect">
            <a:avLst/>
          </a:prstGeom>
          <a:noFill/>
        </p:spPr>
        <p:txBody>
          <a:bodyPr wrap="square" rtlCol="0">
            <a:spAutoFit/>
          </a:bodyPr>
          <a:lstStyle/>
          <a:p>
            <a:pPr algn="r"/>
            <a:r>
              <a:rPr lang="nb-NO" sz="1000">
                <a:solidFill>
                  <a:schemeClr val="tx1">
                    <a:lumMod val="50000"/>
                    <a:lumOff val="50000"/>
                  </a:schemeClr>
                </a:solidFill>
                <a:latin typeface="Arial" panose="020B0604020202020204" pitchFamily="34" charset="0"/>
                <a:cs typeface="Arial" panose="020B0604020202020204" pitchFamily="34" charset="0"/>
              </a:rPr>
              <a:t>Foto: </a:t>
            </a:r>
            <a:r>
              <a:rPr lang="nb-NO" sz="1000" err="1">
                <a:solidFill>
                  <a:schemeClr val="tx1">
                    <a:lumMod val="50000"/>
                    <a:lumOff val="50000"/>
                  </a:schemeClr>
                </a:solidFill>
                <a:latin typeface="Arial" panose="020B0604020202020204" pitchFamily="34" charset="0"/>
                <a:cs typeface="Arial" panose="020B0604020202020204" pitchFamily="34" charset="0"/>
              </a:rPr>
              <a:t>Pixabay</a:t>
            </a:r>
            <a:endParaRPr lang="nb-NO" sz="1000">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09125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E2FE10-7A94-81EA-ADE8-CA32A807C2BC}"/>
            </a:ext>
          </a:extLst>
        </p:cNvPr>
        <p:cNvGrpSpPr/>
        <p:nvPr/>
      </p:nvGrpSpPr>
      <p:grpSpPr>
        <a:xfrm>
          <a:off x="0" y="0"/>
          <a:ext cx="0" cy="0"/>
          <a:chOff x="0" y="0"/>
          <a:chExt cx="0" cy="0"/>
        </a:xfrm>
      </p:grpSpPr>
      <p:pic>
        <p:nvPicPr>
          <p:cNvPr id="1028" name="Picture 4">
            <a:extLst>
              <a:ext uri="{FF2B5EF4-FFF2-40B4-BE49-F238E27FC236}">
                <a16:creationId xmlns:a16="http://schemas.microsoft.com/office/drawing/2014/main" id="{F1F4C098-5977-F389-8978-AAF8990DDBF6}"/>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p:blipFill>
        <p:spPr bwMode="auto">
          <a:xfrm>
            <a:off x="2850006" y="295275"/>
            <a:ext cx="8994644" cy="6307544"/>
          </a:xfrm>
          <a:prstGeom prst="rect">
            <a:avLst/>
          </a:prstGeom>
          <a:noFill/>
          <a:extLst>
            <a:ext uri="{909E8E84-426E-40DD-AFC4-6F175D3DCCD1}">
              <a14:hiddenFill xmlns:a14="http://schemas.microsoft.com/office/drawing/2010/main">
                <a:solidFill>
                  <a:srgbClr val="FFFFFF"/>
                </a:solidFill>
              </a14:hiddenFill>
            </a:ext>
          </a:extLst>
        </p:spPr>
      </p:pic>
      <p:sp>
        <p:nvSpPr>
          <p:cNvPr id="7" name="Rektangel 6">
            <a:extLst>
              <a:ext uri="{FF2B5EF4-FFF2-40B4-BE49-F238E27FC236}">
                <a16:creationId xmlns:a16="http://schemas.microsoft.com/office/drawing/2014/main" id="{29061B7A-341B-5063-483F-4B7CA773131B}"/>
              </a:ext>
            </a:extLst>
          </p:cNvPr>
          <p:cNvSpPr>
            <a:spLocks noGrp="1" noRot="1" noMove="1" noResize="1" noEditPoints="1" noAdjustHandles="1" noChangeArrowheads="1" noChangeShapeType="1"/>
          </p:cNvSpPr>
          <p:nvPr/>
        </p:nvSpPr>
        <p:spPr>
          <a:xfrm>
            <a:off x="347350" y="558800"/>
            <a:ext cx="5748650" cy="1081088"/>
          </a:xfrm>
          <a:prstGeom prst="rect">
            <a:avLst/>
          </a:prstGeom>
          <a:solidFill>
            <a:srgbClr val="CC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Digital teknologi</a:t>
            </a:r>
          </a:p>
        </p:txBody>
      </p:sp>
    </p:spTree>
    <p:extLst>
      <p:ext uri="{BB962C8B-B14F-4D97-AF65-F5344CB8AC3E}">
        <p14:creationId xmlns:p14="http://schemas.microsoft.com/office/powerpoint/2010/main" val="6500372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FB0943B-3861-F66E-ABEF-FB57E413E41A}"/>
              </a:ext>
            </a:extLst>
          </p:cNvPr>
          <p:cNvSpPr/>
          <p:nvPr/>
        </p:nvSpPr>
        <p:spPr>
          <a:xfrm>
            <a:off x="2594731" y="972161"/>
            <a:ext cx="7002539" cy="4895303"/>
          </a:xfrm>
          <a:custGeom>
            <a:avLst/>
            <a:gdLst>
              <a:gd name="connsiteX0" fmla="*/ 6944058 w 7002537"/>
              <a:gd name="connsiteY0" fmla="*/ 2096421 h 4895302"/>
              <a:gd name="connsiteX1" fmla="*/ 6546991 w 7002537"/>
              <a:gd name="connsiteY1" fmla="*/ 1865147 h 4895302"/>
              <a:gd name="connsiteX2" fmla="*/ 6390011 w 7002537"/>
              <a:gd name="connsiteY2" fmla="*/ 1865147 h 4895302"/>
              <a:gd name="connsiteX3" fmla="*/ 5992944 w 7002537"/>
              <a:gd name="connsiteY3" fmla="*/ 2096421 h 4895302"/>
              <a:gd name="connsiteX4" fmla="*/ 5915993 w 7002537"/>
              <a:gd name="connsiteY4" fmla="*/ 2232873 h 4895302"/>
              <a:gd name="connsiteX5" fmla="*/ 5915993 w 7002537"/>
              <a:gd name="connsiteY5" fmla="*/ 2232873 h 4895302"/>
              <a:gd name="connsiteX6" fmla="*/ 5809801 w 7002537"/>
              <a:gd name="connsiteY6" fmla="*/ 2338874 h 4895302"/>
              <a:gd name="connsiteX7" fmla="*/ 4997583 w 7002537"/>
              <a:gd name="connsiteY7" fmla="*/ 2338874 h 4895302"/>
              <a:gd name="connsiteX8" fmla="*/ 4812901 w 7002537"/>
              <a:gd name="connsiteY8" fmla="*/ 2153854 h 4895302"/>
              <a:gd name="connsiteX9" fmla="*/ 4812901 w 7002537"/>
              <a:gd name="connsiteY9" fmla="*/ 1922580 h 4895302"/>
              <a:gd name="connsiteX10" fmla="*/ 4628218 w 7002537"/>
              <a:gd name="connsiteY10" fmla="*/ 1602265 h 4895302"/>
              <a:gd name="connsiteX11" fmla="*/ 4428916 w 7002537"/>
              <a:gd name="connsiteY11" fmla="*/ 1486628 h 4895302"/>
              <a:gd name="connsiteX12" fmla="*/ 4360447 w 7002537"/>
              <a:gd name="connsiteY12" fmla="*/ 1234688 h 4895302"/>
              <a:gd name="connsiteX13" fmla="*/ 4361199 w 7002537"/>
              <a:gd name="connsiteY13" fmla="*/ 1233383 h 4895302"/>
              <a:gd name="connsiteX14" fmla="*/ 4628219 w 7002537"/>
              <a:gd name="connsiteY14" fmla="*/ 770835 h 4895302"/>
              <a:gd name="connsiteX15" fmla="*/ 4681700 w 7002537"/>
              <a:gd name="connsiteY15" fmla="*/ 739998 h 4895302"/>
              <a:gd name="connsiteX16" fmla="*/ 4980654 w 7002537"/>
              <a:gd name="connsiteY16" fmla="*/ 739998 h 4895302"/>
              <a:gd name="connsiteX17" fmla="*/ 5086479 w 7002537"/>
              <a:gd name="connsiteY17" fmla="*/ 845982 h 4895302"/>
              <a:gd name="connsiteX18" fmla="*/ 5086461 w 7002537"/>
              <a:gd name="connsiteY18" fmla="*/ 847926 h 4895302"/>
              <a:gd name="connsiteX19" fmla="*/ 5086461 w 7002537"/>
              <a:gd name="connsiteY19" fmla="*/ 847926 h 4895302"/>
              <a:gd name="connsiteX20" fmla="*/ 5165336 w 7002537"/>
              <a:gd name="connsiteY20" fmla="*/ 984378 h 4895302"/>
              <a:gd name="connsiteX21" fmla="*/ 5562018 w 7002537"/>
              <a:gd name="connsiteY21" fmla="*/ 1213725 h 4895302"/>
              <a:gd name="connsiteX22" fmla="*/ 5719383 w 7002537"/>
              <a:gd name="connsiteY22" fmla="*/ 1213725 h 4895302"/>
              <a:gd name="connsiteX23" fmla="*/ 6117604 w 7002537"/>
              <a:gd name="connsiteY23" fmla="*/ 982836 h 4895302"/>
              <a:gd name="connsiteX24" fmla="*/ 6194555 w 7002537"/>
              <a:gd name="connsiteY24" fmla="*/ 847926 h 4895302"/>
              <a:gd name="connsiteX25" fmla="*/ 6194555 w 7002537"/>
              <a:gd name="connsiteY25" fmla="*/ 385378 h 4895302"/>
              <a:gd name="connsiteX26" fmla="*/ 6117604 w 7002537"/>
              <a:gd name="connsiteY26" fmla="*/ 248926 h 4895302"/>
              <a:gd name="connsiteX27" fmla="*/ 5719383 w 7002537"/>
              <a:gd name="connsiteY27" fmla="*/ 21121 h 4895302"/>
              <a:gd name="connsiteX28" fmla="*/ 5562018 w 7002537"/>
              <a:gd name="connsiteY28" fmla="*/ 21121 h 4895302"/>
              <a:gd name="connsiteX29" fmla="*/ 5165336 w 7002537"/>
              <a:gd name="connsiteY29" fmla="*/ 252395 h 4895302"/>
              <a:gd name="connsiteX30" fmla="*/ 5086461 w 7002537"/>
              <a:gd name="connsiteY30" fmla="*/ 385378 h 4895302"/>
              <a:gd name="connsiteX31" fmla="*/ 5086461 w 7002537"/>
              <a:gd name="connsiteY31" fmla="*/ 385378 h 4895302"/>
              <a:gd name="connsiteX32" fmla="*/ 4981040 w 7002537"/>
              <a:gd name="connsiteY32" fmla="*/ 491764 h 4895302"/>
              <a:gd name="connsiteX33" fmla="*/ 4980654 w 7002537"/>
              <a:gd name="connsiteY33" fmla="*/ 491764 h 4895302"/>
              <a:gd name="connsiteX34" fmla="*/ 4681700 w 7002537"/>
              <a:gd name="connsiteY34" fmla="*/ 491764 h 4895302"/>
              <a:gd name="connsiteX35" fmla="*/ 4415064 w 7002537"/>
              <a:gd name="connsiteY35" fmla="*/ 645947 h 4895302"/>
              <a:gd name="connsiteX36" fmla="*/ 4148044 w 7002537"/>
              <a:gd name="connsiteY36" fmla="*/ 1108495 h 4895302"/>
              <a:gd name="connsiteX37" fmla="*/ 3895701 w 7002537"/>
              <a:gd name="connsiteY37" fmla="*/ 1175983 h 4895302"/>
              <a:gd name="connsiteX38" fmla="*/ 3895645 w 7002537"/>
              <a:gd name="connsiteY38" fmla="*/ 1175950 h 4895302"/>
              <a:gd name="connsiteX39" fmla="*/ 3695958 w 7002537"/>
              <a:gd name="connsiteY39" fmla="*/ 1060313 h 4895302"/>
              <a:gd name="connsiteX40" fmla="*/ 3326593 w 7002537"/>
              <a:gd name="connsiteY40" fmla="*/ 1060313 h 4895302"/>
              <a:gd name="connsiteX41" fmla="*/ 3126905 w 7002537"/>
              <a:gd name="connsiteY41" fmla="*/ 1175950 h 4895302"/>
              <a:gd name="connsiteX42" fmla="*/ 2875045 w 7002537"/>
              <a:gd name="connsiteY42" fmla="*/ 1108763 h 4895302"/>
              <a:gd name="connsiteX43" fmla="*/ 2874891 w 7002537"/>
              <a:gd name="connsiteY43" fmla="*/ 1108495 h 4895302"/>
              <a:gd name="connsiteX44" fmla="*/ 2605563 w 7002537"/>
              <a:gd name="connsiteY44" fmla="*/ 645947 h 4895302"/>
              <a:gd name="connsiteX45" fmla="*/ 2339312 w 7002537"/>
              <a:gd name="connsiteY45" fmla="*/ 491764 h 4895302"/>
              <a:gd name="connsiteX46" fmla="*/ 2042281 w 7002537"/>
              <a:gd name="connsiteY46" fmla="*/ 491764 h 4895302"/>
              <a:gd name="connsiteX47" fmla="*/ 1936089 w 7002537"/>
              <a:gd name="connsiteY47" fmla="*/ 385378 h 4895302"/>
              <a:gd name="connsiteX48" fmla="*/ 1936089 w 7002537"/>
              <a:gd name="connsiteY48" fmla="*/ 385378 h 4895302"/>
              <a:gd name="connsiteX49" fmla="*/ 1859138 w 7002537"/>
              <a:gd name="connsiteY49" fmla="*/ 248926 h 4895302"/>
              <a:gd name="connsiteX50" fmla="*/ 1462071 w 7002537"/>
              <a:gd name="connsiteY50" fmla="*/ 21121 h 4895302"/>
              <a:gd name="connsiteX51" fmla="*/ 1304706 w 7002537"/>
              <a:gd name="connsiteY51" fmla="*/ 21121 h 4895302"/>
              <a:gd name="connsiteX52" fmla="*/ 908024 w 7002537"/>
              <a:gd name="connsiteY52" fmla="*/ 252395 h 4895302"/>
              <a:gd name="connsiteX53" fmla="*/ 831073 w 7002537"/>
              <a:gd name="connsiteY53" fmla="*/ 388847 h 4895302"/>
              <a:gd name="connsiteX54" fmla="*/ 831073 w 7002537"/>
              <a:gd name="connsiteY54" fmla="*/ 847926 h 4895302"/>
              <a:gd name="connsiteX55" fmla="*/ 908024 w 7002537"/>
              <a:gd name="connsiteY55" fmla="*/ 984378 h 4895302"/>
              <a:gd name="connsiteX56" fmla="*/ 1304706 w 7002537"/>
              <a:gd name="connsiteY56" fmla="*/ 1213725 h 4895302"/>
              <a:gd name="connsiteX57" fmla="*/ 1462071 w 7002537"/>
              <a:gd name="connsiteY57" fmla="*/ 1213725 h 4895302"/>
              <a:gd name="connsiteX58" fmla="*/ 1857599 w 7002537"/>
              <a:gd name="connsiteY58" fmla="*/ 982836 h 4895302"/>
              <a:gd name="connsiteX59" fmla="*/ 1934550 w 7002537"/>
              <a:gd name="connsiteY59" fmla="*/ 846385 h 4895302"/>
              <a:gd name="connsiteX60" fmla="*/ 1934550 w 7002537"/>
              <a:gd name="connsiteY60" fmla="*/ 846385 h 4895302"/>
              <a:gd name="connsiteX61" fmla="*/ 2040742 w 7002537"/>
              <a:gd name="connsiteY61" fmla="*/ 739998 h 4895302"/>
              <a:gd name="connsiteX62" fmla="*/ 2339697 w 7002537"/>
              <a:gd name="connsiteY62" fmla="*/ 739998 h 4895302"/>
              <a:gd name="connsiteX63" fmla="*/ 2392793 w 7002537"/>
              <a:gd name="connsiteY63" fmla="*/ 770835 h 4895302"/>
              <a:gd name="connsiteX64" fmla="*/ 2659813 w 7002537"/>
              <a:gd name="connsiteY64" fmla="*/ 1233383 h 4895302"/>
              <a:gd name="connsiteX65" fmla="*/ 2592748 w 7002537"/>
              <a:gd name="connsiteY65" fmla="*/ 1485703 h 4895302"/>
              <a:gd name="connsiteX66" fmla="*/ 2592481 w 7002537"/>
              <a:gd name="connsiteY66" fmla="*/ 1485858 h 4895302"/>
              <a:gd name="connsiteX67" fmla="*/ 2392793 w 7002537"/>
              <a:gd name="connsiteY67" fmla="*/ 1601495 h 4895302"/>
              <a:gd name="connsiteX68" fmla="*/ 2208111 w 7002537"/>
              <a:gd name="connsiteY68" fmla="*/ 1921809 h 4895302"/>
              <a:gd name="connsiteX69" fmla="*/ 2208111 w 7002537"/>
              <a:gd name="connsiteY69" fmla="*/ 2153083 h 4895302"/>
              <a:gd name="connsiteX70" fmla="*/ 2023428 w 7002537"/>
              <a:gd name="connsiteY70" fmla="*/ 2338103 h 4895302"/>
              <a:gd name="connsiteX71" fmla="*/ 1214289 w 7002537"/>
              <a:gd name="connsiteY71" fmla="*/ 2338103 h 4895302"/>
              <a:gd name="connsiteX72" fmla="*/ 1108481 w 7002537"/>
              <a:gd name="connsiteY72" fmla="*/ 2232102 h 4895302"/>
              <a:gd name="connsiteX73" fmla="*/ 1108481 w 7002537"/>
              <a:gd name="connsiteY73" fmla="*/ 2232102 h 4895302"/>
              <a:gd name="connsiteX74" fmla="*/ 1031530 w 7002537"/>
              <a:gd name="connsiteY74" fmla="*/ 2095650 h 4895302"/>
              <a:gd name="connsiteX75" fmla="*/ 634848 w 7002537"/>
              <a:gd name="connsiteY75" fmla="*/ 1864376 h 4895302"/>
              <a:gd name="connsiteX76" fmla="*/ 477484 w 7002537"/>
              <a:gd name="connsiteY76" fmla="*/ 1864376 h 4895302"/>
              <a:gd name="connsiteX77" fmla="*/ 76954 w 7002537"/>
              <a:gd name="connsiteY77" fmla="*/ 2096421 h 4895302"/>
              <a:gd name="connsiteX78" fmla="*/ 3 w 7002537"/>
              <a:gd name="connsiteY78" fmla="*/ 2232873 h 4895302"/>
              <a:gd name="connsiteX79" fmla="*/ 3 w 7002537"/>
              <a:gd name="connsiteY79" fmla="*/ 2691952 h 4895302"/>
              <a:gd name="connsiteX80" fmla="*/ 76954 w 7002537"/>
              <a:gd name="connsiteY80" fmla="*/ 2828404 h 4895302"/>
              <a:gd name="connsiteX81" fmla="*/ 474021 w 7002537"/>
              <a:gd name="connsiteY81" fmla="*/ 3059678 h 4895302"/>
              <a:gd name="connsiteX82" fmla="*/ 631385 w 7002537"/>
              <a:gd name="connsiteY82" fmla="*/ 3059678 h 4895302"/>
              <a:gd name="connsiteX83" fmla="*/ 1028068 w 7002537"/>
              <a:gd name="connsiteY83" fmla="*/ 2828404 h 4895302"/>
              <a:gd name="connsiteX84" fmla="*/ 1105019 w 7002537"/>
              <a:gd name="connsiteY84" fmla="*/ 2691952 h 4895302"/>
              <a:gd name="connsiteX85" fmla="*/ 1105019 w 7002537"/>
              <a:gd name="connsiteY85" fmla="*/ 2691952 h 4895302"/>
              <a:gd name="connsiteX86" fmla="*/ 1210826 w 7002537"/>
              <a:gd name="connsiteY86" fmla="*/ 2585566 h 4895302"/>
              <a:gd name="connsiteX87" fmla="*/ 2024967 w 7002537"/>
              <a:gd name="connsiteY87" fmla="*/ 2585566 h 4895302"/>
              <a:gd name="connsiteX88" fmla="*/ 2209650 w 7002537"/>
              <a:gd name="connsiteY88" fmla="*/ 2770586 h 4895302"/>
              <a:gd name="connsiteX89" fmla="*/ 2209650 w 7002537"/>
              <a:gd name="connsiteY89" fmla="*/ 3001859 h 4895302"/>
              <a:gd name="connsiteX90" fmla="*/ 2394332 w 7002537"/>
              <a:gd name="connsiteY90" fmla="*/ 3322559 h 4895302"/>
              <a:gd name="connsiteX91" fmla="*/ 2594020 w 7002537"/>
              <a:gd name="connsiteY91" fmla="*/ 3438197 h 4895302"/>
              <a:gd name="connsiteX92" fmla="*/ 2661384 w 7002537"/>
              <a:gd name="connsiteY92" fmla="*/ 3691000 h 4895302"/>
              <a:gd name="connsiteX93" fmla="*/ 2661352 w 7002537"/>
              <a:gd name="connsiteY93" fmla="*/ 3691056 h 4895302"/>
              <a:gd name="connsiteX94" fmla="*/ 2394332 w 7002537"/>
              <a:gd name="connsiteY94" fmla="*/ 4153605 h 4895302"/>
              <a:gd name="connsiteX95" fmla="*/ 2341236 w 7002537"/>
              <a:gd name="connsiteY95" fmla="*/ 4184441 h 4895302"/>
              <a:gd name="connsiteX96" fmla="*/ 2042281 w 7002537"/>
              <a:gd name="connsiteY96" fmla="*/ 4184441 h 4895302"/>
              <a:gd name="connsiteX97" fmla="*/ 1936089 w 7002537"/>
              <a:gd name="connsiteY97" fmla="*/ 4078055 h 4895302"/>
              <a:gd name="connsiteX98" fmla="*/ 1936089 w 7002537"/>
              <a:gd name="connsiteY98" fmla="*/ 4078055 h 4895302"/>
              <a:gd name="connsiteX99" fmla="*/ 1859138 w 7002537"/>
              <a:gd name="connsiteY99" fmla="*/ 3941603 h 4895302"/>
              <a:gd name="connsiteX100" fmla="*/ 1462071 w 7002537"/>
              <a:gd name="connsiteY100" fmla="*/ 3712256 h 4895302"/>
              <a:gd name="connsiteX101" fmla="*/ 1304706 w 7002537"/>
              <a:gd name="connsiteY101" fmla="*/ 3712256 h 4895302"/>
              <a:gd name="connsiteX102" fmla="*/ 908024 w 7002537"/>
              <a:gd name="connsiteY102" fmla="*/ 3943531 h 4895302"/>
              <a:gd name="connsiteX103" fmla="*/ 831073 w 7002537"/>
              <a:gd name="connsiteY103" fmla="*/ 4079982 h 4895302"/>
              <a:gd name="connsiteX104" fmla="*/ 831073 w 7002537"/>
              <a:gd name="connsiteY104" fmla="*/ 4539062 h 4895302"/>
              <a:gd name="connsiteX105" fmla="*/ 908024 w 7002537"/>
              <a:gd name="connsiteY105" fmla="*/ 4675513 h 4895302"/>
              <a:gd name="connsiteX106" fmla="*/ 1304706 w 7002537"/>
              <a:gd name="connsiteY106" fmla="*/ 4906788 h 4895302"/>
              <a:gd name="connsiteX107" fmla="*/ 1462071 w 7002537"/>
              <a:gd name="connsiteY107" fmla="*/ 4906788 h 4895302"/>
              <a:gd name="connsiteX108" fmla="*/ 1859138 w 7002537"/>
              <a:gd name="connsiteY108" fmla="*/ 4675513 h 4895302"/>
              <a:gd name="connsiteX109" fmla="*/ 1936089 w 7002537"/>
              <a:gd name="connsiteY109" fmla="*/ 4539062 h 4895302"/>
              <a:gd name="connsiteX110" fmla="*/ 1936089 w 7002537"/>
              <a:gd name="connsiteY110" fmla="*/ 4539062 h 4895302"/>
              <a:gd name="connsiteX111" fmla="*/ 2042281 w 7002537"/>
              <a:gd name="connsiteY111" fmla="*/ 4432676 h 4895302"/>
              <a:gd name="connsiteX112" fmla="*/ 2341236 w 7002537"/>
              <a:gd name="connsiteY112" fmla="*/ 4432676 h 4895302"/>
              <a:gd name="connsiteX113" fmla="*/ 2607486 w 7002537"/>
              <a:gd name="connsiteY113" fmla="*/ 4278493 h 4895302"/>
              <a:gd name="connsiteX114" fmla="*/ 2876814 w 7002537"/>
              <a:gd name="connsiteY114" fmla="*/ 3815944 h 4895302"/>
              <a:gd name="connsiteX115" fmla="*/ 3128439 w 7002537"/>
              <a:gd name="connsiteY115" fmla="*/ 3747879 h 4895302"/>
              <a:gd name="connsiteX116" fmla="*/ 3128829 w 7002537"/>
              <a:gd name="connsiteY116" fmla="*/ 3748104 h 4895302"/>
              <a:gd name="connsiteX117" fmla="*/ 3328517 w 7002537"/>
              <a:gd name="connsiteY117" fmla="*/ 3863741 h 4895302"/>
              <a:gd name="connsiteX118" fmla="*/ 3697881 w 7002537"/>
              <a:gd name="connsiteY118" fmla="*/ 3863741 h 4895302"/>
              <a:gd name="connsiteX119" fmla="*/ 3897569 w 7002537"/>
              <a:gd name="connsiteY119" fmla="*/ 3748104 h 4895302"/>
              <a:gd name="connsiteX120" fmla="*/ 4149968 w 7002537"/>
              <a:gd name="connsiteY120" fmla="*/ 3815944 h 4895302"/>
              <a:gd name="connsiteX121" fmla="*/ 4416988 w 7002537"/>
              <a:gd name="connsiteY121" fmla="*/ 4278493 h 4895302"/>
              <a:gd name="connsiteX122" fmla="*/ 4683623 w 7002537"/>
              <a:gd name="connsiteY122" fmla="*/ 4432676 h 4895302"/>
              <a:gd name="connsiteX123" fmla="*/ 4983347 w 7002537"/>
              <a:gd name="connsiteY123" fmla="*/ 4432676 h 4895302"/>
              <a:gd name="connsiteX124" fmla="*/ 5088385 w 7002537"/>
              <a:gd name="connsiteY124" fmla="*/ 4539441 h 4895302"/>
              <a:gd name="connsiteX125" fmla="*/ 5088385 w 7002537"/>
              <a:gd name="connsiteY125" fmla="*/ 4539447 h 4895302"/>
              <a:gd name="connsiteX126" fmla="*/ 5167260 w 7002537"/>
              <a:gd name="connsiteY126" fmla="*/ 4675128 h 4895302"/>
              <a:gd name="connsiteX127" fmla="*/ 5563942 w 7002537"/>
              <a:gd name="connsiteY127" fmla="*/ 4906402 h 4895302"/>
              <a:gd name="connsiteX128" fmla="*/ 5721307 w 7002537"/>
              <a:gd name="connsiteY128" fmla="*/ 4906402 h 4895302"/>
              <a:gd name="connsiteX129" fmla="*/ 6118374 w 7002537"/>
              <a:gd name="connsiteY129" fmla="*/ 4675128 h 4895302"/>
              <a:gd name="connsiteX130" fmla="*/ 6195325 w 7002537"/>
              <a:gd name="connsiteY130" fmla="*/ 4538676 h 4895302"/>
              <a:gd name="connsiteX131" fmla="*/ 6195325 w 7002537"/>
              <a:gd name="connsiteY131" fmla="*/ 4078440 h 4895302"/>
              <a:gd name="connsiteX132" fmla="*/ 6118374 w 7002537"/>
              <a:gd name="connsiteY132" fmla="*/ 3941989 h 4895302"/>
              <a:gd name="connsiteX133" fmla="*/ 5721307 w 7002537"/>
              <a:gd name="connsiteY133" fmla="*/ 3710715 h 4895302"/>
              <a:gd name="connsiteX134" fmla="*/ 5563942 w 7002537"/>
              <a:gd name="connsiteY134" fmla="*/ 3710715 h 4895302"/>
              <a:gd name="connsiteX135" fmla="*/ 5167260 w 7002537"/>
              <a:gd name="connsiteY135" fmla="*/ 3941989 h 4895302"/>
              <a:gd name="connsiteX136" fmla="*/ 5088385 w 7002537"/>
              <a:gd name="connsiteY136" fmla="*/ 4078440 h 4895302"/>
              <a:gd name="connsiteX137" fmla="*/ 5088385 w 7002537"/>
              <a:gd name="connsiteY137" fmla="*/ 4078440 h 4895302"/>
              <a:gd name="connsiteX138" fmla="*/ 4982578 w 7002537"/>
              <a:gd name="connsiteY138" fmla="*/ 4184827 h 4895302"/>
              <a:gd name="connsiteX139" fmla="*/ 4683623 w 7002537"/>
              <a:gd name="connsiteY139" fmla="*/ 4184827 h 4895302"/>
              <a:gd name="connsiteX140" fmla="*/ 4630143 w 7002537"/>
              <a:gd name="connsiteY140" fmla="*/ 4153990 h 4895302"/>
              <a:gd name="connsiteX141" fmla="*/ 4363123 w 7002537"/>
              <a:gd name="connsiteY141" fmla="*/ 3691442 h 4895302"/>
              <a:gd name="connsiteX142" fmla="*/ 4430662 w 7002537"/>
              <a:gd name="connsiteY142" fmla="*/ 3438685 h 4895302"/>
              <a:gd name="connsiteX143" fmla="*/ 4430840 w 7002537"/>
              <a:gd name="connsiteY143" fmla="*/ 3438582 h 4895302"/>
              <a:gd name="connsiteX144" fmla="*/ 4630142 w 7002537"/>
              <a:gd name="connsiteY144" fmla="*/ 3322945 h 4895302"/>
              <a:gd name="connsiteX145" fmla="*/ 4814825 w 7002537"/>
              <a:gd name="connsiteY145" fmla="*/ 3002245 h 4895302"/>
              <a:gd name="connsiteX146" fmla="*/ 4814825 w 7002537"/>
              <a:gd name="connsiteY146" fmla="*/ 2770971 h 4895302"/>
              <a:gd name="connsiteX147" fmla="*/ 4999507 w 7002537"/>
              <a:gd name="connsiteY147" fmla="*/ 2585951 h 4895302"/>
              <a:gd name="connsiteX148" fmla="*/ 5809801 w 7002537"/>
              <a:gd name="connsiteY148" fmla="*/ 2585951 h 4895302"/>
              <a:gd name="connsiteX149" fmla="*/ 5915993 w 7002537"/>
              <a:gd name="connsiteY149" fmla="*/ 2692338 h 4895302"/>
              <a:gd name="connsiteX150" fmla="*/ 5915993 w 7002537"/>
              <a:gd name="connsiteY150" fmla="*/ 2692338 h 4895302"/>
              <a:gd name="connsiteX151" fmla="*/ 5992944 w 7002537"/>
              <a:gd name="connsiteY151" fmla="*/ 2828789 h 4895302"/>
              <a:gd name="connsiteX152" fmla="*/ 6390011 w 7002537"/>
              <a:gd name="connsiteY152" fmla="*/ 3060063 h 4895302"/>
              <a:gd name="connsiteX153" fmla="*/ 6546991 w 7002537"/>
              <a:gd name="connsiteY153" fmla="*/ 3060063 h 4895302"/>
              <a:gd name="connsiteX154" fmla="*/ 6944058 w 7002537"/>
              <a:gd name="connsiteY154" fmla="*/ 2828789 h 4895302"/>
              <a:gd name="connsiteX155" fmla="*/ 7021009 w 7002537"/>
              <a:gd name="connsiteY155" fmla="*/ 2692338 h 4895302"/>
              <a:gd name="connsiteX156" fmla="*/ 7021009 w 7002537"/>
              <a:gd name="connsiteY156" fmla="*/ 2232873 h 4895302"/>
              <a:gd name="connsiteX157" fmla="*/ 6944058 w 7002537"/>
              <a:gd name="connsiteY157" fmla="*/ 2096421 h 48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7002537" h="4895302">
                <a:moveTo>
                  <a:pt x="6944058" y="2096421"/>
                </a:moveTo>
                <a:lnTo>
                  <a:pt x="6546991" y="1865147"/>
                </a:lnTo>
                <a:cubicBezTo>
                  <a:pt x="6498443" y="1836974"/>
                  <a:pt x="6438560" y="1836974"/>
                  <a:pt x="6390011" y="1865147"/>
                </a:cubicBezTo>
                <a:lnTo>
                  <a:pt x="5992944" y="2096421"/>
                </a:lnTo>
                <a:cubicBezTo>
                  <a:pt x="5944829" y="2124892"/>
                  <a:pt x="5915504" y="2176892"/>
                  <a:pt x="5915993" y="2232873"/>
                </a:cubicBezTo>
                <a:lnTo>
                  <a:pt x="5915993" y="2232873"/>
                </a:lnTo>
                <a:cubicBezTo>
                  <a:pt x="5915781" y="2291478"/>
                  <a:pt x="5868299" y="2338874"/>
                  <a:pt x="5809801" y="2338874"/>
                </a:cubicBezTo>
                <a:lnTo>
                  <a:pt x="4997583" y="2338874"/>
                </a:lnTo>
                <a:cubicBezTo>
                  <a:pt x="4895586" y="2338874"/>
                  <a:pt x="4812901" y="2256038"/>
                  <a:pt x="4812901" y="2153854"/>
                </a:cubicBezTo>
                <a:lnTo>
                  <a:pt x="4812901" y="1922580"/>
                </a:lnTo>
                <a:cubicBezTo>
                  <a:pt x="4812928" y="1790410"/>
                  <a:pt x="4742513" y="1668282"/>
                  <a:pt x="4628218" y="1602265"/>
                </a:cubicBezTo>
                <a:lnTo>
                  <a:pt x="4428916" y="1486628"/>
                </a:lnTo>
                <a:cubicBezTo>
                  <a:pt x="4340564" y="1435998"/>
                  <a:pt x="4309909" y="1323201"/>
                  <a:pt x="4360447" y="1234688"/>
                </a:cubicBezTo>
                <a:cubicBezTo>
                  <a:pt x="4360696" y="1234252"/>
                  <a:pt x="4360946" y="1233817"/>
                  <a:pt x="4361199" y="1233383"/>
                </a:cubicBezTo>
                <a:lnTo>
                  <a:pt x="4628219" y="770835"/>
                </a:lnTo>
                <a:cubicBezTo>
                  <a:pt x="4639245" y="751701"/>
                  <a:pt x="4659646" y="739938"/>
                  <a:pt x="4681700" y="739998"/>
                </a:cubicBezTo>
                <a:lnTo>
                  <a:pt x="4980654" y="739998"/>
                </a:lnTo>
                <a:cubicBezTo>
                  <a:pt x="5039090" y="739989"/>
                  <a:pt x="5086469" y="787439"/>
                  <a:pt x="5086479" y="845982"/>
                </a:cubicBezTo>
                <a:cubicBezTo>
                  <a:pt x="5086479" y="846630"/>
                  <a:pt x="5086473" y="847278"/>
                  <a:pt x="5086461" y="847926"/>
                </a:cubicBezTo>
                <a:lnTo>
                  <a:pt x="5086461" y="847926"/>
                </a:lnTo>
                <a:cubicBezTo>
                  <a:pt x="5086450" y="904283"/>
                  <a:pt x="5116539" y="956338"/>
                  <a:pt x="5165336" y="984378"/>
                </a:cubicBezTo>
                <a:lnTo>
                  <a:pt x="5562018" y="1213725"/>
                </a:lnTo>
                <a:cubicBezTo>
                  <a:pt x="5610708" y="1241887"/>
                  <a:pt x="5670695" y="1241887"/>
                  <a:pt x="5719383" y="1213725"/>
                </a:cubicBezTo>
                <a:lnTo>
                  <a:pt x="6117604" y="982836"/>
                </a:lnTo>
                <a:cubicBezTo>
                  <a:pt x="6165131" y="954532"/>
                  <a:pt x="6194344" y="903317"/>
                  <a:pt x="6194555" y="847926"/>
                </a:cubicBezTo>
                <a:lnTo>
                  <a:pt x="6194555" y="385378"/>
                </a:lnTo>
                <a:cubicBezTo>
                  <a:pt x="6194887" y="329438"/>
                  <a:pt x="6165603" y="277511"/>
                  <a:pt x="6117604" y="248926"/>
                </a:cubicBezTo>
                <a:lnTo>
                  <a:pt x="5719383" y="21121"/>
                </a:lnTo>
                <a:cubicBezTo>
                  <a:pt x="5670694" y="-7040"/>
                  <a:pt x="5610707" y="-7040"/>
                  <a:pt x="5562018" y="21121"/>
                </a:cubicBezTo>
                <a:lnTo>
                  <a:pt x="5165336" y="252395"/>
                </a:lnTo>
                <a:cubicBezTo>
                  <a:pt x="5117597" y="279810"/>
                  <a:pt x="5087671" y="330265"/>
                  <a:pt x="5086461" y="385378"/>
                </a:cubicBezTo>
                <a:lnTo>
                  <a:pt x="5086461" y="385378"/>
                </a:lnTo>
                <a:cubicBezTo>
                  <a:pt x="5086674" y="443920"/>
                  <a:pt x="5039475" y="491551"/>
                  <a:pt x="4981040" y="491764"/>
                </a:cubicBezTo>
                <a:cubicBezTo>
                  <a:pt x="4980911" y="491764"/>
                  <a:pt x="4980782" y="491764"/>
                  <a:pt x="4980654" y="491764"/>
                </a:cubicBezTo>
                <a:lnTo>
                  <a:pt x="4681700" y="491764"/>
                </a:lnTo>
                <a:cubicBezTo>
                  <a:pt x="4571707" y="491739"/>
                  <a:pt x="4470061" y="550517"/>
                  <a:pt x="4415064" y="645947"/>
                </a:cubicBezTo>
                <a:lnTo>
                  <a:pt x="4148044" y="1108495"/>
                </a:lnTo>
                <a:cubicBezTo>
                  <a:pt x="4096964" y="1196941"/>
                  <a:pt x="3983986" y="1227156"/>
                  <a:pt x="3895701" y="1175983"/>
                </a:cubicBezTo>
                <a:cubicBezTo>
                  <a:pt x="3895683" y="1175972"/>
                  <a:pt x="3895664" y="1175961"/>
                  <a:pt x="3895645" y="1175950"/>
                </a:cubicBezTo>
                <a:lnTo>
                  <a:pt x="3695958" y="1060313"/>
                </a:lnTo>
                <a:cubicBezTo>
                  <a:pt x="3581718" y="994053"/>
                  <a:pt x="3440832" y="994053"/>
                  <a:pt x="3326593" y="1060313"/>
                </a:cubicBezTo>
                <a:lnTo>
                  <a:pt x="3126905" y="1175950"/>
                </a:lnTo>
                <a:cubicBezTo>
                  <a:pt x="3038836" y="1227073"/>
                  <a:pt x="2926075" y="1196992"/>
                  <a:pt x="2875045" y="1108763"/>
                </a:cubicBezTo>
                <a:cubicBezTo>
                  <a:pt x="2874993" y="1108674"/>
                  <a:pt x="2874942" y="1108584"/>
                  <a:pt x="2874891" y="1108495"/>
                </a:cubicBezTo>
                <a:lnTo>
                  <a:pt x="2605563" y="645947"/>
                </a:lnTo>
                <a:cubicBezTo>
                  <a:pt x="2550635" y="550636"/>
                  <a:pt x="2449167" y="491877"/>
                  <a:pt x="2339312" y="491764"/>
                </a:cubicBezTo>
                <a:lnTo>
                  <a:pt x="2042281" y="491764"/>
                </a:lnTo>
                <a:cubicBezTo>
                  <a:pt x="1983633" y="491764"/>
                  <a:pt x="1936089" y="444134"/>
                  <a:pt x="1936089" y="385378"/>
                </a:cubicBezTo>
                <a:lnTo>
                  <a:pt x="1936089" y="385378"/>
                </a:lnTo>
                <a:cubicBezTo>
                  <a:pt x="1936420" y="329438"/>
                  <a:pt x="1907137" y="277511"/>
                  <a:pt x="1859138" y="248926"/>
                </a:cubicBezTo>
                <a:lnTo>
                  <a:pt x="1462071" y="21121"/>
                </a:lnTo>
                <a:cubicBezTo>
                  <a:pt x="1413382" y="-7040"/>
                  <a:pt x="1353395" y="-7040"/>
                  <a:pt x="1304706" y="21121"/>
                </a:cubicBezTo>
                <a:lnTo>
                  <a:pt x="908024" y="252395"/>
                </a:lnTo>
                <a:cubicBezTo>
                  <a:pt x="859967" y="280924"/>
                  <a:pt x="830663" y="332887"/>
                  <a:pt x="831073" y="388847"/>
                </a:cubicBezTo>
                <a:lnTo>
                  <a:pt x="831073" y="847926"/>
                </a:lnTo>
                <a:cubicBezTo>
                  <a:pt x="830663" y="903887"/>
                  <a:pt x="859967" y="955850"/>
                  <a:pt x="908024" y="984378"/>
                </a:cubicBezTo>
                <a:lnTo>
                  <a:pt x="1304706" y="1213725"/>
                </a:lnTo>
                <a:cubicBezTo>
                  <a:pt x="1353395" y="1241887"/>
                  <a:pt x="1413382" y="1241887"/>
                  <a:pt x="1462071" y="1213725"/>
                </a:cubicBezTo>
                <a:lnTo>
                  <a:pt x="1857599" y="982836"/>
                </a:lnTo>
                <a:cubicBezTo>
                  <a:pt x="1905598" y="954251"/>
                  <a:pt x="1934881" y="902325"/>
                  <a:pt x="1934550" y="846385"/>
                </a:cubicBezTo>
                <a:lnTo>
                  <a:pt x="1934550" y="846385"/>
                </a:lnTo>
                <a:cubicBezTo>
                  <a:pt x="1934550" y="787629"/>
                  <a:pt x="1982094" y="739998"/>
                  <a:pt x="2040742" y="739998"/>
                </a:cubicBezTo>
                <a:lnTo>
                  <a:pt x="2339697" y="739998"/>
                </a:lnTo>
                <a:cubicBezTo>
                  <a:pt x="2361656" y="739916"/>
                  <a:pt x="2381953" y="751703"/>
                  <a:pt x="2392793" y="770835"/>
                </a:cubicBezTo>
                <a:lnTo>
                  <a:pt x="2659813" y="1233383"/>
                </a:lnTo>
                <a:cubicBezTo>
                  <a:pt x="2710843" y="1321613"/>
                  <a:pt x="2680817" y="1434580"/>
                  <a:pt x="2592748" y="1485703"/>
                </a:cubicBezTo>
                <a:cubicBezTo>
                  <a:pt x="2592659" y="1485754"/>
                  <a:pt x="2592570" y="1485806"/>
                  <a:pt x="2592481" y="1485858"/>
                </a:cubicBezTo>
                <a:lnTo>
                  <a:pt x="2392793" y="1601495"/>
                </a:lnTo>
                <a:cubicBezTo>
                  <a:pt x="2278499" y="1667511"/>
                  <a:pt x="2208084" y="1789639"/>
                  <a:pt x="2208111" y="1921809"/>
                </a:cubicBezTo>
                <a:lnTo>
                  <a:pt x="2208111" y="2153083"/>
                </a:lnTo>
                <a:cubicBezTo>
                  <a:pt x="2208111" y="2255267"/>
                  <a:pt x="2125426" y="2338103"/>
                  <a:pt x="2023428" y="2338103"/>
                </a:cubicBezTo>
                <a:lnTo>
                  <a:pt x="1214289" y="2338103"/>
                </a:lnTo>
                <a:cubicBezTo>
                  <a:pt x="1155853" y="2338103"/>
                  <a:pt x="1108481" y="2290645"/>
                  <a:pt x="1108481" y="2232102"/>
                </a:cubicBezTo>
                <a:lnTo>
                  <a:pt x="1108481" y="2232102"/>
                </a:lnTo>
                <a:cubicBezTo>
                  <a:pt x="1108891" y="2176142"/>
                  <a:pt x="1079587" y="2124178"/>
                  <a:pt x="1031530" y="2095650"/>
                </a:cubicBezTo>
                <a:lnTo>
                  <a:pt x="634848" y="1864376"/>
                </a:lnTo>
                <a:cubicBezTo>
                  <a:pt x="586159" y="1836214"/>
                  <a:pt x="526172" y="1836214"/>
                  <a:pt x="477484" y="1864376"/>
                </a:cubicBezTo>
                <a:lnTo>
                  <a:pt x="76954" y="2096421"/>
                </a:lnTo>
                <a:cubicBezTo>
                  <a:pt x="28955" y="2125006"/>
                  <a:pt x="-329" y="2176933"/>
                  <a:pt x="3" y="2232873"/>
                </a:cubicBezTo>
                <a:lnTo>
                  <a:pt x="3" y="2691952"/>
                </a:lnTo>
                <a:cubicBezTo>
                  <a:pt x="-329" y="2747892"/>
                  <a:pt x="28955" y="2799819"/>
                  <a:pt x="76954" y="2828404"/>
                </a:cubicBezTo>
                <a:lnTo>
                  <a:pt x="474021" y="3059678"/>
                </a:lnTo>
                <a:cubicBezTo>
                  <a:pt x="522710" y="3087840"/>
                  <a:pt x="582697" y="3087840"/>
                  <a:pt x="631385" y="3059678"/>
                </a:cubicBezTo>
                <a:lnTo>
                  <a:pt x="1028068" y="2828404"/>
                </a:lnTo>
                <a:cubicBezTo>
                  <a:pt x="1076124" y="2799876"/>
                  <a:pt x="1105429" y="2747913"/>
                  <a:pt x="1105019" y="2691952"/>
                </a:cubicBezTo>
                <a:lnTo>
                  <a:pt x="1105019" y="2691952"/>
                </a:lnTo>
                <a:cubicBezTo>
                  <a:pt x="1105018" y="2633347"/>
                  <a:pt x="1152328" y="2585778"/>
                  <a:pt x="1210826" y="2585566"/>
                </a:cubicBezTo>
                <a:lnTo>
                  <a:pt x="2024967" y="2585566"/>
                </a:lnTo>
                <a:cubicBezTo>
                  <a:pt x="2126965" y="2585566"/>
                  <a:pt x="2209650" y="2668402"/>
                  <a:pt x="2209650" y="2770586"/>
                </a:cubicBezTo>
                <a:lnTo>
                  <a:pt x="2209650" y="3001859"/>
                </a:lnTo>
                <a:cubicBezTo>
                  <a:pt x="2209724" y="3134104"/>
                  <a:pt x="2280093" y="3256300"/>
                  <a:pt x="2394332" y="3322559"/>
                </a:cubicBezTo>
                <a:lnTo>
                  <a:pt x="2594020" y="3438197"/>
                </a:lnTo>
                <a:cubicBezTo>
                  <a:pt x="2682304" y="3489370"/>
                  <a:pt x="2712465" y="3602554"/>
                  <a:pt x="2661384" y="3691000"/>
                </a:cubicBezTo>
                <a:cubicBezTo>
                  <a:pt x="2661373" y="3691019"/>
                  <a:pt x="2661363" y="3691038"/>
                  <a:pt x="2661352" y="3691056"/>
                </a:cubicBezTo>
                <a:lnTo>
                  <a:pt x="2394332" y="4153605"/>
                </a:lnTo>
                <a:cubicBezTo>
                  <a:pt x="2383374" y="4172619"/>
                  <a:pt x="2363152" y="4184364"/>
                  <a:pt x="2341236" y="4184441"/>
                </a:cubicBezTo>
                <a:lnTo>
                  <a:pt x="2042281" y="4184441"/>
                </a:lnTo>
                <a:cubicBezTo>
                  <a:pt x="1983721" y="4184230"/>
                  <a:pt x="1936300" y="4136723"/>
                  <a:pt x="1936089" y="4078055"/>
                </a:cubicBezTo>
                <a:lnTo>
                  <a:pt x="1936089" y="4078055"/>
                </a:lnTo>
                <a:cubicBezTo>
                  <a:pt x="1936420" y="4022115"/>
                  <a:pt x="1907137" y="3970189"/>
                  <a:pt x="1859138" y="3941603"/>
                </a:cubicBezTo>
                <a:lnTo>
                  <a:pt x="1462071" y="3712256"/>
                </a:lnTo>
                <a:cubicBezTo>
                  <a:pt x="1413382" y="3684095"/>
                  <a:pt x="1353395" y="3684095"/>
                  <a:pt x="1304706" y="3712256"/>
                </a:cubicBezTo>
                <a:lnTo>
                  <a:pt x="908024" y="3943531"/>
                </a:lnTo>
                <a:cubicBezTo>
                  <a:pt x="859967" y="3972059"/>
                  <a:pt x="830663" y="4024022"/>
                  <a:pt x="831073" y="4079982"/>
                </a:cubicBezTo>
                <a:lnTo>
                  <a:pt x="831073" y="4539062"/>
                </a:lnTo>
                <a:cubicBezTo>
                  <a:pt x="830663" y="4595022"/>
                  <a:pt x="859967" y="4646985"/>
                  <a:pt x="908024" y="4675513"/>
                </a:cubicBezTo>
                <a:lnTo>
                  <a:pt x="1304706" y="4906788"/>
                </a:lnTo>
                <a:cubicBezTo>
                  <a:pt x="1353395" y="4934949"/>
                  <a:pt x="1413382" y="4934949"/>
                  <a:pt x="1462071" y="4906788"/>
                </a:cubicBezTo>
                <a:lnTo>
                  <a:pt x="1859138" y="4675513"/>
                </a:lnTo>
                <a:cubicBezTo>
                  <a:pt x="1907137" y="4646929"/>
                  <a:pt x="1936420" y="4595002"/>
                  <a:pt x="1936089" y="4539062"/>
                </a:cubicBezTo>
                <a:lnTo>
                  <a:pt x="1936089" y="4539062"/>
                </a:lnTo>
                <a:cubicBezTo>
                  <a:pt x="1936089" y="4480306"/>
                  <a:pt x="1983633" y="4432676"/>
                  <a:pt x="2042281" y="4432676"/>
                </a:cubicBezTo>
                <a:lnTo>
                  <a:pt x="2341236" y="4432676"/>
                </a:lnTo>
                <a:cubicBezTo>
                  <a:pt x="2451091" y="4432563"/>
                  <a:pt x="2552559" y="4373804"/>
                  <a:pt x="2607486" y="4278493"/>
                </a:cubicBezTo>
                <a:lnTo>
                  <a:pt x="2876814" y="3815944"/>
                </a:lnTo>
                <a:cubicBezTo>
                  <a:pt x="2927537" y="3727538"/>
                  <a:pt x="3040194" y="3697064"/>
                  <a:pt x="3128439" y="3747879"/>
                </a:cubicBezTo>
                <a:cubicBezTo>
                  <a:pt x="3128569" y="3747954"/>
                  <a:pt x="3128699" y="3748029"/>
                  <a:pt x="3128829" y="3748104"/>
                </a:cubicBezTo>
                <a:lnTo>
                  <a:pt x="3328517" y="3863741"/>
                </a:lnTo>
                <a:cubicBezTo>
                  <a:pt x="3442841" y="3929683"/>
                  <a:pt x="3583557" y="3929683"/>
                  <a:pt x="3697881" y="3863741"/>
                </a:cubicBezTo>
                <a:lnTo>
                  <a:pt x="3897569" y="3748104"/>
                </a:lnTo>
                <a:cubicBezTo>
                  <a:pt x="3985989" y="3697179"/>
                  <a:pt x="4098867" y="3727519"/>
                  <a:pt x="4149968" y="3815944"/>
                </a:cubicBezTo>
                <a:lnTo>
                  <a:pt x="4416988" y="4278493"/>
                </a:lnTo>
                <a:cubicBezTo>
                  <a:pt x="4471985" y="4373923"/>
                  <a:pt x="4573631" y="4432700"/>
                  <a:pt x="4683623" y="4432676"/>
                </a:cubicBezTo>
                <a:lnTo>
                  <a:pt x="4983347" y="4432676"/>
                </a:lnTo>
                <a:cubicBezTo>
                  <a:pt x="5041782" y="4433100"/>
                  <a:pt x="5088809" y="4480901"/>
                  <a:pt x="5088385" y="4539441"/>
                </a:cubicBezTo>
                <a:cubicBezTo>
                  <a:pt x="5088385" y="4539443"/>
                  <a:pt x="5088385" y="4539445"/>
                  <a:pt x="5088385" y="4539447"/>
                </a:cubicBezTo>
                <a:cubicBezTo>
                  <a:pt x="5088648" y="4595528"/>
                  <a:pt x="5118701" y="4647225"/>
                  <a:pt x="5167260" y="4675128"/>
                </a:cubicBezTo>
                <a:lnTo>
                  <a:pt x="5563942" y="4906402"/>
                </a:lnTo>
                <a:cubicBezTo>
                  <a:pt x="5612631" y="4934564"/>
                  <a:pt x="5672618" y="4934564"/>
                  <a:pt x="5721307" y="4906402"/>
                </a:cubicBezTo>
                <a:lnTo>
                  <a:pt x="6118374" y="4675128"/>
                </a:lnTo>
                <a:cubicBezTo>
                  <a:pt x="6166373" y="4646543"/>
                  <a:pt x="6195657" y="4594616"/>
                  <a:pt x="6195325" y="4538676"/>
                </a:cubicBezTo>
                <a:lnTo>
                  <a:pt x="6195325" y="4078440"/>
                </a:lnTo>
                <a:cubicBezTo>
                  <a:pt x="6195657" y="4022500"/>
                  <a:pt x="6166373" y="3970574"/>
                  <a:pt x="6118374" y="3941989"/>
                </a:cubicBezTo>
                <a:lnTo>
                  <a:pt x="5721307" y="3710715"/>
                </a:lnTo>
                <a:cubicBezTo>
                  <a:pt x="5672618" y="3682553"/>
                  <a:pt x="5612631" y="3682553"/>
                  <a:pt x="5563942" y="3710715"/>
                </a:cubicBezTo>
                <a:lnTo>
                  <a:pt x="5167260" y="3941989"/>
                </a:lnTo>
                <a:cubicBezTo>
                  <a:pt x="5118464" y="3970029"/>
                  <a:pt x="5088374" y="4022084"/>
                  <a:pt x="5088385" y="4078440"/>
                </a:cubicBezTo>
                <a:lnTo>
                  <a:pt x="5088385" y="4078440"/>
                </a:lnTo>
                <a:cubicBezTo>
                  <a:pt x="5088386" y="4137046"/>
                  <a:pt x="5041076" y="4184614"/>
                  <a:pt x="4982578" y="4184827"/>
                </a:cubicBezTo>
                <a:lnTo>
                  <a:pt x="4683623" y="4184827"/>
                </a:lnTo>
                <a:cubicBezTo>
                  <a:pt x="4661633" y="4184653"/>
                  <a:pt x="4641340" y="4172952"/>
                  <a:pt x="4630143" y="4153990"/>
                </a:cubicBezTo>
                <a:lnTo>
                  <a:pt x="4363123" y="3691442"/>
                </a:lnTo>
                <a:cubicBezTo>
                  <a:pt x="4312103" y="3602960"/>
                  <a:pt x="4342341" y="3489797"/>
                  <a:pt x="4430662" y="3438685"/>
                </a:cubicBezTo>
                <a:cubicBezTo>
                  <a:pt x="4430721" y="3438650"/>
                  <a:pt x="4430780" y="3438616"/>
                  <a:pt x="4430840" y="3438582"/>
                </a:cubicBezTo>
                <a:lnTo>
                  <a:pt x="4630142" y="3322945"/>
                </a:lnTo>
                <a:cubicBezTo>
                  <a:pt x="4744381" y="3256686"/>
                  <a:pt x="4814751" y="3134489"/>
                  <a:pt x="4814825" y="3002245"/>
                </a:cubicBezTo>
                <a:lnTo>
                  <a:pt x="4814825" y="2770971"/>
                </a:lnTo>
                <a:cubicBezTo>
                  <a:pt x="4814825" y="2668787"/>
                  <a:pt x="4897510" y="2585951"/>
                  <a:pt x="4999507" y="2585951"/>
                </a:cubicBezTo>
                <a:lnTo>
                  <a:pt x="5809801" y="2585951"/>
                </a:lnTo>
                <a:cubicBezTo>
                  <a:pt x="5868362" y="2586163"/>
                  <a:pt x="5915782" y="2633670"/>
                  <a:pt x="5915993" y="2692338"/>
                </a:cubicBezTo>
                <a:lnTo>
                  <a:pt x="5915993" y="2692338"/>
                </a:lnTo>
                <a:cubicBezTo>
                  <a:pt x="5915504" y="2748318"/>
                  <a:pt x="5944829" y="2800319"/>
                  <a:pt x="5992944" y="2828789"/>
                </a:cubicBezTo>
                <a:lnTo>
                  <a:pt x="6390011" y="3060063"/>
                </a:lnTo>
                <a:cubicBezTo>
                  <a:pt x="6438559" y="3088236"/>
                  <a:pt x="6498442" y="3088236"/>
                  <a:pt x="6546991" y="3060063"/>
                </a:cubicBezTo>
                <a:lnTo>
                  <a:pt x="6944058" y="2828789"/>
                </a:lnTo>
                <a:cubicBezTo>
                  <a:pt x="6992056" y="2800204"/>
                  <a:pt x="7021340" y="2748278"/>
                  <a:pt x="7021009" y="2692338"/>
                </a:cubicBezTo>
                <a:lnTo>
                  <a:pt x="7021009" y="2232873"/>
                </a:lnTo>
                <a:cubicBezTo>
                  <a:pt x="7021340" y="2176933"/>
                  <a:pt x="6992056" y="2125006"/>
                  <a:pt x="6944058" y="2096421"/>
                </a:cubicBezTo>
                <a:close/>
              </a:path>
            </a:pathLst>
          </a:custGeom>
          <a:solidFill>
            <a:srgbClr val="0056B4"/>
          </a:solidFill>
          <a:ln w="38464" cap="flat">
            <a:noFill/>
            <a:prstDash val="solid"/>
            <a:miter/>
          </a:ln>
          <a:effectLst>
            <a:outerShdw blurRad="50800" dist="38100" dir="5400000" algn="t" rotWithShape="0">
              <a:prstClr val="black">
                <a:alpha val="40000"/>
              </a:prstClr>
            </a:outerShdw>
          </a:effectLst>
        </p:spPr>
        <p:txBody>
          <a:bodyPr rtlCol="0" anchor="ctr"/>
          <a:lstStyle/>
          <a:p>
            <a:pPr defTabSz="914377">
              <a:defRPr/>
            </a:pPr>
            <a:endParaRPr lang="nb-NO">
              <a:solidFill>
                <a:prstClr val="black"/>
              </a:solidFill>
              <a:latin typeface="Calibri" panose="020F0502020204030204"/>
            </a:endParaRPr>
          </a:p>
        </p:txBody>
      </p:sp>
      <p:sp>
        <p:nvSpPr>
          <p:cNvPr id="3" name="Freeform 3">
            <a:extLst>
              <a:ext uri="{FF2B5EF4-FFF2-40B4-BE49-F238E27FC236}">
                <a16:creationId xmlns:a16="http://schemas.microsoft.com/office/drawing/2014/main" id="{78B949CD-2366-0507-2C51-0CD6969C3DC4}"/>
              </a:ext>
            </a:extLst>
          </p:cNvPr>
          <p:cNvSpPr/>
          <p:nvPr/>
        </p:nvSpPr>
        <p:spPr>
          <a:xfrm>
            <a:off x="3514683" y="1064609"/>
            <a:ext cx="923412" cy="1040735"/>
          </a:xfrm>
          <a:custGeom>
            <a:avLst/>
            <a:gdLst>
              <a:gd name="connsiteX0" fmla="*/ 462090 w 923411"/>
              <a:gd name="connsiteY0" fmla="*/ 1048426 h 1040733"/>
              <a:gd name="connsiteX1" fmla="*/ 429386 w 923411"/>
              <a:gd name="connsiteY1" fmla="*/ 1039560 h 1040733"/>
              <a:gd name="connsiteX2" fmla="*/ 32704 w 923411"/>
              <a:gd name="connsiteY2" fmla="*/ 810213 h 1040733"/>
              <a:gd name="connsiteX3" fmla="*/ 0 w 923411"/>
              <a:gd name="connsiteY3" fmla="*/ 755478 h 1040733"/>
              <a:gd name="connsiteX4" fmla="*/ 0 w 923411"/>
              <a:gd name="connsiteY4" fmla="*/ 292930 h 1040733"/>
              <a:gd name="connsiteX5" fmla="*/ 32704 w 923411"/>
              <a:gd name="connsiteY5" fmla="*/ 236653 h 1040733"/>
              <a:gd name="connsiteX6" fmla="*/ 429386 w 923411"/>
              <a:gd name="connsiteY6" fmla="*/ 8848 h 1040733"/>
              <a:gd name="connsiteX7" fmla="*/ 494410 w 923411"/>
              <a:gd name="connsiteY7" fmla="*/ 8848 h 1040733"/>
              <a:gd name="connsiteX8" fmla="*/ 891477 w 923411"/>
              <a:gd name="connsiteY8" fmla="*/ 240123 h 1040733"/>
              <a:gd name="connsiteX9" fmla="*/ 923796 w 923411"/>
              <a:gd name="connsiteY9" fmla="*/ 292930 h 1040733"/>
              <a:gd name="connsiteX10" fmla="*/ 923796 w 923411"/>
              <a:gd name="connsiteY10" fmla="*/ 755478 h 1040733"/>
              <a:gd name="connsiteX11" fmla="*/ 891477 w 923411"/>
              <a:gd name="connsiteY11" fmla="*/ 811755 h 1040733"/>
              <a:gd name="connsiteX12" fmla="*/ 494410 w 923411"/>
              <a:gd name="connsiteY12" fmla="*/ 1039560 h 1040733"/>
              <a:gd name="connsiteX13" fmla="*/ 462090 w 923411"/>
              <a:gd name="connsiteY13" fmla="*/ 1048426 h 1040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23411" h="1040733">
                <a:moveTo>
                  <a:pt x="462090" y="1048426"/>
                </a:moveTo>
                <a:cubicBezTo>
                  <a:pt x="450599" y="1048418"/>
                  <a:pt x="439314" y="1045359"/>
                  <a:pt x="429386" y="1039560"/>
                </a:cubicBezTo>
                <a:lnTo>
                  <a:pt x="32704" y="810213"/>
                </a:lnTo>
                <a:cubicBezTo>
                  <a:pt x="13076" y="798875"/>
                  <a:pt x="703" y="778167"/>
                  <a:pt x="0" y="755478"/>
                </a:cubicBezTo>
                <a:lnTo>
                  <a:pt x="0" y="292930"/>
                </a:lnTo>
                <a:cubicBezTo>
                  <a:pt x="167" y="269688"/>
                  <a:pt x="12612" y="248274"/>
                  <a:pt x="32704" y="236653"/>
                </a:cubicBezTo>
                <a:lnTo>
                  <a:pt x="429386" y="8848"/>
                </a:lnTo>
                <a:cubicBezTo>
                  <a:pt x="449461" y="-2949"/>
                  <a:pt x="474335" y="-2949"/>
                  <a:pt x="494410" y="8848"/>
                </a:cubicBezTo>
                <a:lnTo>
                  <a:pt x="891477" y="240123"/>
                </a:lnTo>
                <a:cubicBezTo>
                  <a:pt x="910449" y="251139"/>
                  <a:pt x="922601" y="270994"/>
                  <a:pt x="923796" y="292930"/>
                </a:cubicBezTo>
                <a:lnTo>
                  <a:pt x="923796" y="755478"/>
                </a:lnTo>
                <a:cubicBezTo>
                  <a:pt x="923787" y="778663"/>
                  <a:pt x="911479" y="800095"/>
                  <a:pt x="891477" y="811755"/>
                </a:cubicBezTo>
                <a:lnTo>
                  <a:pt x="494410" y="1039560"/>
                </a:lnTo>
                <a:cubicBezTo>
                  <a:pt x="484595" y="1045293"/>
                  <a:pt x="473452" y="1048350"/>
                  <a:pt x="462090" y="1048426"/>
                </a:cubicBezTo>
                <a:close/>
              </a:path>
            </a:pathLst>
          </a:custGeom>
          <a:solidFill>
            <a:schemeClr val="bg1"/>
          </a:solidFill>
          <a:ln w="38464" cap="flat">
            <a:noFill/>
            <a:prstDash val="solid"/>
            <a:miter/>
          </a:ln>
          <a:effectLst>
            <a:outerShdw blurRad="50800" dist="38100" algn="l" rotWithShape="0">
              <a:prstClr val="black">
                <a:alpha val="40000"/>
              </a:prstClr>
            </a:outerShdw>
          </a:effectLst>
        </p:spPr>
        <p:txBody>
          <a:bodyPr rtlCol="0" anchor="ctr"/>
          <a:lstStyle/>
          <a:p>
            <a:pPr defTabSz="914377">
              <a:defRPr/>
            </a:pPr>
            <a:endParaRPr lang="nb-NO">
              <a:solidFill>
                <a:prstClr val="black"/>
              </a:solidFill>
              <a:latin typeface="Calibri" panose="020F0502020204030204"/>
            </a:endParaRPr>
          </a:p>
        </p:txBody>
      </p:sp>
      <p:sp>
        <p:nvSpPr>
          <p:cNvPr id="4" name="Freeform 4">
            <a:extLst>
              <a:ext uri="{FF2B5EF4-FFF2-40B4-BE49-F238E27FC236}">
                <a16:creationId xmlns:a16="http://schemas.microsoft.com/office/drawing/2014/main" id="{0DF3015C-EBC3-E9ED-51CE-3E9AE343B889}"/>
              </a:ext>
            </a:extLst>
          </p:cNvPr>
          <p:cNvSpPr/>
          <p:nvPr/>
        </p:nvSpPr>
        <p:spPr>
          <a:xfrm>
            <a:off x="2687075" y="2908634"/>
            <a:ext cx="923412" cy="1040735"/>
          </a:xfrm>
          <a:custGeom>
            <a:avLst/>
            <a:gdLst>
              <a:gd name="connsiteX0" fmla="*/ 461706 w 923411"/>
              <a:gd name="connsiteY0" fmla="*/ 1049968 h 1040733"/>
              <a:gd name="connsiteX1" fmla="*/ 429386 w 923411"/>
              <a:gd name="connsiteY1" fmla="*/ 1041487 h 1040733"/>
              <a:gd name="connsiteX2" fmla="*/ 32319 w 923411"/>
              <a:gd name="connsiteY2" fmla="*/ 810213 h 1040733"/>
              <a:gd name="connsiteX3" fmla="*/ 0 w 923411"/>
              <a:gd name="connsiteY3" fmla="*/ 753937 h 1040733"/>
              <a:gd name="connsiteX4" fmla="*/ 0 w 923411"/>
              <a:gd name="connsiteY4" fmla="*/ 296399 h 1040733"/>
              <a:gd name="connsiteX5" fmla="*/ 32319 w 923411"/>
              <a:gd name="connsiteY5" fmla="*/ 240123 h 1040733"/>
              <a:gd name="connsiteX6" fmla="*/ 429386 w 923411"/>
              <a:gd name="connsiteY6" fmla="*/ 8848 h 1040733"/>
              <a:gd name="connsiteX7" fmla="*/ 494410 w 923411"/>
              <a:gd name="connsiteY7" fmla="*/ 8848 h 1040733"/>
              <a:gd name="connsiteX8" fmla="*/ 891092 w 923411"/>
              <a:gd name="connsiteY8" fmla="*/ 240123 h 1040733"/>
              <a:gd name="connsiteX9" fmla="*/ 923796 w 923411"/>
              <a:gd name="connsiteY9" fmla="*/ 296399 h 1040733"/>
              <a:gd name="connsiteX10" fmla="*/ 923796 w 923411"/>
              <a:gd name="connsiteY10" fmla="*/ 755478 h 1040733"/>
              <a:gd name="connsiteX11" fmla="*/ 891092 w 923411"/>
              <a:gd name="connsiteY11" fmla="*/ 811755 h 1040733"/>
              <a:gd name="connsiteX12" fmla="*/ 494410 w 923411"/>
              <a:gd name="connsiteY12" fmla="*/ 1043029 h 1040733"/>
              <a:gd name="connsiteX13" fmla="*/ 461706 w 923411"/>
              <a:gd name="connsiteY13" fmla="*/ 1049968 h 1040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23411" h="1040733">
                <a:moveTo>
                  <a:pt x="461706" y="1049968"/>
                </a:moveTo>
                <a:cubicBezTo>
                  <a:pt x="450399" y="1049857"/>
                  <a:pt x="439296" y="1046944"/>
                  <a:pt x="429386" y="1041487"/>
                </a:cubicBezTo>
                <a:lnTo>
                  <a:pt x="32319" y="810213"/>
                </a:lnTo>
                <a:cubicBezTo>
                  <a:pt x="12318" y="798553"/>
                  <a:pt x="9" y="777121"/>
                  <a:pt x="0" y="753937"/>
                </a:cubicBezTo>
                <a:lnTo>
                  <a:pt x="0" y="296399"/>
                </a:lnTo>
                <a:cubicBezTo>
                  <a:pt x="9" y="273215"/>
                  <a:pt x="12318" y="251783"/>
                  <a:pt x="32319" y="240123"/>
                </a:cubicBezTo>
                <a:lnTo>
                  <a:pt x="429386" y="8848"/>
                </a:lnTo>
                <a:cubicBezTo>
                  <a:pt x="449461" y="-2949"/>
                  <a:pt x="474335" y="-2949"/>
                  <a:pt x="494410" y="8848"/>
                </a:cubicBezTo>
                <a:lnTo>
                  <a:pt x="891092" y="240123"/>
                </a:lnTo>
                <a:cubicBezTo>
                  <a:pt x="911185" y="251743"/>
                  <a:pt x="923629" y="273157"/>
                  <a:pt x="923796" y="296399"/>
                </a:cubicBezTo>
                <a:lnTo>
                  <a:pt x="923796" y="755478"/>
                </a:lnTo>
                <a:cubicBezTo>
                  <a:pt x="923629" y="778720"/>
                  <a:pt x="911185" y="800134"/>
                  <a:pt x="891092" y="811755"/>
                </a:cubicBezTo>
                <a:lnTo>
                  <a:pt x="494410" y="1043029"/>
                </a:lnTo>
                <a:cubicBezTo>
                  <a:pt x="484243" y="1047998"/>
                  <a:pt x="473011" y="1050381"/>
                  <a:pt x="461706" y="1049968"/>
                </a:cubicBezTo>
                <a:close/>
              </a:path>
            </a:pathLst>
          </a:custGeom>
          <a:solidFill>
            <a:schemeClr val="bg1"/>
          </a:solidFill>
          <a:ln w="38464" cap="flat">
            <a:noFill/>
            <a:prstDash val="solid"/>
            <a:miter/>
          </a:ln>
          <a:effectLst>
            <a:outerShdw blurRad="50800" dist="38100" algn="l" rotWithShape="0">
              <a:prstClr val="black">
                <a:alpha val="40000"/>
              </a:prstClr>
            </a:outerShdw>
          </a:effectLst>
        </p:spPr>
        <p:txBody>
          <a:bodyPr rtlCol="0" anchor="ctr"/>
          <a:lstStyle/>
          <a:p>
            <a:pPr defTabSz="914377">
              <a:defRPr/>
            </a:pPr>
            <a:endParaRPr lang="nb-NO">
              <a:solidFill>
                <a:prstClr val="black"/>
              </a:solidFill>
              <a:latin typeface="Calibri" panose="020F0502020204030204"/>
            </a:endParaRPr>
          </a:p>
        </p:txBody>
      </p:sp>
      <p:sp>
        <p:nvSpPr>
          <p:cNvPr id="5" name="Freeform 5">
            <a:extLst>
              <a:ext uri="{FF2B5EF4-FFF2-40B4-BE49-F238E27FC236}">
                <a16:creationId xmlns:a16="http://schemas.microsoft.com/office/drawing/2014/main" id="{E025D661-D159-E0BC-3021-C97108EC319D}"/>
              </a:ext>
            </a:extLst>
          </p:cNvPr>
          <p:cNvSpPr/>
          <p:nvPr/>
        </p:nvSpPr>
        <p:spPr>
          <a:xfrm>
            <a:off x="3514683" y="4754554"/>
            <a:ext cx="923412" cy="1040735"/>
          </a:xfrm>
          <a:custGeom>
            <a:avLst/>
            <a:gdLst>
              <a:gd name="connsiteX0" fmla="*/ 462090 w 923411"/>
              <a:gd name="connsiteY0" fmla="*/ 1050000 h 1040733"/>
              <a:gd name="connsiteX1" fmla="*/ 429386 w 923411"/>
              <a:gd name="connsiteY1" fmla="*/ 1041135 h 1040733"/>
              <a:gd name="connsiteX2" fmla="*/ 32704 w 923411"/>
              <a:gd name="connsiteY2" fmla="*/ 809861 h 1040733"/>
              <a:gd name="connsiteX3" fmla="*/ 0 w 923411"/>
              <a:gd name="connsiteY3" fmla="*/ 753584 h 1040733"/>
              <a:gd name="connsiteX4" fmla="*/ 0 w 923411"/>
              <a:gd name="connsiteY4" fmla="*/ 296047 h 1040733"/>
              <a:gd name="connsiteX5" fmla="*/ 32704 w 923411"/>
              <a:gd name="connsiteY5" fmla="*/ 239770 h 1040733"/>
              <a:gd name="connsiteX6" fmla="*/ 429386 w 923411"/>
              <a:gd name="connsiteY6" fmla="*/ 8496 h 1040733"/>
              <a:gd name="connsiteX7" fmla="*/ 494410 w 923411"/>
              <a:gd name="connsiteY7" fmla="*/ 8496 h 1040733"/>
              <a:gd name="connsiteX8" fmla="*/ 891477 w 923411"/>
              <a:gd name="connsiteY8" fmla="*/ 239770 h 1040733"/>
              <a:gd name="connsiteX9" fmla="*/ 923796 w 923411"/>
              <a:gd name="connsiteY9" fmla="*/ 296047 h 1040733"/>
              <a:gd name="connsiteX10" fmla="*/ 923796 w 923411"/>
              <a:gd name="connsiteY10" fmla="*/ 755126 h 1040733"/>
              <a:gd name="connsiteX11" fmla="*/ 891477 w 923411"/>
              <a:gd name="connsiteY11" fmla="*/ 811403 h 1040733"/>
              <a:gd name="connsiteX12" fmla="*/ 494410 w 923411"/>
              <a:gd name="connsiteY12" fmla="*/ 1042677 h 1040733"/>
              <a:gd name="connsiteX13" fmla="*/ 462090 w 923411"/>
              <a:gd name="connsiteY13" fmla="*/ 1050000 h 1040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23411" h="1040733">
                <a:moveTo>
                  <a:pt x="462090" y="1050000"/>
                </a:moveTo>
                <a:cubicBezTo>
                  <a:pt x="450599" y="1049993"/>
                  <a:pt x="439314" y="1046933"/>
                  <a:pt x="429386" y="1041135"/>
                </a:cubicBezTo>
                <a:lnTo>
                  <a:pt x="32704" y="809861"/>
                </a:lnTo>
                <a:cubicBezTo>
                  <a:pt x="12612" y="798240"/>
                  <a:pt x="167" y="776826"/>
                  <a:pt x="0" y="753584"/>
                </a:cubicBezTo>
                <a:lnTo>
                  <a:pt x="0" y="296047"/>
                </a:lnTo>
                <a:cubicBezTo>
                  <a:pt x="167" y="272805"/>
                  <a:pt x="12612" y="251390"/>
                  <a:pt x="32704" y="239770"/>
                </a:cubicBezTo>
                <a:lnTo>
                  <a:pt x="429386" y="8496"/>
                </a:lnTo>
                <a:cubicBezTo>
                  <a:pt x="449586" y="-2832"/>
                  <a:pt x="474210" y="-2832"/>
                  <a:pt x="494410" y="8496"/>
                </a:cubicBezTo>
                <a:lnTo>
                  <a:pt x="891477" y="239770"/>
                </a:lnTo>
                <a:cubicBezTo>
                  <a:pt x="911479" y="251430"/>
                  <a:pt x="923787" y="272862"/>
                  <a:pt x="923796" y="296047"/>
                </a:cubicBezTo>
                <a:lnTo>
                  <a:pt x="923796" y="755126"/>
                </a:lnTo>
                <a:cubicBezTo>
                  <a:pt x="923787" y="778310"/>
                  <a:pt x="911479" y="799742"/>
                  <a:pt x="891477" y="811403"/>
                </a:cubicBezTo>
                <a:lnTo>
                  <a:pt x="494410" y="1042677"/>
                </a:lnTo>
                <a:cubicBezTo>
                  <a:pt x="484449" y="1047873"/>
                  <a:pt x="473314" y="1050396"/>
                  <a:pt x="462090" y="1050000"/>
                </a:cubicBezTo>
                <a:close/>
              </a:path>
            </a:pathLst>
          </a:custGeom>
          <a:solidFill>
            <a:schemeClr val="bg1"/>
          </a:solidFill>
          <a:ln w="38464" cap="flat">
            <a:noFill/>
            <a:prstDash val="solid"/>
            <a:miter/>
          </a:ln>
          <a:effectLst>
            <a:outerShdw blurRad="50800" dist="38100" algn="l" rotWithShape="0">
              <a:prstClr val="black">
                <a:alpha val="40000"/>
              </a:prstClr>
            </a:outerShdw>
          </a:effectLst>
        </p:spPr>
        <p:txBody>
          <a:bodyPr rtlCol="0" anchor="ctr"/>
          <a:lstStyle/>
          <a:p>
            <a:pPr defTabSz="914377">
              <a:defRPr/>
            </a:pPr>
            <a:endParaRPr lang="nb-NO">
              <a:solidFill>
                <a:prstClr val="black"/>
              </a:solidFill>
              <a:latin typeface="Calibri" panose="020F0502020204030204"/>
            </a:endParaRPr>
          </a:p>
        </p:txBody>
      </p:sp>
      <p:sp>
        <p:nvSpPr>
          <p:cNvPr id="6" name="Freeform 6">
            <a:extLst>
              <a:ext uri="{FF2B5EF4-FFF2-40B4-BE49-F238E27FC236}">
                <a16:creationId xmlns:a16="http://schemas.microsoft.com/office/drawing/2014/main" id="{3C87C373-1E3B-DA94-A96B-19B2ED522F67}"/>
              </a:ext>
            </a:extLst>
          </p:cNvPr>
          <p:cNvSpPr/>
          <p:nvPr/>
        </p:nvSpPr>
        <p:spPr>
          <a:xfrm>
            <a:off x="7773534" y="1063066"/>
            <a:ext cx="923412" cy="1040735"/>
          </a:xfrm>
          <a:custGeom>
            <a:avLst/>
            <a:gdLst>
              <a:gd name="connsiteX0" fmla="*/ 462091 w 923411"/>
              <a:gd name="connsiteY0" fmla="*/ 1049968 h 1040733"/>
              <a:gd name="connsiteX1" fmla="*/ 429387 w 923411"/>
              <a:gd name="connsiteY1" fmla="*/ 1041102 h 1040733"/>
              <a:gd name="connsiteX2" fmla="*/ 32704 w 923411"/>
              <a:gd name="connsiteY2" fmla="*/ 811755 h 1040733"/>
              <a:gd name="connsiteX3" fmla="*/ 0 w 923411"/>
              <a:gd name="connsiteY3" fmla="*/ 757020 h 1040733"/>
              <a:gd name="connsiteX4" fmla="*/ 1 w 923411"/>
              <a:gd name="connsiteY4" fmla="*/ 294472 h 1040733"/>
              <a:gd name="connsiteX5" fmla="*/ 32705 w 923411"/>
              <a:gd name="connsiteY5" fmla="*/ 238195 h 1040733"/>
              <a:gd name="connsiteX6" fmla="*/ 429387 w 923411"/>
              <a:gd name="connsiteY6" fmla="*/ 8848 h 1040733"/>
              <a:gd name="connsiteX7" fmla="*/ 494410 w 923411"/>
              <a:gd name="connsiteY7" fmla="*/ 8848 h 1040733"/>
              <a:gd name="connsiteX8" fmla="*/ 891477 w 923411"/>
              <a:gd name="connsiteY8" fmla="*/ 240123 h 1040733"/>
              <a:gd name="connsiteX9" fmla="*/ 923797 w 923411"/>
              <a:gd name="connsiteY9" fmla="*/ 296399 h 1040733"/>
              <a:gd name="connsiteX10" fmla="*/ 923797 w 923411"/>
              <a:gd name="connsiteY10" fmla="*/ 757020 h 1040733"/>
              <a:gd name="connsiteX11" fmla="*/ 891477 w 923411"/>
              <a:gd name="connsiteY11" fmla="*/ 813297 h 1040733"/>
              <a:gd name="connsiteX12" fmla="*/ 494410 w 923411"/>
              <a:gd name="connsiteY12" fmla="*/ 1042644 h 1040733"/>
              <a:gd name="connsiteX13" fmla="*/ 462091 w 923411"/>
              <a:gd name="connsiteY13" fmla="*/ 1049968 h 1040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23411" h="1040733">
                <a:moveTo>
                  <a:pt x="462091" y="1049968"/>
                </a:moveTo>
                <a:cubicBezTo>
                  <a:pt x="450599" y="1049960"/>
                  <a:pt x="439315" y="1046900"/>
                  <a:pt x="429387" y="1041102"/>
                </a:cubicBezTo>
                <a:lnTo>
                  <a:pt x="32704" y="811755"/>
                </a:lnTo>
                <a:cubicBezTo>
                  <a:pt x="13076" y="800417"/>
                  <a:pt x="703" y="779708"/>
                  <a:pt x="0" y="757020"/>
                </a:cubicBezTo>
                <a:lnTo>
                  <a:pt x="1" y="294472"/>
                </a:lnTo>
                <a:cubicBezTo>
                  <a:pt x="168" y="271230"/>
                  <a:pt x="12612" y="249816"/>
                  <a:pt x="32705" y="238195"/>
                </a:cubicBezTo>
                <a:lnTo>
                  <a:pt x="429387" y="8848"/>
                </a:lnTo>
                <a:cubicBezTo>
                  <a:pt x="449461" y="-2949"/>
                  <a:pt x="474335" y="-2949"/>
                  <a:pt x="494410" y="8848"/>
                </a:cubicBezTo>
                <a:lnTo>
                  <a:pt x="891477" y="240123"/>
                </a:lnTo>
                <a:cubicBezTo>
                  <a:pt x="911479" y="251783"/>
                  <a:pt x="923787" y="273215"/>
                  <a:pt x="923797" y="296399"/>
                </a:cubicBezTo>
                <a:lnTo>
                  <a:pt x="923797" y="757020"/>
                </a:lnTo>
                <a:cubicBezTo>
                  <a:pt x="923787" y="780204"/>
                  <a:pt x="911479" y="801636"/>
                  <a:pt x="891477" y="813297"/>
                </a:cubicBezTo>
                <a:lnTo>
                  <a:pt x="494410" y="1042644"/>
                </a:lnTo>
                <a:cubicBezTo>
                  <a:pt x="484449" y="1047840"/>
                  <a:pt x="473314" y="1050363"/>
                  <a:pt x="462091" y="1049968"/>
                </a:cubicBezTo>
                <a:close/>
              </a:path>
            </a:pathLst>
          </a:custGeom>
          <a:solidFill>
            <a:schemeClr val="bg1"/>
          </a:solidFill>
          <a:ln w="38464" cap="flat">
            <a:noFill/>
            <a:prstDash val="solid"/>
            <a:miter/>
          </a:ln>
          <a:effectLst>
            <a:outerShdw blurRad="50800" dist="38100" algn="l" rotWithShape="0">
              <a:prstClr val="black">
                <a:alpha val="40000"/>
              </a:prstClr>
            </a:outerShdw>
          </a:effectLst>
        </p:spPr>
        <p:txBody>
          <a:bodyPr rtlCol="0" anchor="ctr"/>
          <a:lstStyle/>
          <a:p>
            <a:pPr defTabSz="914377">
              <a:defRPr/>
            </a:pPr>
            <a:endParaRPr lang="nb-NO">
              <a:solidFill>
                <a:prstClr val="black"/>
              </a:solidFill>
              <a:latin typeface="Calibri" panose="020F0502020204030204"/>
            </a:endParaRPr>
          </a:p>
        </p:txBody>
      </p:sp>
      <p:sp>
        <p:nvSpPr>
          <p:cNvPr id="7" name="Freeform 7">
            <a:extLst>
              <a:ext uri="{FF2B5EF4-FFF2-40B4-BE49-F238E27FC236}">
                <a16:creationId xmlns:a16="http://schemas.microsoft.com/office/drawing/2014/main" id="{6AAA97A2-9DBA-9AE6-5396-E31846ED622E}"/>
              </a:ext>
            </a:extLst>
          </p:cNvPr>
          <p:cNvSpPr/>
          <p:nvPr/>
        </p:nvSpPr>
        <p:spPr>
          <a:xfrm>
            <a:off x="8603066" y="2908623"/>
            <a:ext cx="923412" cy="1040735"/>
          </a:xfrm>
          <a:custGeom>
            <a:avLst/>
            <a:gdLst>
              <a:gd name="connsiteX0" fmla="*/ 460166 w 923411"/>
              <a:gd name="connsiteY0" fmla="*/ 1049978 h 1040733"/>
              <a:gd name="connsiteX1" fmla="*/ 427847 w 923411"/>
              <a:gd name="connsiteY1" fmla="*/ 1041498 h 1040733"/>
              <a:gd name="connsiteX2" fmla="*/ 32319 w 923411"/>
              <a:gd name="connsiteY2" fmla="*/ 811765 h 1040733"/>
              <a:gd name="connsiteX3" fmla="*/ 0 w 923411"/>
              <a:gd name="connsiteY3" fmla="*/ 755489 h 1040733"/>
              <a:gd name="connsiteX4" fmla="*/ 0 w 923411"/>
              <a:gd name="connsiteY4" fmla="*/ 296409 h 1040733"/>
              <a:gd name="connsiteX5" fmla="*/ 32319 w 923411"/>
              <a:gd name="connsiteY5" fmla="*/ 240133 h 1040733"/>
              <a:gd name="connsiteX6" fmla="*/ 429387 w 923411"/>
              <a:gd name="connsiteY6" fmla="*/ 8859 h 1040733"/>
              <a:gd name="connsiteX7" fmla="*/ 494025 w 923411"/>
              <a:gd name="connsiteY7" fmla="*/ 8859 h 1040733"/>
              <a:gd name="connsiteX8" fmla="*/ 891092 w 923411"/>
              <a:gd name="connsiteY8" fmla="*/ 240133 h 1040733"/>
              <a:gd name="connsiteX9" fmla="*/ 923412 w 923411"/>
              <a:gd name="connsiteY9" fmla="*/ 296409 h 1040733"/>
              <a:gd name="connsiteX10" fmla="*/ 923412 w 923411"/>
              <a:gd name="connsiteY10" fmla="*/ 755488 h 1040733"/>
              <a:gd name="connsiteX11" fmla="*/ 891092 w 923411"/>
              <a:gd name="connsiteY11" fmla="*/ 811765 h 1040733"/>
              <a:gd name="connsiteX12" fmla="*/ 494025 w 923411"/>
              <a:gd name="connsiteY12" fmla="*/ 1043040 h 1040733"/>
              <a:gd name="connsiteX13" fmla="*/ 460166 w 923411"/>
              <a:gd name="connsiteY13" fmla="*/ 1049978 h 1040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23411" h="1040733">
                <a:moveTo>
                  <a:pt x="460166" y="1049978"/>
                </a:moveTo>
                <a:cubicBezTo>
                  <a:pt x="448847" y="1049967"/>
                  <a:pt x="437719" y="1047047"/>
                  <a:pt x="427847" y="1041498"/>
                </a:cubicBezTo>
                <a:lnTo>
                  <a:pt x="32319" y="811765"/>
                </a:lnTo>
                <a:cubicBezTo>
                  <a:pt x="12318" y="800105"/>
                  <a:pt x="9" y="778673"/>
                  <a:pt x="0" y="755489"/>
                </a:cubicBezTo>
                <a:lnTo>
                  <a:pt x="0" y="296409"/>
                </a:lnTo>
                <a:cubicBezTo>
                  <a:pt x="9" y="273225"/>
                  <a:pt x="12318" y="251793"/>
                  <a:pt x="32319" y="240133"/>
                </a:cubicBezTo>
                <a:lnTo>
                  <a:pt x="429387" y="8859"/>
                </a:lnTo>
                <a:cubicBezTo>
                  <a:pt x="449320" y="-2953"/>
                  <a:pt x="474092" y="-2953"/>
                  <a:pt x="494025" y="8859"/>
                </a:cubicBezTo>
                <a:lnTo>
                  <a:pt x="891092" y="240133"/>
                </a:lnTo>
                <a:cubicBezTo>
                  <a:pt x="911094" y="251793"/>
                  <a:pt x="923402" y="273225"/>
                  <a:pt x="923412" y="296409"/>
                </a:cubicBezTo>
                <a:lnTo>
                  <a:pt x="923412" y="755488"/>
                </a:lnTo>
                <a:cubicBezTo>
                  <a:pt x="923402" y="778673"/>
                  <a:pt x="911094" y="800105"/>
                  <a:pt x="891092" y="811765"/>
                </a:cubicBezTo>
                <a:lnTo>
                  <a:pt x="494025" y="1043040"/>
                </a:lnTo>
                <a:cubicBezTo>
                  <a:pt x="483551" y="1048316"/>
                  <a:pt x="471867" y="1050710"/>
                  <a:pt x="460166" y="1049978"/>
                </a:cubicBezTo>
                <a:close/>
              </a:path>
            </a:pathLst>
          </a:custGeom>
          <a:solidFill>
            <a:schemeClr val="bg1"/>
          </a:solidFill>
          <a:ln w="38464" cap="flat">
            <a:noFill/>
            <a:prstDash val="solid"/>
            <a:miter/>
          </a:ln>
          <a:effectLst>
            <a:outerShdw blurRad="50800" dist="38100" algn="l" rotWithShape="0">
              <a:prstClr val="black">
                <a:alpha val="40000"/>
              </a:prstClr>
            </a:outerShdw>
          </a:effectLst>
        </p:spPr>
        <p:txBody>
          <a:bodyPr rtlCol="0" anchor="ctr"/>
          <a:lstStyle/>
          <a:p>
            <a:pPr defTabSz="914377">
              <a:defRPr/>
            </a:pPr>
            <a:endParaRPr lang="nb-NO">
              <a:solidFill>
                <a:prstClr val="black"/>
              </a:solidFill>
              <a:latin typeface="Calibri" panose="020F0502020204030204"/>
            </a:endParaRPr>
          </a:p>
        </p:txBody>
      </p:sp>
      <p:sp>
        <p:nvSpPr>
          <p:cNvPr id="8" name="Freeform 8">
            <a:extLst>
              <a:ext uri="{FF2B5EF4-FFF2-40B4-BE49-F238E27FC236}">
                <a16:creationId xmlns:a16="http://schemas.microsoft.com/office/drawing/2014/main" id="{977CF6AD-A5B5-1161-33D8-3FF3DEC8DD34}"/>
              </a:ext>
            </a:extLst>
          </p:cNvPr>
          <p:cNvSpPr/>
          <p:nvPr/>
        </p:nvSpPr>
        <p:spPr>
          <a:xfrm>
            <a:off x="7773534" y="4754554"/>
            <a:ext cx="923412" cy="1040735"/>
          </a:xfrm>
          <a:custGeom>
            <a:avLst/>
            <a:gdLst>
              <a:gd name="connsiteX0" fmla="*/ 462091 w 923411"/>
              <a:gd name="connsiteY0" fmla="*/ 1050000 h 1040733"/>
              <a:gd name="connsiteX1" fmla="*/ 429387 w 923411"/>
              <a:gd name="connsiteY1" fmla="*/ 1041135 h 1040733"/>
              <a:gd name="connsiteX2" fmla="*/ 32704 w 923411"/>
              <a:gd name="connsiteY2" fmla="*/ 809861 h 1040733"/>
              <a:gd name="connsiteX3" fmla="*/ 0 w 923411"/>
              <a:gd name="connsiteY3" fmla="*/ 753584 h 1040733"/>
              <a:gd name="connsiteX4" fmla="*/ 1 w 923411"/>
              <a:gd name="connsiteY4" fmla="*/ 296047 h 1040733"/>
              <a:gd name="connsiteX5" fmla="*/ 32705 w 923411"/>
              <a:gd name="connsiteY5" fmla="*/ 239770 h 1040733"/>
              <a:gd name="connsiteX6" fmla="*/ 429387 w 923411"/>
              <a:gd name="connsiteY6" fmla="*/ 8496 h 1040733"/>
              <a:gd name="connsiteX7" fmla="*/ 494410 w 923411"/>
              <a:gd name="connsiteY7" fmla="*/ 8496 h 1040733"/>
              <a:gd name="connsiteX8" fmla="*/ 891477 w 923411"/>
              <a:gd name="connsiteY8" fmla="*/ 239770 h 1040733"/>
              <a:gd name="connsiteX9" fmla="*/ 923797 w 923411"/>
              <a:gd name="connsiteY9" fmla="*/ 296047 h 1040733"/>
              <a:gd name="connsiteX10" fmla="*/ 923797 w 923411"/>
              <a:gd name="connsiteY10" fmla="*/ 755126 h 1040733"/>
              <a:gd name="connsiteX11" fmla="*/ 891477 w 923411"/>
              <a:gd name="connsiteY11" fmla="*/ 811403 h 1040733"/>
              <a:gd name="connsiteX12" fmla="*/ 494410 w 923411"/>
              <a:gd name="connsiteY12" fmla="*/ 1042677 h 1040733"/>
              <a:gd name="connsiteX13" fmla="*/ 462091 w 923411"/>
              <a:gd name="connsiteY13" fmla="*/ 1050000 h 1040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23411" h="1040733">
                <a:moveTo>
                  <a:pt x="462091" y="1050000"/>
                </a:moveTo>
                <a:cubicBezTo>
                  <a:pt x="450599" y="1049993"/>
                  <a:pt x="439315" y="1046933"/>
                  <a:pt x="429387" y="1041135"/>
                </a:cubicBezTo>
                <a:lnTo>
                  <a:pt x="32704" y="809861"/>
                </a:lnTo>
                <a:cubicBezTo>
                  <a:pt x="12612" y="798240"/>
                  <a:pt x="168" y="776826"/>
                  <a:pt x="0" y="753584"/>
                </a:cubicBezTo>
                <a:lnTo>
                  <a:pt x="1" y="296047"/>
                </a:lnTo>
                <a:cubicBezTo>
                  <a:pt x="168" y="272805"/>
                  <a:pt x="12612" y="251390"/>
                  <a:pt x="32705" y="239770"/>
                </a:cubicBezTo>
                <a:lnTo>
                  <a:pt x="429387" y="8496"/>
                </a:lnTo>
                <a:cubicBezTo>
                  <a:pt x="449587" y="-2832"/>
                  <a:pt x="474210" y="-2832"/>
                  <a:pt x="494410" y="8496"/>
                </a:cubicBezTo>
                <a:lnTo>
                  <a:pt x="891477" y="239770"/>
                </a:lnTo>
                <a:cubicBezTo>
                  <a:pt x="911479" y="251430"/>
                  <a:pt x="923787" y="272862"/>
                  <a:pt x="923797" y="296047"/>
                </a:cubicBezTo>
                <a:lnTo>
                  <a:pt x="923797" y="755126"/>
                </a:lnTo>
                <a:cubicBezTo>
                  <a:pt x="923787" y="778310"/>
                  <a:pt x="911479" y="799742"/>
                  <a:pt x="891477" y="811403"/>
                </a:cubicBezTo>
                <a:lnTo>
                  <a:pt x="494410" y="1042677"/>
                </a:lnTo>
                <a:cubicBezTo>
                  <a:pt x="484449" y="1047873"/>
                  <a:pt x="473314" y="1050396"/>
                  <a:pt x="462091" y="1050000"/>
                </a:cubicBezTo>
                <a:close/>
              </a:path>
            </a:pathLst>
          </a:custGeom>
          <a:solidFill>
            <a:schemeClr val="bg1"/>
          </a:solidFill>
          <a:ln w="38464" cap="flat">
            <a:noFill/>
            <a:prstDash val="solid"/>
            <a:miter/>
          </a:ln>
          <a:effectLst>
            <a:outerShdw blurRad="50800" dist="38100" algn="l" rotWithShape="0">
              <a:prstClr val="black">
                <a:alpha val="40000"/>
              </a:prstClr>
            </a:outerShdw>
          </a:effectLst>
        </p:spPr>
        <p:txBody>
          <a:bodyPr rtlCol="0" anchor="ctr"/>
          <a:lstStyle/>
          <a:p>
            <a:pPr defTabSz="914377">
              <a:defRPr/>
            </a:pPr>
            <a:endParaRPr lang="nb-NO">
              <a:solidFill>
                <a:prstClr val="black"/>
              </a:solidFill>
              <a:latin typeface="Calibri" panose="020F0502020204030204"/>
            </a:endParaRPr>
          </a:p>
        </p:txBody>
      </p:sp>
      <p:sp>
        <p:nvSpPr>
          <p:cNvPr id="9" name="Freeform 9">
            <a:extLst>
              <a:ext uri="{FF2B5EF4-FFF2-40B4-BE49-F238E27FC236}">
                <a16:creationId xmlns:a16="http://schemas.microsoft.com/office/drawing/2014/main" id="{95EAFDAA-3000-AEE9-B52D-4464CC8707B9}"/>
              </a:ext>
            </a:extLst>
          </p:cNvPr>
          <p:cNvSpPr/>
          <p:nvPr/>
        </p:nvSpPr>
        <p:spPr>
          <a:xfrm>
            <a:off x="5018689" y="2200689"/>
            <a:ext cx="2154627" cy="2428379"/>
          </a:xfrm>
          <a:custGeom>
            <a:avLst/>
            <a:gdLst>
              <a:gd name="connsiteX0" fmla="*/ 1087317 w 2154626"/>
              <a:gd name="connsiteY0" fmla="*/ 2466381 h 2428378"/>
              <a:gd name="connsiteX1" fmla="*/ 1010366 w 2154626"/>
              <a:gd name="connsiteY1" fmla="*/ 2445951 h 2428378"/>
              <a:gd name="connsiteX2" fmla="*/ 76951 w 2154626"/>
              <a:gd name="connsiteY2" fmla="*/ 1906697 h 2428378"/>
              <a:gd name="connsiteX3" fmla="*/ 0 w 2154626"/>
              <a:gd name="connsiteY3" fmla="*/ 1772943 h 2428378"/>
              <a:gd name="connsiteX4" fmla="*/ 0 w 2154626"/>
              <a:gd name="connsiteY4" fmla="*/ 693664 h 2428378"/>
              <a:gd name="connsiteX5" fmla="*/ 76951 w 2154626"/>
              <a:gd name="connsiteY5" fmla="*/ 560296 h 2428378"/>
              <a:gd name="connsiteX6" fmla="*/ 1009212 w 2154626"/>
              <a:gd name="connsiteY6" fmla="*/ 20657 h 2428378"/>
              <a:gd name="connsiteX7" fmla="*/ 1163114 w 2154626"/>
              <a:gd name="connsiteY7" fmla="*/ 20657 h 2428378"/>
              <a:gd name="connsiteX8" fmla="*/ 2095375 w 2154626"/>
              <a:gd name="connsiteY8" fmla="*/ 560296 h 2428378"/>
              <a:gd name="connsiteX9" fmla="*/ 2172326 w 2154626"/>
              <a:gd name="connsiteY9" fmla="*/ 693664 h 2428378"/>
              <a:gd name="connsiteX10" fmla="*/ 2172326 w 2154626"/>
              <a:gd name="connsiteY10" fmla="*/ 1772944 h 2428378"/>
              <a:gd name="connsiteX11" fmla="*/ 2095375 w 2154626"/>
              <a:gd name="connsiteY11" fmla="*/ 1906697 h 2428378"/>
              <a:gd name="connsiteX12" fmla="*/ 1163114 w 2154626"/>
              <a:gd name="connsiteY12" fmla="*/ 2446337 h 2428378"/>
              <a:gd name="connsiteX13" fmla="*/ 1087317 w 2154626"/>
              <a:gd name="connsiteY13" fmla="*/ 2466380 h 2428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4626" h="2428378">
                <a:moveTo>
                  <a:pt x="1087317" y="2466381"/>
                </a:moveTo>
                <a:cubicBezTo>
                  <a:pt x="1060322" y="2466450"/>
                  <a:pt x="1033785" y="2459404"/>
                  <a:pt x="1010366" y="2445951"/>
                </a:cubicBezTo>
                <a:lnTo>
                  <a:pt x="76951" y="1906697"/>
                </a:lnTo>
                <a:cubicBezTo>
                  <a:pt x="29263" y="1879114"/>
                  <a:pt x="-81" y="1828109"/>
                  <a:pt x="0" y="1772943"/>
                </a:cubicBezTo>
                <a:lnTo>
                  <a:pt x="0" y="693664"/>
                </a:lnTo>
                <a:cubicBezTo>
                  <a:pt x="57" y="638637"/>
                  <a:pt x="29383" y="587810"/>
                  <a:pt x="76951" y="560296"/>
                </a:cubicBezTo>
                <a:lnTo>
                  <a:pt x="1009212" y="20657"/>
                </a:lnTo>
                <a:cubicBezTo>
                  <a:pt x="1056830" y="-6886"/>
                  <a:pt x="1115497" y="-6886"/>
                  <a:pt x="1163114" y="20657"/>
                </a:cubicBezTo>
                <a:lnTo>
                  <a:pt x="2095375" y="560296"/>
                </a:lnTo>
                <a:cubicBezTo>
                  <a:pt x="2142944" y="587810"/>
                  <a:pt x="2172270" y="638637"/>
                  <a:pt x="2172326" y="693664"/>
                </a:cubicBezTo>
                <a:lnTo>
                  <a:pt x="2172326" y="1772944"/>
                </a:lnTo>
                <a:cubicBezTo>
                  <a:pt x="2172407" y="1828109"/>
                  <a:pt x="2143063" y="1879115"/>
                  <a:pt x="2095375" y="1906697"/>
                </a:cubicBezTo>
                <a:lnTo>
                  <a:pt x="1163114" y="2446337"/>
                </a:lnTo>
                <a:cubicBezTo>
                  <a:pt x="1139999" y="2459461"/>
                  <a:pt x="1113886" y="2466366"/>
                  <a:pt x="1087317" y="2466380"/>
                </a:cubicBezTo>
                <a:close/>
              </a:path>
            </a:pathLst>
          </a:custGeom>
          <a:solidFill>
            <a:schemeClr val="bg1">
              <a:lumMod val="95000"/>
            </a:schemeClr>
          </a:solidFill>
          <a:ln w="38464" cap="flat">
            <a:noFill/>
            <a:prstDash val="solid"/>
            <a:miter/>
          </a:ln>
          <a:effectLst>
            <a:outerShdw blurRad="50800" dist="38100" dir="2700000" algn="tl" rotWithShape="0">
              <a:prstClr val="black">
                <a:alpha val="40000"/>
              </a:prstClr>
            </a:outerShdw>
          </a:effectLst>
        </p:spPr>
        <p:txBody>
          <a:bodyPr rtlCol="0" anchor="ctr"/>
          <a:lstStyle/>
          <a:p>
            <a:pPr defTabSz="914377">
              <a:defRPr/>
            </a:pPr>
            <a:endParaRPr lang="nb-NO">
              <a:solidFill>
                <a:prstClr val="black"/>
              </a:solidFill>
              <a:latin typeface="Calibri" panose="020F0502020204030204"/>
            </a:endParaRPr>
          </a:p>
        </p:txBody>
      </p:sp>
      <p:sp>
        <p:nvSpPr>
          <p:cNvPr id="10" name="TextBox 53">
            <a:extLst>
              <a:ext uri="{FF2B5EF4-FFF2-40B4-BE49-F238E27FC236}">
                <a16:creationId xmlns:a16="http://schemas.microsoft.com/office/drawing/2014/main" id="{7BCC166B-AEA1-F478-9D26-29E5BC646717}"/>
              </a:ext>
            </a:extLst>
          </p:cNvPr>
          <p:cNvSpPr txBox="1"/>
          <p:nvPr/>
        </p:nvSpPr>
        <p:spPr>
          <a:xfrm>
            <a:off x="4803575" y="2907617"/>
            <a:ext cx="2584851" cy="1015663"/>
          </a:xfrm>
          <a:prstGeom prst="rect">
            <a:avLst/>
          </a:prstGeom>
          <a:noFill/>
        </p:spPr>
        <p:txBody>
          <a:bodyPr wrap="square" rtlCol="0">
            <a:spAutoFit/>
          </a:bodyPr>
          <a:lstStyle/>
          <a:p>
            <a:pPr algn="ctr" defTabSz="914377">
              <a:defRPr/>
            </a:pPr>
            <a:r>
              <a:rPr lang="nb-NO" sz="2000" b="1">
                <a:solidFill>
                  <a:prstClr val="black"/>
                </a:solidFill>
                <a:latin typeface="Arial" panose="020B0604020202020204" pitchFamily="34" charset="0"/>
                <a:cs typeface="Arial" panose="020B0604020202020204" pitchFamily="34" charset="0"/>
              </a:rPr>
              <a:t>Teknologiske trender </a:t>
            </a:r>
            <a:br>
              <a:rPr lang="nb-NO" sz="2000" b="1">
                <a:solidFill>
                  <a:prstClr val="black"/>
                </a:solidFill>
                <a:latin typeface="Arial" panose="020B0604020202020204" pitchFamily="34" charset="0"/>
                <a:cs typeface="Arial" panose="020B0604020202020204" pitchFamily="34" charset="0"/>
              </a:rPr>
            </a:br>
            <a:r>
              <a:rPr lang="nb-NO" sz="2000" b="1">
                <a:solidFill>
                  <a:prstClr val="black"/>
                </a:solidFill>
                <a:latin typeface="Arial" panose="020B0604020202020204" pitchFamily="34" charset="0"/>
                <a:cs typeface="Arial" panose="020B0604020202020204" pitchFamily="34" charset="0"/>
              </a:rPr>
              <a:t>mot 2035</a:t>
            </a:r>
          </a:p>
        </p:txBody>
      </p:sp>
      <p:sp>
        <p:nvSpPr>
          <p:cNvPr id="11" name="TextBox 54">
            <a:extLst>
              <a:ext uri="{FF2B5EF4-FFF2-40B4-BE49-F238E27FC236}">
                <a16:creationId xmlns:a16="http://schemas.microsoft.com/office/drawing/2014/main" id="{B3C08787-C1D2-91D5-1B67-12FC64035134}"/>
              </a:ext>
            </a:extLst>
          </p:cNvPr>
          <p:cNvSpPr txBox="1"/>
          <p:nvPr/>
        </p:nvSpPr>
        <p:spPr>
          <a:xfrm>
            <a:off x="8875960" y="1303455"/>
            <a:ext cx="1717931" cy="523220"/>
          </a:xfrm>
          <a:prstGeom prst="rect">
            <a:avLst/>
          </a:prstGeom>
          <a:noFill/>
        </p:spPr>
        <p:txBody>
          <a:bodyPr wrap="square" rtlCol="0">
            <a:spAutoFit/>
          </a:bodyPr>
          <a:lstStyle/>
          <a:p>
            <a:pPr defTabSz="914377">
              <a:defRPr/>
            </a:pPr>
            <a:r>
              <a:rPr lang="nb-NO" sz="1400" b="1">
                <a:solidFill>
                  <a:srgbClr val="0056B4"/>
                </a:solidFill>
                <a:latin typeface="Raleway" panose="020B0003030101060003" pitchFamily="34" charset="0"/>
              </a:rPr>
              <a:t>Fysisk og digitalt smelter sammen</a:t>
            </a:r>
          </a:p>
        </p:txBody>
      </p:sp>
      <p:sp>
        <p:nvSpPr>
          <p:cNvPr id="12" name="TextBox 56">
            <a:extLst>
              <a:ext uri="{FF2B5EF4-FFF2-40B4-BE49-F238E27FC236}">
                <a16:creationId xmlns:a16="http://schemas.microsoft.com/office/drawing/2014/main" id="{D8D211B0-72F7-6BC1-1319-34B440BD1471}"/>
              </a:ext>
            </a:extLst>
          </p:cNvPr>
          <p:cNvSpPr txBox="1"/>
          <p:nvPr/>
        </p:nvSpPr>
        <p:spPr>
          <a:xfrm>
            <a:off x="9689614" y="3153268"/>
            <a:ext cx="1717931" cy="523220"/>
          </a:xfrm>
          <a:prstGeom prst="rect">
            <a:avLst/>
          </a:prstGeom>
          <a:noFill/>
        </p:spPr>
        <p:txBody>
          <a:bodyPr wrap="square" rtlCol="0">
            <a:spAutoFit/>
          </a:bodyPr>
          <a:lstStyle/>
          <a:p>
            <a:pPr defTabSz="914377">
              <a:defRPr/>
            </a:pPr>
            <a:r>
              <a:rPr lang="nb-NO" sz="1400" b="1">
                <a:solidFill>
                  <a:srgbClr val="0056B4"/>
                </a:solidFill>
                <a:latin typeface="Raleway" panose="020B0003030101060003" pitchFamily="34" charset="0"/>
              </a:rPr>
              <a:t>Kvante-datamaskiner</a:t>
            </a:r>
          </a:p>
        </p:txBody>
      </p:sp>
      <p:sp>
        <p:nvSpPr>
          <p:cNvPr id="13" name="TextBox 58">
            <a:extLst>
              <a:ext uri="{FF2B5EF4-FFF2-40B4-BE49-F238E27FC236}">
                <a16:creationId xmlns:a16="http://schemas.microsoft.com/office/drawing/2014/main" id="{AAA56F33-F928-8E58-49FD-C6255071F70C}"/>
              </a:ext>
            </a:extLst>
          </p:cNvPr>
          <p:cNvSpPr txBox="1"/>
          <p:nvPr/>
        </p:nvSpPr>
        <p:spPr>
          <a:xfrm>
            <a:off x="8857702" y="5046631"/>
            <a:ext cx="1717931" cy="523220"/>
          </a:xfrm>
          <a:prstGeom prst="rect">
            <a:avLst/>
          </a:prstGeom>
          <a:noFill/>
        </p:spPr>
        <p:txBody>
          <a:bodyPr wrap="square" rtlCol="0">
            <a:spAutoFit/>
          </a:bodyPr>
          <a:lstStyle/>
          <a:p>
            <a:pPr defTabSz="914377">
              <a:defRPr/>
            </a:pPr>
            <a:r>
              <a:rPr lang="nb-NO" sz="1400" b="1">
                <a:solidFill>
                  <a:srgbClr val="0056B4"/>
                </a:solidFill>
                <a:latin typeface="Raleway" panose="020B0003030101060003" pitchFamily="34" charset="0"/>
              </a:rPr>
              <a:t>Kommersiell romfart</a:t>
            </a:r>
          </a:p>
        </p:txBody>
      </p:sp>
      <p:sp>
        <p:nvSpPr>
          <p:cNvPr id="14" name="TextBox 60">
            <a:extLst>
              <a:ext uri="{FF2B5EF4-FFF2-40B4-BE49-F238E27FC236}">
                <a16:creationId xmlns:a16="http://schemas.microsoft.com/office/drawing/2014/main" id="{F5820620-CCCA-3562-66BE-DB47B1ABDAC5}"/>
              </a:ext>
            </a:extLst>
          </p:cNvPr>
          <p:cNvSpPr txBox="1"/>
          <p:nvPr/>
        </p:nvSpPr>
        <p:spPr>
          <a:xfrm>
            <a:off x="1616368" y="1293503"/>
            <a:ext cx="1717931" cy="523220"/>
          </a:xfrm>
          <a:prstGeom prst="rect">
            <a:avLst/>
          </a:prstGeom>
          <a:noFill/>
        </p:spPr>
        <p:txBody>
          <a:bodyPr wrap="square" rtlCol="0">
            <a:spAutoFit/>
          </a:bodyPr>
          <a:lstStyle/>
          <a:p>
            <a:pPr algn="r" defTabSz="914377">
              <a:defRPr/>
            </a:pPr>
            <a:r>
              <a:rPr lang="nb-NO" sz="1400" b="1">
                <a:solidFill>
                  <a:srgbClr val="0056B4"/>
                </a:solidFill>
                <a:latin typeface="Raleway" panose="020B0003030101060003" pitchFamily="34" charset="0"/>
              </a:rPr>
              <a:t>Robotisert og førerløst</a:t>
            </a:r>
          </a:p>
        </p:txBody>
      </p:sp>
      <p:sp>
        <p:nvSpPr>
          <p:cNvPr id="15" name="TextBox 62">
            <a:extLst>
              <a:ext uri="{FF2B5EF4-FFF2-40B4-BE49-F238E27FC236}">
                <a16:creationId xmlns:a16="http://schemas.microsoft.com/office/drawing/2014/main" id="{9C1BC229-70A0-DAA4-6B8F-CDD0D9826848}"/>
              </a:ext>
            </a:extLst>
          </p:cNvPr>
          <p:cNvSpPr txBox="1"/>
          <p:nvPr/>
        </p:nvSpPr>
        <p:spPr>
          <a:xfrm>
            <a:off x="757402" y="3311624"/>
            <a:ext cx="1717931" cy="307777"/>
          </a:xfrm>
          <a:prstGeom prst="rect">
            <a:avLst/>
          </a:prstGeom>
          <a:noFill/>
        </p:spPr>
        <p:txBody>
          <a:bodyPr wrap="square" rtlCol="0">
            <a:spAutoFit/>
          </a:bodyPr>
          <a:lstStyle/>
          <a:p>
            <a:pPr algn="r" defTabSz="914377">
              <a:defRPr/>
            </a:pPr>
            <a:r>
              <a:rPr lang="nb-NO" sz="1400" b="1">
                <a:solidFill>
                  <a:srgbClr val="0056B4"/>
                </a:solidFill>
                <a:latin typeface="Raleway" panose="020B0003030101060003" pitchFamily="34" charset="0"/>
              </a:rPr>
              <a:t>Grønt skifte</a:t>
            </a:r>
          </a:p>
        </p:txBody>
      </p:sp>
      <p:sp>
        <p:nvSpPr>
          <p:cNvPr id="16" name="TextBox 64">
            <a:extLst>
              <a:ext uri="{FF2B5EF4-FFF2-40B4-BE49-F238E27FC236}">
                <a16:creationId xmlns:a16="http://schemas.microsoft.com/office/drawing/2014/main" id="{AA560EA1-912A-2E16-5A71-931D580C2475}"/>
              </a:ext>
            </a:extLst>
          </p:cNvPr>
          <p:cNvSpPr txBox="1"/>
          <p:nvPr/>
        </p:nvSpPr>
        <p:spPr>
          <a:xfrm>
            <a:off x="1159541" y="4994727"/>
            <a:ext cx="2182863" cy="523220"/>
          </a:xfrm>
          <a:prstGeom prst="rect">
            <a:avLst/>
          </a:prstGeom>
          <a:noFill/>
        </p:spPr>
        <p:txBody>
          <a:bodyPr wrap="square" rtlCol="0">
            <a:spAutoFit/>
          </a:bodyPr>
          <a:lstStyle/>
          <a:p>
            <a:pPr algn="r" defTabSz="914377">
              <a:defRPr/>
            </a:pPr>
            <a:r>
              <a:rPr lang="nb-NO" sz="1400" b="1">
                <a:solidFill>
                  <a:srgbClr val="0056B4"/>
                </a:solidFill>
                <a:latin typeface="Raleway" panose="020B0003030101060003" pitchFamily="34" charset="0"/>
              </a:rPr>
              <a:t>Persontilpassede</a:t>
            </a:r>
            <a:br>
              <a:rPr lang="nb-NO" sz="1400" b="1">
                <a:solidFill>
                  <a:srgbClr val="0056B4"/>
                </a:solidFill>
                <a:latin typeface="Raleway" panose="020B0003030101060003" pitchFamily="34" charset="0"/>
              </a:rPr>
            </a:br>
            <a:r>
              <a:rPr lang="nb-NO" sz="1400" b="1">
                <a:solidFill>
                  <a:srgbClr val="0056B4"/>
                </a:solidFill>
                <a:latin typeface="Raleway" panose="020B0003030101060003" pitchFamily="34" charset="0"/>
              </a:rPr>
              <a:t>medisiner</a:t>
            </a:r>
          </a:p>
        </p:txBody>
      </p:sp>
      <p:pic>
        <p:nvPicPr>
          <p:cNvPr id="17" name="Graphic 66" descr="Fornybar energi med heldekkende fyll">
            <a:extLst>
              <a:ext uri="{FF2B5EF4-FFF2-40B4-BE49-F238E27FC236}">
                <a16:creationId xmlns:a16="http://schemas.microsoft.com/office/drawing/2014/main" id="{D864F901-65A6-4FF4-0C59-A1650BAD0610}"/>
              </a:ext>
            </a:extLst>
          </p:cNvPr>
          <p:cNvPicPr/>
          <p:nvPr/>
        </p:nvPicPr>
        <p:blipFill>
          <a:blip r:embed="rId3">
            <a:extLst>
              <a:ext uri="{96DAC541-7B7A-43D3-8B79-37D633B846F1}">
                <asvg:svgBlip xmlns:asvg="http://schemas.microsoft.com/office/drawing/2016/SVG/main" r:embed="rId4"/>
              </a:ext>
            </a:extLst>
          </a:blip>
          <a:srcRect/>
          <a:stretch/>
        </p:blipFill>
        <p:spPr>
          <a:xfrm>
            <a:off x="2763677" y="3024887"/>
            <a:ext cx="761212" cy="761212"/>
          </a:xfrm>
          <a:prstGeom prst="rect">
            <a:avLst/>
          </a:prstGeom>
        </p:spPr>
      </p:pic>
      <p:pic>
        <p:nvPicPr>
          <p:cNvPr id="18" name="Graphic 67" descr="Prosessor med heldekkende fyll">
            <a:extLst>
              <a:ext uri="{FF2B5EF4-FFF2-40B4-BE49-F238E27FC236}">
                <a16:creationId xmlns:a16="http://schemas.microsoft.com/office/drawing/2014/main" id="{A24B6653-F389-D4DA-EF23-94D2B193AF09}"/>
              </a:ext>
            </a:extLst>
          </p:cNvPr>
          <p:cNvPicPr/>
          <p:nvPr/>
        </p:nvPicPr>
        <p:blipFill>
          <a:blip r:embed="rId5">
            <a:extLst>
              <a:ext uri="{96DAC541-7B7A-43D3-8B79-37D633B846F1}">
                <asvg:svgBlip xmlns:asvg="http://schemas.microsoft.com/office/drawing/2016/SVG/main" r:embed="rId6"/>
              </a:ext>
            </a:extLst>
          </a:blip>
          <a:srcRect/>
          <a:stretch/>
        </p:blipFill>
        <p:spPr>
          <a:xfrm>
            <a:off x="8671741" y="3032792"/>
            <a:ext cx="746499" cy="746499"/>
          </a:xfrm>
          <a:prstGeom prst="rect">
            <a:avLst/>
          </a:prstGeom>
        </p:spPr>
      </p:pic>
      <p:pic>
        <p:nvPicPr>
          <p:cNvPr id="19" name="Graphic 68" descr="Kabriolet med heldekkende fyll">
            <a:extLst>
              <a:ext uri="{FF2B5EF4-FFF2-40B4-BE49-F238E27FC236}">
                <a16:creationId xmlns:a16="http://schemas.microsoft.com/office/drawing/2014/main" id="{557CEF33-B632-191E-4513-7213308F8460}"/>
              </a:ext>
            </a:extLst>
          </p:cNvPr>
          <p:cNvPicPr/>
          <p:nvPr/>
        </p:nvPicPr>
        <p:blipFill>
          <a:blip r:embed="rId7">
            <a:extLst>
              <a:ext uri="{96DAC541-7B7A-43D3-8B79-37D633B846F1}">
                <asvg:svgBlip xmlns:asvg="http://schemas.microsoft.com/office/drawing/2016/SVG/main" r:embed="rId8"/>
              </a:ext>
            </a:extLst>
          </a:blip>
          <a:srcRect/>
          <a:stretch/>
        </p:blipFill>
        <p:spPr>
          <a:xfrm>
            <a:off x="3587616" y="1197092"/>
            <a:ext cx="772683" cy="772683"/>
          </a:xfrm>
          <a:prstGeom prst="rect">
            <a:avLst/>
          </a:prstGeom>
        </p:spPr>
      </p:pic>
      <p:pic>
        <p:nvPicPr>
          <p:cNvPr id="20" name="Graphic 69" descr="Gravemaskin med heldekkende fyll">
            <a:extLst>
              <a:ext uri="{FF2B5EF4-FFF2-40B4-BE49-F238E27FC236}">
                <a16:creationId xmlns:a16="http://schemas.microsoft.com/office/drawing/2014/main" id="{594A5F52-5D7F-4C3E-D003-6DA39E451CF6}"/>
              </a:ext>
            </a:extLst>
          </p:cNvPr>
          <p:cNvPicPr/>
          <p:nvPr/>
        </p:nvPicPr>
        <p:blipFill>
          <a:blip r:embed="rId9">
            <a:extLst>
              <a:ext uri="{96DAC541-7B7A-43D3-8B79-37D633B846F1}">
                <asvg:svgBlip xmlns:asvg="http://schemas.microsoft.com/office/drawing/2016/SVG/main" r:embed="rId10"/>
              </a:ext>
            </a:extLst>
          </a:blip>
          <a:srcRect/>
          <a:stretch/>
        </p:blipFill>
        <p:spPr>
          <a:xfrm>
            <a:off x="7911238" y="1267839"/>
            <a:ext cx="637223" cy="637223"/>
          </a:xfrm>
          <a:prstGeom prst="rect">
            <a:avLst/>
          </a:prstGeom>
        </p:spPr>
      </p:pic>
      <p:pic>
        <p:nvPicPr>
          <p:cNvPr id="21" name="Graphic 70" descr="Rakett med heldekkende fyll">
            <a:extLst>
              <a:ext uri="{FF2B5EF4-FFF2-40B4-BE49-F238E27FC236}">
                <a16:creationId xmlns:a16="http://schemas.microsoft.com/office/drawing/2014/main" id="{6FFEC291-D626-45B2-A8B3-D1AC2D21C483}"/>
              </a:ext>
            </a:extLst>
          </p:cNvPr>
          <p:cNvPicPr/>
          <p:nvPr/>
        </p:nvPicPr>
        <p:blipFill>
          <a:blip r:embed="rId11">
            <a:extLst>
              <a:ext uri="{96DAC541-7B7A-43D3-8B79-37D633B846F1}">
                <asvg:svgBlip xmlns:asvg="http://schemas.microsoft.com/office/drawing/2016/SVG/main" r:embed="rId12"/>
              </a:ext>
            </a:extLst>
          </a:blip>
          <a:srcRect/>
          <a:stretch/>
        </p:blipFill>
        <p:spPr>
          <a:xfrm>
            <a:off x="7879339" y="4922758"/>
            <a:ext cx="694877" cy="694877"/>
          </a:xfrm>
          <a:prstGeom prst="rect">
            <a:avLst/>
          </a:prstGeom>
        </p:spPr>
      </p:pic>
      <p:pic>
        <p:nvPicPr>
          <p:cNvPr id="22" name="Graphic 10" descr="Medisin med heldekkende fyll">
            <a:extLst>
              <a:ext uri="{FF2B5EF4-FFF2-40B4-BE49-F238E27FC236}">
                <a16:creationId xmlns:a16="http://schemas.microsoft.com/office/drawing/2014/main" id="{41042C3A-529C-A024-7C2A-A02B5D713ABE}"/>
              </a:ext>
            </a:extLst>
          </p:cNvPr>
          <p:cNvPicPr/>
          <p:nvPr/>
        </p:nvPicPr>
        <p:blipFill>
          <a:blip r:embed="rId13">
            <a:extLst>
              <a:ext uri="{96DAC541-7B7A-43D3-8B79-37D633B846F1}">
                <asvg:svgBlip xmlns:asvg="http://schemas.microsoft.com/office/drawing/2016/SVG/main" r:embed="rId14"/>
              </a:ext>
            </a:extLst>
          </a:blip>
          <a:srcRect/>
          <a:stretch/>
        </p:blipFill>
        <p:spPr>
          <a:xfrm>
            <a:off x="3624148" y="4913552"/>
            <a:ext cx="656299" cy="656299"/>
          </a:xfrm>
          <a:prstGeom prst="rect">
            <a:avLst/>
          </a:prstGeom>
        </p:spPr>
      </p:pic>
      <p:sp>
        <p:nvSpPr>
          <p:cNvPr id="23" name="TekstSylinder 22">
            <a:extLst>
              <a:ext uri="{FF2B5EF4-FFF2-40B4-BE49-F238E27FC236}">
                <a16:creationId xmlns:a16="http://schemas.microsoft.com/office/drawing/2014/main" id="{6FE6AF99-C3B6-4AA1-BE15-82D932F3EA95}"/>
              </a:ext>
            </a:extLst>
          </p:cNvPr>
          <p:cNvSpPr txBox="1"/>
          <p:nvPr/>
        </p:nvSpPr>
        <p:spPr>
          <a:xfrm>
            <a:off x="6380481" y="256332"/>
            <a:ext cx="1723561" cy="400110"/>
          </a:xfrm>
          <a:prstGeom prst="rect">
            <a:avLst/>
          </a:prstGeom>
          <a:noFill/>
        </p:spPr>
        <p:txBody>
          <a:bodyPr wrap="square" rtlCol="0">
            <a:spAutoFit/>
          </a:bodyPr>
          <a:lstStyle/>
          <a:p>
            <a:pPr defTabSz="914377">
              <a:defRPr/>
            </a:pPr>
            <a:r>
              <a:rPr lang="nb-NO" sz="2000" b="1">
                <a:solidFill>
                  <a:prstClr val="white"/>
                </a:solidFill>
                <a:latin typeface="Arial" panose="020B0604020202020204" pitchFamily="34" charset="0"/>
                <a:cs typeface="Arial" panose="020B0604020202020204" pitchFamily="34" charset="0"/>
              </a:rPr>
              <a:t>INTERNT</a:t>
            </a:r>
          </a:p>
        </p:txBody>
      </p:sp>
    </p:spTree>
    <p:extLst>
      <p:ext uri="{BB962C8B-B14F-4D97-AF65-F5344CB8AC3E}">
        <p14:creationId xmlns:p14="http://schemas.microsoft.com/office/powerpoint/2010/main" val="27121733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1F2F4"/>
        </a:solidFill>
        <a:effectLst/>
      </p:bgPr>
    </p:bg>
    <p:spTree>
      <p:nvGrpSpPr>
        <p:cNvPr id="1" name=""/>
        <p:cNvGrpSpPr/>
        <p:nvPr/>
      </p:nvGrpSpPr>
      <p:grpSpPr>
        <a:xfrm>
          <a:off x="0" y="0"/>
          <a:ext cx="0" cy="0"/>
          <a:chOff x="0" y="0"/>
          <a:chExt cx="0" cy="0"/>
        </a:xfrm>
      </p:grpSpPr>
      <p:pic>
        <p:nvPicPr>
          <p:cNvPr id="3" name="Bilde 2" descr="Et bilde som inneholder person, Menneskeansikt, mann, klær&#10;&#10;KI-generert innhold kan være feil.">
            <a:extLst>
              <a:ext uri="{FF2B5EF4-FFF2-40B4-BE49-F238E27FC236}">
                <a16:creationId xmlns:a16="http://schemas.microsoft.com/office/drawing/2014/main" id="{12E57DBD-6F10-A7EB-9069-8CAD0EF0D9CE}"/>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p:blipFill>
        <p:spPr>
          <a:xfrm>
            <a:off x="0" y="0"/>
            <a:ext cx="10515601" cy="6858000"/>
          </a:xfrm>
          <a:prstGeom prst="rect">
            <a:avLst/>
          </a:prstGeom>
        </p:spPr>
      </p:pic>
      <p:sp>
        <p:nvSpPr>
          <p:cNvPr id="4" name="Title 1">
            <a:extLst>
              <a:ext uri="{FF2B5EF4-FFF2-40B4-BE49-F238E27FC236}">
                <a16:creationId xmlns:a16="http://schemas.microsoft.com/office/drawing/2014/main" id="{9ADC12A3-93CF-CA8F-1A6A-7C985C6BB292}"/>
              </a:ext>
            </a:extLst>
          </p:cNvPr>
          <p:cNvSpPr txBox="1">
            <a:spLocks noGrp="1" noRot="1" noMove="1" noResize="1" noEditPoints="1" noAdjustHandles="1" noChangeArrowheads="1" noChangeShapeType="1"/>
          </p:cNvSpPr>
          <p:nvPr/>
        </p:nvSpPr>
        <p:spPr>
          <a:xfrm>
            <a:off x="7028120" y="658536"/>
            <a:ext cx="5163879" cy="1072080"/>
          </a:xfrm>
          <a:prstGeom prst="rect">
            <a:avLst/>
          </a:prstGeom>
        </p:spPr>
        <p:txBody>
          <a:bodyPr/>
          <a:lstStyle>
            <a:lvl1pPr algn="l" defTabSz="914400" rtl="0" eaLnBrk="1" latinLnBrk="0" hangingPunct="1">
              <a:lnSpc>
                <a:spcPct val="90000"/>
              </a:lnSpc>
              <a:spcBef>
                <a:spcPct val="0"/>
              </a:spcBef>
              <a:buNone/>
              <a:defRPr sz="3200" b="0" kern="1200">
                <a:solidFill>
                  <a:schemeClr val="tx1"/>
                </a:solidFill>
                <a:latin typeface="Arial" panose="020B0604020202020204" pitchFamily="34" charset="0"/>
                <a:ea typeface="+mj-ea"/>
                <a:cs typeface="Arial" panose="020B0604020202020204" pitchFamily="34" charset="0"/>
              </a:defRPr>
            </a:lvl1pPr>
          </a:lstStyle>
          <a:p>
            <a:r>
              <a:rPr lang="nb-NO"/>
              <a:t>Det fysiske og digitale </a:t>
            </a:r>
            <a:r>
              <a:rPr lang="nb-NO" b="1">
                <a:solidFill>
                  <a:srgbClr val="0056B4"/>
                </a:solidFill>
              </a:rPr>
              <a:t>smelter</a:t>
            </a:r>
            <a:r>
              <a:rPr lang="nb-NO"/>
              <a:t> sammen</a:t>
            </a:r>
          </a:p>
          <a:p>
            <a:br>
              <a:rPr lang="nb-NO"/>
            </a:br>
            <a:r>
              <a:rPr lang="nb-NO" sz="2800" i="1">
                <a:solidFill>
                  <a:srgbClr val="0056B4"/>
                </a:solidFill>
              </a:rPr>
              <a:t>Blandet virkelighet</a:t>
            </a:r>
          </a:p>
        </p:txBody>
      </p:sp>
      <p:sp>
        <p:nvSpPr>
          <p:cNvPr id="5" name="Plassholder for innhold 3">
            <a:extLst>
              <a:ext uri="{FF2B5EF4-FFF2-40B4-BE49-F238E27FC236}">
                <a16:creationId xmlns:a16="http://schemas.microsoft.com/office/drawing/2014/main" id="{FC68D0FC-1145-D35A-1646-982E3E4C0863}"/>
              </a:ext>
            </a:extLst>
          </p:cNvPr>
          <p:cNvSpPr txBox="1">
            <a:spLocks noGrp="1" noRot="1" noMove="1" noResize="1" noEditPoints="1" noAdjustHandles="1" noChangeArrowheads="1" noChangeShapeType="1"/>
          </p:cNvSpPr>
          <p:nvPr/>
        </p:nvSpPr>
        <p:spPr>
          <a:xfrm>
            <a:off x="7028121" y="2719102"/>
            <a:ext cx="3987209" cy="3150412"/>
          </a:xfrm>
          <a:prstGeom prst="rect">
            <a:avLst/>
          </a:prstGeom>
        </p:spPr>
        <p:txBody>
          <a:bodyPr>
            <a:normAutofit/>
          </a:bodyPr>
          <a:lstStyle>
            <a:lvl1pPr marL="228600" indent="-228600" algn="l" defTabSz="914400" rtl="0" eaLnBrk="1" latinLnBrk="0" hangingPunct="1">
              <a:lnSpc>
                <a:spcPct val="90000"/>
              </a:lnSpc>
              <a:spcBef>
                <a:spcPts val="1000"/>
              </a:spcBef>
              <a:buClr>
                <a:srgbClr val="000000"/>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0000"/>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0000"/>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2000"/>
              <a:t>Nye måter å kommunisere og møtes på</a:t>
            </a:r>
          </a:p>
          <a:p>
            <a:endParaRPr lang="nb-NO" sz="2000"/>
          </a:p>
          <a:p>
            <a:r>
              <a:rPr lang="nb-NO" sz="2000"/>
              <a:t>Trene på krevende situasjoner</a:t>
            </a:r>
          </a:p>
          <a:p>
            <a:pPr lvl="1"/>
            <a:r>
              <a:rPr lang="nb-NO" sz="2000"/>
              <a:t>Arbeidstrening</a:t>
            </a:r>
          </a:p>
          <a:p>
            <a:pPr lvl="1"/>
            <a:r>
              <a:rPr lang="nb-NO" sz="2000"/>
              <a:t>Veiledning</a:t>
            </a:r>
          </a:p>
          <a:p>
            <a:pPr lvl="1"/>
            <a:endParaRPr lang="nb-NO" sz="2000"/>
          </a:p>
          <a:p>
            <a:r>
              <a:rPr lang="nb-NO" sz="2000"/>
              <a:t>Foreløpig begrenset utbredelse</a:t>
            </a:r>
          </a:p>
        </p:txBody>
      </p:sp>
      <p:sp>
        <p:nvSpPr>
          <p:cNvPr id="6" name="TekstSylinder 5">
            <a:extLst>
              <a:ext uri="{FF2B5EF4-FFF2-40B4-BE49-F238E27FC236}">
                <a16:creationId xmlns:a16="http://schemas.microsoft.com/office/drawing/2014/main" id="{BB61D36A-FA9C-60E4-D825-D0442489A89A}"/>
              </a:ext>
            </a:extLst>
          </p:cNvPr>
          <p:cNvSpPr txBox="1">
            <a:spLocks noGrp="1" noRot="1" noMove="1" noResize="1" noEditPoints="1" noAdjustHandles="1" noChangeArrowheads="1" noChangeShapeType="1"/>
          </p:cNvSpPr>
          <p:nvPr/>
        </p:nvSpPr>
        <p:spPr>
          <a:xfrm>
            <a:off x="10308214" y="6518427"/>
            <a:ext cx="1778558" cy="246221"/>
          </a:xfrm>
          <a:prstGeom prst="rect">
            <a:avLst/>
          </a:prstGeom>
          <a:noFill/>
        </p:spPr>
        <p:txBody>
          <a:bodyPr wrap="square" rtlCol="0">
            <a:spAutoFit/>
          </a:bodyPr>
          <a:lstStyle/>
          <a:p>
            <a:pPr algn="r"/>
            <a:r>
              <a:rPr lang="nb-NO" sz="1000">
                <a:solidFill>
                  <a:schemeClr val="tx1">
                    <a:lumMod val="50000"/>
                    <a:lumOff val="50000"/>
                  </a:schemeClr>
                </a:solidFill>
                <a:latin typeface="Arial" panose="020B0604020202020204" pitchFamily="34" charset="0"/>
                <a:cs typeface="Arial" panose="020B0604020202020204" pitchFamily="34" charset="0"/>
              </a:rPr>
              <a:t>Foto: </a:t>
            </a:r>
            <a:r>
              <a:rPr lang="nb-NO" sz="1000" err="1">
                <a:solidFill>
                  <a:schemeClr val="tx1">
                    <a:lumMod val="50000"/>
                    <a:lumOff val="50000"/>
                  </a:schemeClr>
                </a:solidFill>
                <a:latin typeface="Arial" panose="020B0604020202020204" pitchFamily="34" charset="0"/>
                <a:cs typeface="Arial" panose="020B0604020202020204" pitchFamily="34" charset="0"/>
              </a:rPr>
              <a:t>Pixabay</a:t>
            </a:r>
            <a:endParaRPr lang="nb-NO" sz="1000">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34619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skjermbilde, Grafikk, grafisk design, kunst&#10;&#10;KI-generert innhold kan være feil.">
            <a:extLst>
              <a:ext uri="{FF2B5EF4-FFF2-40B4-BE49-F238E27FC236}">
                <a16:creationId xmlns:a16="http://schemas.microsoft.com/office/drawing/2014/main" id="{80576E20-572F-B103-A492-07AD40B3F283}"/>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p:blipFill>
        <p:spPr>
          <a:xfrm>
            <a:off x="0" y="0"/>
            <a:ext cx="12192000" cy="6847366"/>
          </a:xfrm>
          <a:prstGeom prst="rect">
            <a:avLst/>
          </a:prstGeom>
        </p:spPr>
      </p:pic>
      <p:sp>
        <p:nvSpPr>
          <p:cNvPr id="4" name="TekstSylinder 3">
            <a:extLst>
              <a:ext uri="{FF2B5EF4-FFF2-40B4-BE49-F238E27FC236}">
                <a16:creationId xmlns:a16="http://schemas.microsoft.com/office/drawing/2014/main" id="{7D91968F-6527-5F4D-9902-21259ECAB425}"/>
              </a:ext>
            </a:extLst>
          </p:cNvPr>
          <p:cNvSpPr txBox="1">
            <a:spLocks noGrp="1" noRot="1" noMove="1" noResize="1" noEditPoints="1" noAdjustHandles="1" noChangeArrowheads="1" noChangeShapeType="1"/>
          </p:cNvSpPr>
          <p:nvPr/>
        </p:nvSpPr>
        <p:spPr>
          <a:xfrm>
            <a:off x="10308214" y="6518427"/>
            <a:ext cx="1778558" cy="246221"/>
          </a:xfrm>
          <a:prstGeom prst="rect">
            <a:avLst/>
          </a:prstGeom>
          <a:noFill/>
        </p:spPr>
        <p:txBody>
          <a:bodyPr wrap="square" rtlCol="0">
            <a:spAutoFit/>
          </a:bodyPr>
          <a:lstStyle/>
          <a:p>
            <a:pPr algn="r"/>
            <a:r>
              <a:rPr lang="nb-NO" sz="1000">
                <a:solidFill>
                  <a:schemeClr val="bg1"/>
                </a:solidFill>
                <a:latin typeface="Arial" panose="020B0604020202020204" pitchFamily="34" charset="0"/>
                <a:cs typeface="Arial" panose="020B0604020202020204" pitchFamily="34" charset="0"/>
              </a:rPr>
              <a:t>Foto: </a:t>
            </a:r>
            <a:r>
              <a:rPr lang="nb-NO" sz="1000" err="1">
                <a:solidFill>
                  <a:schemeClr val="bg1"/>
                </a:solidFill>
                <a:latin typeface="Arial" panose="020B0604020202020204" pitchFamily="34" charset="0"/>
                <a:cs typeface="Arial" panose="020B0604020202020204" pitchFamily="34" charset="0"/>
              </a:rPr>
              <a:t>Pixabay</a:t>
            </a:r>
            <a:endParaRPr lang="nb-NO" sz="1000">
              <a:solidFill>
                <a:schemeClr val="bg1"/>
              </a:solidFill>
              <a:latin typeface="Arial" panose="020B0604020202020204" pitchFamily="34" charset="0"/>
              <a:cs typeface="Arial" panose="020B0604020202020204" pitchFamily="34" charset="0"/>
            </a:endParaRPr>
          </a:p>
        </p:txBody>
      </p:sp>
      <p:sp>
        <p:nvSpPr>
          <p:cNvPr id="5" name="Freeform 1">
            <a:extLst>
              <a:ext uri="{FF2B5EF4-FFF2-40B4-BE49-F238E27FC236}">
                <a16:creationId xmlns:a16="http://schemas.microsoft.com/office/drawing/2014/main" id="{E674128E-B2ED-3D10-9EAA-0BA693100610}"/>
              </a:ext>
            </a:extLst>
          </p:cNvPr>
          <p:cNvSpPr>
            <a:spLocks noGrp="1" noRot="1" noMove="1" noResize="1" noEditPoints="1" noAdjustHandles="1" noChangeArrowheads="1" noChangeShapeType="1"/>
          </p:cNvSpPr>
          <p:nvPr/>
        </p:nvSpPr>
        <p:spPr>
          <a:xfrm rot="2295052">
            <a:off x="-742601" y="3396179"/>
            <a:ext cx="9720831" cy="927279"/>
          </a:xfrm>
          <a:custGeom>
            <a:avLst/>
            <a:gdLst>
              <a:gd name="connsiteX0" fmla="*/ 0 w 9720831"/>
              <a:gd name="connsiteY0" fmla="*/ 927279 h 927279"/>
              <a:gd name="connsiteX1" fmla="*/ 161416 w 9720831"/>
              <a:gd name="connsiteY1" fmla="*/ 734096 h 927279"/>
              <a:gd name="connsiteX2" fmla="*/ 215222 w 9720831"/>
              <a:gd name="connsiteY2" fmla="*/ 695459 h 927279"/>
              <a:gd name="connsiteX3" fmla="*/ 251091 w 9720831"/>
              <a:gd name="connsiteY3" fmla="*/ 656823 h 927279"/>
              <a:gd name="connsiteX4" fmla="*/ 304897 w 9720831"/>
              <a:gd name="connsiteY4" fmla="*/ 605307 h 927279"/>
              <a:gd name="connsiteX5" fmla="*/ 340767 w 9720831"/>
              <a:gd name="connsiteY5" fmla="*/ 566671 h 927279"/>
              <a:gd name="connsiteX6" fmla="*/ 466313 w 9720831"/>
              <a:gd name="connsiteY6" fmla="*/ 489397 h 927279"/>
              <a:gd name="connsiteX7" fmla="*/ 573923 w 9720831"/>
              <a:gd name="connsiteY7" fmla="*/ 425003 h 927279"/>
              <a:gd name="connsiteX8" fmla="*/ 825014 w 9720831"/>
              <a:gd name="connsiteY8" fmla="*/ 309093 h 927279"/>
              <a:gd name="connsiteX9" fmla="*/ 878820 w 9720831"/>
              <a:gd name="connsiteY9" fmla="*/ 296214 h 927279"/>
              <a:gd name="connsiteX10" fmla="*/ 1076106 w 9720831"/>
              <a:gd name="connsiteY10" fmla="*/ 218941 h 927279"/>
              <a:gd name="connsiteX11" fmla="*/ 1147847 w 9720831"/>
              <a:gd name="connsiteY11" fmla="*/ 193183 h 927279"/>
              <a:gd name="connsiteX12" fmla="*/ 1219587 w 9720831"/>
              <a:gd name="connsiteY12" fmla="*/ 180304 h 927279"/>
              <a:gd name="connsiteX13" fmla="*/ 1327198 w 9720831"/>
              <a:gd name="connsiteY13" fmla="*/ 154547 h 927279"/>
              <a:gd name="connsiteX14" fmla="*/ 1470679 w 9720831"/>
              <a:gd name="connsiteY14" fmla="*/ 128789 h 927279"/>
              <a:gd name="connsiteX15" fmla="*/ 1542419 w 9720831"/>
              <a:gd name="connsiteY15" fmla="*/ 115910 h 927279"/>
              <a:gd name="connsiteX16" fmla="*/ 1883187 w 9720831"/>
              <a:gd name="connsiteY16" fmla="*/ 90152 h 927279"/>
              <a:gd name="connsiteX17" fmla="*/ 2421240 w 9720831"/>
              <a:gd name="connsiteY17" fmla="*/ 128789 h 927279"/>
              <a:gd name="connsiteX18" fmla="*/ 2510915 w 9720831"/>
              <a:gd name="connsiteY18" fmla="*/ 154547 h 927279"/>
              <a:gd name="connsiteX19" fmla="*/ 2672331 w 9720831"/>
              <a:gd name="connsiteY19" fmla="*/ 218941 h 927279"/>
              <a:gd name="connsiteX20" fmla="*/ 2726137 w 9720831"/>
              <a:gd name="connsiteY20" fmla="*/ 231820 h 927279"/>
              <a:gd name="connsiteX21" fmla="*/ 2815812 w 9720831"/>
              <a:gd name="connsiteY21" fmla="*/ 270456 h 927279"/>
              <a:gd name="connsiteX22" fmla="*/ 2869618 w 9720831"/>
              <a:gd name="connsiteY22" fmla="*/ 296214 h 927279"/>
              <a:gd name="connsiteX23" fmla="*/ 3013099 w 9720831"/>
              <a:gd name="connsiteY23" fmla="*/ 347730 h 927279"/>
              <a:gd name="connsiteX24" fmla="*/ 3138645 w 9720831"/>
              <a:gd name="connsiteY24" fmla="*/ 412124 h 927279"/>
              <a:gd name="connsiteX25" fmla="*/ 3210384 w 9720831"/>
              <a:gd name="connsiteY25" fmla="*/ 437882 h 927279"/>
              <a:gd name="connsiteX26" fmla="*/ 3425606 w 9720831"/>
              <a:gd name="connsiteY26" fmla="*/ 528034 h 927279"/>
              <a:gd name="connsiteX27" fmla="*/ 3479411 w 9720831"/>
              <a:gd name="connsiteY27" fmla="*/ 553792 h 927279"/>
              <a:gd name="connsiteX28" fmla="*/ 3533217 w 9720831"/>
              <a:gd name="connsiteY28" fmla="*/ 566671 h 927279"/>
              <a:gd name="connsiteX29" fmla="*/ 3622892 w 9720831"/>
              <a:gd name="connsiteY29" fmla="*/ 592428 h 927279"/>
              <a:gd name="connsiteX30" fmla="*/ 3676698 w 9720831"/>
              <a:gd name="connsiteY30" fmla="*/ 618186 h 927279"/>
              <a:gd name="connsiteX31" fmla="*/ 3730504 w 9720831"/>
              <a:gd name="connsiteY31" fmla="*/ 631065 h 927279"/>
              <a:gd name="connsiteX32" fmla="*/ 3927789 w 9720831"/>
              <a:gd name="connsiteY32" fmla="*/ 682580 h 927279"/>
              <a:gd name="connsiteX33" fmla="*/ 4053335 w 9720831"/>
              <a:gd name="connsiteY33" fmla="*/ 708338 h 927279"/>
              <a:gd name="connsiteX34" fmla="*/ 4143011 w 9720831"/>
              <a:gd name="connsiteY34" fmla="*/ 721217 h 927279"/>
              <a:gd name="connsiteX35" fmla="*/ 4304427 w 9720831"/>
              <a:gd name="connsiteY35" fmla="*/ 746975 h 927279"/>
              <a:gd name="connsiteX36" fmla="*/ 4663129 w 9720831"/>
              <a:gd name="connsiteY36" fmla="*/ 772733 h 927279"/>
              <a:gd name="connsiteX37" fmla="*/ 5138410 w 9720831"/>
              <a:gd name="connsiteY37" fmla="*/ 766294 h 927279"/>
              <a:gd name="connsiteX38" fmla="*/ 5613690 w 9720831"/>
              <a:gd name="connsiteY38" fmla="*/ 759854 h 927279"/>
              <a:gd name="connsiteX39" fmla="*/ 5703366 w 9720831"/>
              <a:gd name="connsiteY39" fmla="*/ 746975 h 927279"/>
              <a:gd name="connsiteX40" fmla="*/ 5864782 w 9720831"/>
              <a:gd name="connsiteY40" fmla="*/ 734096 h 927279"/>
              <a:gd name="connsiteX41" fmla="*/ 6115873 w 9720831"/>
              <a:gd name="connsiteY41" fmla="*/ 695459 h 927279"/>
              <a:gd name="connsiteX42" fmla="*/ 6223484 w 9720831"/>
              <a:gd name="connsiteY42" fmla="*/ 656823 h 927279"/>
              <a:gd name="connsiteX43" fmla="*/ 6277290 w 9720831"/>
              <a:gd name="connsiteY43" fmla="*/ 643944 h 927279"/>
              <a:gd name="connsiteX44" fmla="*/ 6366965 w 9720831"/>
              <a:gd name="connsiteY44" fmla="*/ 618186 h 927279"/>
              <a:gd name="connsiteX45" fmla="*/ 6474575 w 9720831"/>
              <a:gd name="connsiteY45" fmla="*/ 579549 h 927279"/>
              <a:gd name="connsiteX46" fmla="*/ 6564252 w 9720831"/>
              <a:gd name="connsiteY46" fmla="*/ 553792 h 927279"/>
              <a:gd name="connsiteX47" fmla="*/ 6671862 w 9720831"/>
              <a:gd name="connsiteY47" fmla="*/ 502276 h 927279"/>
              <a:gd name="connsiteX48" fmla="*/ 6851213 w 9720831"/>
              <a:gd name="connsiteY48" fmla="*/ 425003 h 927279"/>
              <a:gd name="connsiteX49" fmla="*/ 7156109 w 9720831"/>
              <a:gd name="connsiteY49" fmla="*/ 270456 h 927279"/>
              <a:gd name="connsiteX50" fmla="*/ 7299590 w 9720831"/>
              <a:gd name="connsiteY50" fmla="*/ 231820 h 927279"/>
              <a:gd name="connsiteX51" fmla="*/ 7389266 w 9720831"/>
              <a:gd name="connsiteY51" fmla="*/ 193183 h 927279"/>
              <a:gd name="connsiteX52" fmla="*/ 7443071 w 9720831"/>
              <a:gd name="connsiteY52" fmla="*/ 180304 h 927279"/>
              <a:gd name="connsiteX53" fmla="*/ 7694164 w 9720831"/>
              <a:gd name="connsiteY53" fmla="*/ 90152 h 927279"/>
              <a:gd name="connsiteX54" fmla="*/ 7873514 w 9720831"/>
              <a:gd name="connsiteY54" fmla="*/ 51516 h 927279"/>
              <a:gd name="connsiteX55" fmla="*/ 7999061 w 9720831"/>
              <a:gd name="connsiteY55" fmla="*/ 25758 h 927279"/>
              <a:gd name="connsiteX56" fmla="*/ 8214281 w 9720831"/>
              <a:gd name="connsiteY56" fmla="*/ 0 h 927279"/>
              <a:gd name="connsiteX57" fmla="*/ 8806140 w 9720831"/>
              <a:gd name="connsiteY57" fmla="*/ 12879 h 927279"/>
              <a:gd name="connsiteX58" fmla="*/ 8967557 w 9720831"/>
              <a:gd name="connsiteY58" fmla="*/ 51516 h 927279"/>
              <a:gd name="connsiteX59" fmla="*/ 9164842 w 9720831"/>
              <a:gd name="connsiteY59" fmla="*/ 103031 h 927279"/>
              <a:gd name="connsiteX60" fmla="*/ 9290388 w 9720831"/>
              <a:gd name="connsiteY60" fmla="*/ 141668 h 927279"/>
              <a:gd name="connsiteX61" fmla="*/ 9362129 w 9720831"/>
              <a:gd name="connsiteY61" fmla="*/ 180304 h 927279"/>
              <a:gd name="connsiteX62" fmla="*/ 9541480 w 9720831"/>
              <a:gd name="connsiteY62" fmla="*/ 257578 h 927279"/>
              <a:gd name="connsiteX63" fmla="*/ 9649091 w 9720831"/>
              <a:gd name="connsiteY63" fmla="*/ 347730 h 927279"/>
              <a:gd name="connsiteX64" fmla="*/ 9684961 w 9720831"/>
              <a:gd name="connsiteY64" fmla="*/ 399245 h 927279"/>
              <a:gd name="connsiteX65" fmla="*/ 9720831 w 9720831"/>
              <a:gd name="connsiteY65" fmla="*/ 437882 h 927279"/>
              <a:gd name="connsiteX66" fmla="*/ 9684961 w 9720831"/>
              <a:gd name="connsiteY66" fmla="*/ 476518 h 927279"/>
              <a:gd name="connsiteX67" fmla="*/ 9667026 w 9720831"/>
              <a:gd name="connsiteY67" fmla="*/ 515155 h 9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9720831" h="927279" extrusionOk="0">
                <a:moveTo>
                  <a:pt x="0" y="927279"/>
                </a:moveTo>
                <a:cubicBezTo>
                  <a:pt x="47479" y="858983"/>
                  <a:pt x="71074" y="793349"/>
                  <a:pt x="161416" y="734096"/>
                </a:cubicBezTo>
                <a:cubicBezTo>
                  <a:pt x="180447" y="721448"/>
                  <a:pt x="195970" y="709547"/>
                  <a:pt x="215222" y="695459"/>
                </a:cubicBezTo>
                <a:cubicBezTo>
                  <a:pt x="227597" y="684959"/>
                  <a:pt x="238337" y="670668"/>
                  <a:pt x="251091" y="656823"/>
                </a:cubicBezTo>
                <a:cubicBezTo>
                  <a:pt x="264332" y="637095"/>
                  <a:pt x="291655" y="624748"/>
                  <a:pt x="304897" y="605307"/>
                </a:cubicBezTo>
                <a:cubicBezTo>
                  <a:pt x="318580" y="592849"/>
                  <a:pt x="328392" y="575632"/>
                  <a:pt x="340767" y="566671"/>
                </a:cubicBezTo>
                <a:cubicBezTo>
                  <a:pt x="394814" y="518488"/>
                  <a:pt x="395055" y="533902"/>
                  <a:pt x="466313" y="489397"/>
                </a:cubicBezTo>
                <a:cubicBezTo>
                  <a:pt x="631496" y="364435"/>
                  <a:pt x="392299" y="538381"/>
                  <a:pt x="573923" y="425003"/>
                </a:cubicBezTo>
                <a:cubicBezTo>
                  <a:pt x="671538" y="396030"/>
                  <a:pt x="755783" y="335329"/>
                  <a:pt x="825014" y="309093"/>
                </a:cubicBezTo>
                <a:cubicBezTo>
                  <a:pt x="842859" y="304689"/>
                  <a:pt x="857626" y="301737"/>
                  <a:pt x="878820" y="296214"/>
                </a:cubicBezTo>
                <a:cubicBezTo>
                  <a:pt x="979505" y="256573"/>
                  <a:pt x="923275" y="267566"/>
                  <a:pt x="1076106" y="218941"/>
                </a:cubicBezTo>
                <a:cubicBezTo>
                  <a:pt x="1102115" y="209004"/>
                  <a:pt x="1121022" y="197612"/>
                  <a:pt x="1147847" y="193183"/>
                </a:cubicBezTo>
                <a:cubicBezTo>
                  <a:pt x="1175014" y="184851"/>
                  <a:pt x="1192501" y="184046"/>
                  <a:pt x="1219587" y="180304"/>
                </a:cubicBezTo>
                <a:cubicBezTo>
                  <a:pt x="1253807" y="167525"/>
                  <a:pt x="1289702" y="160365"/>
                  <a:pt x="1327198" y="154547"/>
                </a:cubicBezTo>
                <a:cubicBezTo>
                  <a:pt x="1383546" y="146376"/>
                  <a:pt x="1416132" y="138323"/>
                  <a:pt x="1470679" y="128789"/>
                </a:cubicBezTo>
                <a:cubicBezTo>
                  <a:pt x="1491175" y="126492"/>
                  <a:pt x="1517174" y="119512"/>
                  <a:pt x="1542419" y="115910"/>
                </a:cubicBezTo>
                <a:cubicBezTo>
                  <a:pt x="1770651" y="111438"/>
                  <a:pt x="1637344" y="119352"/>
                  <a:pt x="1883187" y="90152"/>
                </a:cubicBezTo>
                <a:cubicBezTo>
                  <a:pt x="2035806" y="85597"/>
                  <a:pt x="2254137" y="100733"/>
                  <a:pt x="2421240" y="128789"/>
                </a:cubicBezTo>
                <a:cubicBezTo>
                  <a:pt x="2447393" y="137574"/>
                  <a:pt x="2484734" y="149385"/>
                  <a:pt x="2510915" y="154547"/>
                </a:cubicBezTo>
                <a:cubicBezTo>
                  <a:pt x="2639112" y="207518"/>
                  <a:pt x="2554835" y="162345"/>
                  <a:pt x="2672331" y="218941"/>
                </a:cubicBezTo>
                <a:cubicBezTo>
                  <a:pt x="2685816" y="224069"/>
                  <a:pt x="2712359" y="228444"/>
                  <a:pt x="2726137" y="231820"/>
                </a:cubicBezTo>
                <a:cubicBezTo>
                  <a:pt x="2756107" y="246665"/>
                  <a:pt x="2783686" y="262339"/>
                  <a:pt x="2815812" y="270456"/>
                </a:cubicBezTo>
                <a:cubicBezTo>
                  <a:pt x="2833054" y="277285"/>
                  <a:pt x="2854905" y="290723"/>
                  <a:pt x="2869618" y="296214"/>
                </a:cubicBezTo>
                <a:cubicBezTo>
                  <a:pt x="3019036" y="321978"/>
                  <a:pt x="2797477" y="245734"/>
                  <a:pt x="3013099" y="347730"/>
                </a:cubicBezTo>
                <a:cubicBezTo>
                  <a:pt x="3069425" y="375684"/>
                  <a:pt x="3081124" y="393359"/>
                  <a:pt x="3138645" y="412124"/>
                </a:cubicBezTo>
                <a:cubicBezTo>
                  <a:pt x="3161133" y="419367"/>
                  <a:pt x="3191288" y="425060"/>
                  <a:pt x="3210384" y="437882"/>
                </a:cubicBezTo>
                <a:cubicBezTo>
                  <a:pt x="3426261" y="519068"/>
                  <a:pt x="3286655" y="492704"/>
                  <a:pt x="3425606" y="528034"/>
                </a:cubicBezTo>
                <a:cubicBezTo>
                  <a:pt x="3445182" y="535007"/>
                  <a:pt x="3456003" y="549185"/>
                  <a:pt x="3479411" y="553792"/>
                </a:cubicBezTo>
                <a:cubicBezTo>
                  <a:pt x="3496623" y="560684"/>
                  <a:pt x="3519175" y="561178"/>
                  <a:pt x="3533217" y="566671"/>
                </a:cubicBezTo>
                <a:cubicBezTo>
                  <a:pt x="3562884" y="576573"/>
                  <a:pt x="3595354" y="582450"/>
                  <a:pt x="3622892" y="592428"/>
                </a:cubicBezTo>
                <a:cubicBezTo>
                  <a:pt x="3641184" y="596129"/>
                  <a:pt x="3659578" y="611333"/>
                  <a:pt x="3676698" y="618186"/>
                </a:cubicBezTo>
                <a:cubicBezTo>
                  <a:pt x="3694652" y="625340"/>
                  <a:pt x="3715556" y="628935"/>
                  <a:pt x="3730504" y="631065"/>
                </a:cubicBezTo>
                <a:cubicBezTo>
                  <a:pt x="3948918" y="730696"/>
                  <a:pt x="3718481" y="645058"/>
                  <a:pt x="3927789" y="682580"/>
                </a:cubicBezTo>
                <a:cubicBezTo>
                  <a:pt x="3987648" y="696843"/>
                  <a:pt x="3985713" y="697616"/>
                  <a:pt x="4053335" y="708338"/>
                </a:cubicBezTo>
                <a:cubicBezTo>
                  <a:pt x="4084577" y="713420"/>
                  <a:pt x="4115107" y="714488"/>
                  <a:pt x="4143011" y="721217"/>
                </a:cubicBezTo>
                <a:cubicBezTo>
                  <a:pt x="4211860" y="729520"/>
                  <a:pt x="4226000" y="740457"/>
                  <a:pt x="4304427" y="746975"/>
                </a:cubicBezTo>
                <a:cubicBezTo>
                  <a:pt x="4393992" y="775084"/>
                  <a:pt x="4568748" y="753171"/>
                  <a:pt x="4663129" y="772733"/>
                </a:cubicBezTo>
                <a:cubicBezTo>
                  <a:pt x="4851944" y="793061"/>
                  <a:pt x="4903947" y="750267"/>
                  <a:pt x="5138410" y="766294"/>
                </a:cubicBezTo>
                <a:cubicBezTo>
                  <a:pt x="5372873" y="782321"/>
                  <a:pt x="5497998" y="747288"/>
                  <a:pt x="5613690" y="759854"/>
                </a:cubicBezTo>
                <a:cubicBezTo>
                  <a:pt x="5644031" y="754834"/>
                  <a:pt x="5673894" y="742931"/>
                  <a:pt x="5703366" y="746975"/>
                </a:cubicBezTo>
                <a:cubicBezTo>
                  <a:pt x="5761226" y="728863"/>
                  <a:pt x="5803518" y="738971"/>
                  <a:pt x="5864782" y="734096"/>
                </a:cubicBezTo>
                <a:cubicBezTo>
                  <a:pt x="6051252" y="690001"/>
                  <a:pt x="5973980" y="702870"/>
                  <a:pt x="6115873" y="695459"/>
                </a:cubicBezTo>
                <a:cubicBezTo>
                  <a:pt x="6273176" y="661374"/>
                  <a:pt x="6089012" y="688936"/>
                  <a:pt x="6223484" y="656823"/>
                </a:cubicBezTo>
                <a:cubicBezTo>
                  <a:pt x="6241118" y="648034"/>
                  <a:pt x="6259275" y="650266"/>
                  <a:pt x="6277290" y="643944"/>
                </a:cubicBezTo>
                <a:cubicBezTo>
                  <a:pt x="6302875" y="630941"/>
                  <a:pt x="6342048" y="631289"/>
                  <a:pt x="6366965" y="618186"/>
                </a:cubicBezTo>
                <a:cubicBezTo>
                  <a:pt x="6394524" y="608771"/>
                  <a:pt x="6432444" y="593438"/>
                  <a:pt x="6474575" y="579549"/>
                </a:cubicBezTo>
                <a:cubicBezTo>
                  <a:pt x="6503803" y="565963"/>
                  <a:pt x="6529591" y="567235"/>
                  <a:pt x="6564252" y="553792"/>
                </a:cubicBezTo>
                <a:cubicBezTo>
                  <a:pt x="6601556" y="547164"/>
                  <a:pt x="6633364" y="516861"/>
                  <a:pt x="6671862" y="502276"/>
                </a:cubicBezTo>
                <a:cubicBezTo>
                  <a:pt x="6739248" y="477208"/>
                  <a:pt x="6785490" y="454718"/>
                  <a:pt x="6851213" y="425003"/>
                </a:cubicBezTo>
                <a:cubicBezTo>
                  <a:pt x="6924728" y="381181"/>
                  <a:pt x="7038118" y="301704"/>
                  <a:pt x="7156109" y="270456"/>
                </a:cubicBezTo>
                <a:cubicBezTo>
                  <a:pt x="7202482" y="245363"/>
                  <a:pt x="7250897" y="250553"/>
                  <a:pt x="7299590" y="231820"/>
                </a:cubicBezTo>
                <a:cubicBezTo>
                  <a:pt x="7330611" y="222902"/>
                  <a:pt x="7356355" y="204794"/>
                  <a:pt x="7389266" y="193183"/>
                </a:cubicBezTo>
                <a:cubicBezTo>
                  <a:pt x="7406613" y="188313"/>
                  <a:pt x="7424847" y="185890"/>
                  <a:pt x="7443071" y="180304"/>
                </a:cubicBezTo>
                <a:cubicBezTo>
                  <a:pt x="7527294" y="140106"/>
                  <a:pt x="7611544" y="96037"/>
                  <a:pt x="7694164" y="90152"/>
                </a:cubicBezTo>
                <a:cubicBezTo>
                  <a:pt x="7763731" y="75125"/>
                  <a:pt x="7804735" y="61679"/>
                  <a:pt x="7873514" y="51516"/>
                </a:cubicBezTo>
                <a:cubicBezTo>
                  <a:pt x="7946596" y="26559"/>
                  <a:pt x="7901198" y="39823"/>
                  <a:pt x="7999061" y="25758"/>
                </a:cubicBezTo>
                <a:cubicBezTo>
                  <a:pt x="8092506" y="12408"/>
                  <a:pt x="8108214" y="11050"/>
                  <a:pt x="8214281" y="0"/>
                </a:cubicBezTo>
                <a:cubicBezTo>
                  <a:pt x="8400398" y="14777"/>
                  <a:pt x="8632123" y="-14203"/>
                  <a:pt x="8806140" y="12879"/>
                </a:cubicBezTo>
                <a:cubicBezTo>
                  <a:pt x="8910907" y="14612"/>
                  <a:pt x="8885324" y="32028"/>
                  <a:pt x="8967557" y="51516"/>
                </a:cubicBezTo>
                <a:cubicBezTo>
                  <a:pt x="9157097" y="95275"/>
                  <a:pt x="8990279" y="24345"/>
                  <a:pt x="9164842" y="103031"/>
                </a:cubicBezTo>
                <a:cubicBezTo>
                  <a:pt x="9306391" y="123512"/>
                  <a:pt x="9165173" y="107902"/>
                  <a:pt x="9290388" y="141668"/>
                </a:cubicBezTo>
                <a:cubicBezTo>
                  <a:pt x="9311599" y="152711"/>
                  <a:pt x="9337369" y="169331"/>
                  <a:pt x="9362129" y="180304"/>
                </a:cubicBezTo>
                <a:cubicBezTo>
                  <a:pt x="9479918" y="239146"/>
                  <a:pt x="9444005" y="193303"/>
                  <a:pt x="9541480" y="257578"/>
                </a:cubicBezTo>
                <a:cubicBezTo>
                  <a:pt x="9573019" y="285610"/>
                  <a:pt x="9617196" y="317418"/>
                  <a:pt x="9649091" y="347730"/>
                </a:cubicBezTo>
                <a:cubicBezTo>
                  <a:pt x="9660881" y="363944"/>
                  <a:pt x="9667835" y="380763"/>
                  <a:pt x="9684961" y="399245"/>
                </a:cubicBezTo>
                <a:cubicBezTo>
                  <a:pt x="9693349" y="412684"/>
                  <a:pt x="9708187" y="428128"/>
                  <a:pt x="9720831" y="437882"/>
                </a:cubicBezTo>
                <a:cubicBezTo>
                  <a:pt x="9709554" y="453257"/>
                  <a:pt x="9691344" y="461425"/>
                  <a:pt x="9684961" y="476518"/>
                </a:cubicBezTo>
                <a:cubicBezTo>
                  <a:pt x="9676508" y="488660"/>
                  <a:pt x="9667025" y="515156"/>
                  <a:pt x="9667026" y="515155"/>
                </a:cubicBezTo>
              </a:path>
            </a:pathLst>
          </a:custGeom>
          <a:noFill/>
          <a:ln w="63500">
            <a:solidFill>
              <a:schemeClr val="accent1"/>
            </a:solidFill>
            <a:extLst>
              <a:ext uri="{C807C97D-BFC1-408E-A445-0C87EB9F89A2}">
                <ask:lineSketchStyleProps xmlns:ask="http://schemas.microsoft.com/office/drawing/2018/sketchyshapes" sd="1219033472">
                  <a:custGeom>
                    <a:avLst/>
                    <a:gdLst>
                      <a:gd name="connsiteX0" fmla="*/ 0 w 6980349"/>
                      <a:gd name="connsiteY0" fmla="*/ 927279 h 927279"/>
                      <a:gd name="connsiteX1" fmla="*/ 115910 w 6980349"/>
                      <a:gd name="connsiteY1" fmla="*/ 734096 h 927279"/>
                      <a:gd name="connsiteX2" fmla="*/ 154547 w 6980349"/>
                      <a:gd name="connsiteY2" fmla="*/ 695459 h 927279"/>
                      <a:gd name="connsiteX3" fmla="*/ 180304 w 6980349"/>
                      <a:gd name="connsiteY3" fmla="*/ 656823 h 927279"/>
                      <a:gd name="connsiteX4" fmla="*/ 218941 w 6980349"/>
                      <a:gd name="connsiteY4" fmla="*/ 605307 h 927279"/>
                      <a:gd name="connsiteX5" fmla="*/ 244699 w 6980349"/>
                      <a:gd name="connsiteY5" fmla="*/ 566671 h 927279"/>
                      <a:gd name="connsiteX6" fmla="*/ 334851 w 6980349"/>
                      <a:gd name="connsiteY6" fmla="*/ 489397 h 927279"/>
                      <a:gd name="connsiteX7" fmla="*/ 412124 w 6980349"/>
                      <a:gd name="connsiteY7" fmla="*/ 425003 h 927279"/>
                      <a:gd name="connsiteX8" fmla="*/ 592428 w 6980349"/>
                      <a:gd name="connsiteY8" fmla="*/ 309093 h 927279"/>
                      <a:gd name="connsiteX9" fmla="*/ 631065 w 6980349"/>
                      <a:gd name="connsiteY9" fmla="*/ 296214 h 927279"/>
                      <a:gd name="connsiteX10" fmla="*/ 772732 w 6980349"/>
                      <a:gd name="connsiteY10" fmla="*/ 218941 h 927279"/>
                      <a:gd name="connsiteX11" fmla="*/ 824248 w 6980349"/>
                      <a:gd name="connsiteY11" fmla="*/ 193183 h 927279"/>
                      <a:gd name="connsiteX12" fmla="*/ 875763 w 6980349"/>
                      <a:gd name="connsiteY12" fmla="*/ 180304 h 927279"/>
                      <a:gd name="connsiteX13" fmla="*/ 953037 w 6980349"/>
                      <a:gd name="connsiteY13" fmla="*/ 154547 h 927279"/>
                      <a:gd name="connsiteX14" fmla="*/ 1056068 w 6980349"/>
                      <a:gd name="connsiteY14" fmla="*/ 128789 h 927279"/>
                      <a:gd name="connsiteX15" fmla="*/ 1107583 w 6980349"/>
                      <a:gd name="connsiteY15" fmla="*/ 115910 h 927279"/>
                      <a:gd name="connsiteX16" fmla="*/ 1352282 w 6980349"/>
                      <a:gd name="connsiteY16" fmla="*/ 90152 h 927279"/>
                      <a:gd name="connsiteX17" fmla="*/ 1738648 w 6980349"/>
                      <a:gd name="connsiteY17" fmla="*/ 128789 h 927279"/>
                      <a:gd name="connsiteX18" fmla="*/ 1803042 w 6980349"/>
                      <a:gd name="connsiteY18" fmla="*/ 154547 h 927279"/>
                      <a:gd name="connsiteX19" fmla="*/ 1918952 w 6980349"/>
                      <a:gd name="connsiteY19" fmla="*/ 218941 h 927279"/>
                      <a:gd name="connsiteX20" fmla="*/ 1957589 w 6980349"/>
                      <a:gd name="connsiteY20" fmla="*/ 231820 h 927279"/>
                      <a:gd name="connsiteX21" fmla="*/ 2021983 w 6980349"/>
                      <a:gd name="connsiteY21" fmla="*/ 270456 h 927279"/>
                      <a:gd name="connsiteX22" fmla="*/ 2060620 w 6980349"/>
                      <a:gd name="connsiteY22" fmla="*/ 296214 h 927279"/>
                      <a:gd name="connsiteX23" fmla="*/ 2163651 w 6980349"/>
                      <a:gd name="connsiteY23" fmla="*/ 347730 h 927279"/>
                      <a:gd name="connsiteX24" fmla="*/ 2253803 w 6980349"/>
                      <a:gd name="connsiteY24" fmla="*/ 412124 h 927279"/>
                      <a:gd name="connsiteX25" fmla="*/ 2305318 w 6980349"/>
                      <a:gd name="connsiteY25" fmla="*/ 437882 h 927279"/>
                      <a:gd name="connsiteX26" fmla="*/ 2459865 w 6980349"/>
                      <a:gd name="connsiteY26" fmla="*/ 528034 h 927279"/>
                      <a:gd name="connsiteX27" fmla="*/ 2498501 w 6980349"/>
                      <a:gd name="connsiteY27" fmla="*/ 553792 h 927279"/>
                      <a:gd name="connsiteX28" fmla="*/ 2537138 w 6980349"/>
                      <a:gd name="connsiteY28" fmla="*/ 566671 h 927279"/>
                      <a:gd name="connsiteX29" fmla="*/ 2601532 w 6980349"/>
                      <a:gd name="connsiteY29" fmla="*/ 592428 h 927279"/>
                      <a:gd name="connsiteX30" fmla="*/ 2640169 w 6980349"/>
                      <a:gd name="connsiteY30" fmla="*/ 618186 h 927279"/>
                      <a:gd name="connsiteX31" fmla="*/ 2678806 w 6980349"/>
                      <a:gd name="connsiteY31" fmla="*/ 631065 h 927279"/>
                      <a:gd name="connsiteX32" fmla="*/ 2820473 w 6980349"/>
                      <a:gd name="connsiteY32" fmla="*/ 682580 h 927279"/>
                      <a:gd name="connsiteX33" fmla="*/ 2910625 w 6980349"/>
                      <a:gd name="connsiteY33" fmla="*/ 708338 h 927279"/>
                      <a:gd name="connsiteX34" fmla="*/ 2975020 w 6980349"/>
                      <a:gd name="connsiteY34" fmla="*/ 721217 h 927279"/>
                      <a:gd name="connsiteX35" fmla="*/ 3090930 w 6980349"/>
                      <a:gd name="connsiteY35" fmla="*/ 746975 h 927279"/>
                      <a:gd name="connsiteX36" fmla="*/ 3348507 w 6980349"/>
                      <a:gd name="connsiteY36" fmla="*/ 772733 h 927279"/>
                      <a:gd name="connsiteX37" fmla="*/ 4031087 w 6980349"/>
                      <a:gd name="connsiteY37" fmla="*/ 759854 h 927279"/>
                      <a:gd name="connsiteX38" fmla="*/ 4095482 w 6980349"/>
                      <a:gd name="connsiteY38" fmla="*/ 746975 h 927279"/>
                      <a:gd name="connsiteX39" fmla="*/ 4211392 w 6980349"/>
                      <a:gd name="connsiteY39" fmla="*/ 734096 h 927279"/>
                      <a:gd name="connsiteX40" fmla="*/ 4391696 w 6980349"/>
                      <a:gd name="connsiteY40" fmla="*/ 695459 h 927279"/>
                      <a:gd name="connsiteX41" fmla="*/ 4468969 w 6980349"/>
                      <a:gd name="connsiteY41" fmla="*/ 656823 h 927279"/>
                      <a:gd name="connsiteX42" fmla="*/ 4507606 w 6980349"/>
                      <a:gd name="connsiteY42" fmla="*/ 643944 h 927279"/>
                      <a:gd name="connsiteX43" fmla="*/ 4572000 w 6980349"/>
                      <a:gd name="connsiteY43" fmla="*/ 618186 h 927279"/>
                      <a:gd name="connsiteX44" fmla="*/ 4649273 w 6980349"/>
                      <a:gd name="connsiteY44" fmla="*/ 579549 h 927279"/>
                      <a:gd name="connsiteX45" fmla="*/ 4713668 w 6980349"/>
                      <a:gd name="connsiteY45" fmla="*/ 553792 h 927279"/>
                      <a:gd name="connsiteX46" fmla="*/ 4790941 w 6980349"/>
                      <a:gd name="connsiteY46" fmla="*/ 502276 h 927279"/>
                      <a:gd name="connsiteX47" fmla="*/ 4919730 w 6980349"/>
                      <a:gd name="connsiteY47" fmla="*/ 425003 h 927279"/>
                      <a:gd name="connsiteX48" fmla="*/ 5138670 w 6980349"/>
                      <a:gd name="connsiteY48" fmla="*/ 270456 h 927279"/>
                      <a:gd name="connsiteX49" fmla="*/ 5241701 w 6980349"/>
                      <a:gd name="connsiteY49" fmla="*/ 231820 h 927279"/>
                      <a:gd name="connsiteX50" fmla="*/ 5306096 w 6980349"/>
                      <a:gd name="connsiteY50" fmla="*/ 193183 h 927279"/>
                      <a:gd name="connsiteX51" fmla="*/ 5344732 w 6980349"/>
                      <a:gd name="connsiteY51" fmla="*/ 180304 h 927279"/>
                      <a:gd name="connsiteX52" fmla="*/ 5525037 w 6980349"/>
                      <a:gd name="connsiteY52" fmla="*/ 90152 h 927279"/>
                      <a:gd name="connsiteX53" fmla="*/ 5653825 w 6980349"/>
                      <a:gd name="connsiteY53" fmla="*/ 51516 h 927279"/>
                      <a:gd name="connsiteX54" fmla="*/ 5743978 w 6980349"/>
                      <a:gd name="connsiteY54" fmla="*/ 25758 h 927279"/>
                      <a:gd name="connsiteX55" fmla="*/ 5898524 w 6980349"/>
                      <a:gd name="connsiteY55" fmla="*/ 0 h 927279"/>
                      <a:gd name="connsiteX56" fmla="*/ 6323527 w 6980349"/>
                      <a:gd name="connsiteY56" fmla="*/ 12879 h 927279"/>
                      <a:gd name="connsiteX57" fmla="*/ 6439437 w 6980349"/>
                      <a:gd name="connsiteY57" fmla="*/ 51516 h 927279"/>
                      <a:gd name="connsiteX58" fmla="*/ 6581104 w 6980349"/>
                      <a:gd name="connsiteY58" fmla="*/ 103031 h 927279"/>
                      <a:gd name="connsiteX59" fmla="*/ 6671256 w 6980349"/>
                      <a:gd name="connsiteY59" fmla="*/ 141668 h 927279"/>
                      <a:gd name="connsiteX60" fmla="*/ 6722772 w 6980349"/>
                      <a:gd name="connsiteY60" fmla="*/ 180304 h 927279"/>
                      <a:gd name="connsiteX61" fmla="*/ 6851561 w 6980349"/>
                      <a:gd name="connsiteY61" fmla="*/ 257578 h 927279"/>
                      <a:gd name="connsiteX62" fmla="*/ 6928834 w 6980349"/>
                      <a:gd name="connsiteY62" fmla="*/ 347730 h 927279"/>
                      <a:gd name="connsiteX63" fmla="*/ 6954592 w 6980349"/>
                      <a:gd name="connsiteY63" fmla="*/ 399245 h 927279"/>
                      <a:gd name="connsiteX64" fmla="*/ 6980349 w 6980349"/>
                      <a:gd name="connsiteY64" fmla="*/ 437882 h 927279"/>
                      <a:gd name="connsiteX65" fmla="*/ 6954592 w 6980349"/>
                      <a:gd name="connsiteY65" fmla="*/ 476518 h 927279"/>
                      <a:gd name="connsiteX66" fmla="*/ 6941713 w 6980349"/>
                      <a:gd name="connsiteY66" fmla="*/ 515155 h 9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6980349" h="927279">
                        <a:moveTo>
                          <a:pt x="0" y="927279"/>
                        </a:moveTo>
                        <a:cubicBezTo>
                          <a:pt x="38637" y="862885"/>
                          <a:pt x="62809" y="787197"/>
                          <a:pt x="115910" y="734096"/>
                        </a:cubicBezTo>
                        <a:cubicBezTo>
                          <a:pt x="128789" y="721217"/>
                          <a:pt x="142887" y="709451"/>
                          <a:pt x="154547" y="695459"/>
                        </a:cubicBezTo>
                        <a:cubicBezTo>
                          <a:pt x="164456" y="683568"/>
                          <a:pt x="171308" y="669418"/>
                          <a:pt x="180304" y="656823"/>
                        </a:cubicBezTo>
                        <a:cubicBezTo>
                          <a:pt x="192780" y="639356"/>
                          <a:pt x="206465" y="622774"/>
                          <a:pt x="218941" y="605307"/>
                        </a:cubicBezTo>
                        <a:cubicBezTo>
                          <a:pt x="227938" y="592712"/>
                          <a:pt x="234790" y="578562"/>
                          <a:pt x="244699" y="566671"/>
                        </a:cubicBezTo>
                        <a:cubicBezTo>
                          <a:pt x="284649" y="518731"/>
                          <a:pt x="285104" y="532038"/>
                          <a:pt x="334851" y="489397"/>
                        </a:cubicBezTo>
                        <a:cubicBezTo>
                          <a:pt x="455113" y="386316"/>
                          <a:pt x="298264" y="506331"/>
                          <a:pt x="412124" y="425003"/>
                        </a:cubicBezTo>
                        <a:cubicBezTo>
                          <a:pt x="468098" y="385021"/>
                          <a:pt x="528249" y="330486"/>
                          <a:pt x="592428" y="309093"/>
                        </a:cubicBezTo>
                        <a:lnTo>
                          <a:pt x="631065" y="296214"/>
                        </a:lnTo>
                        <a:cubicBezTo>
                          <a:pt x="701650" y="249156"/>
                          <a:pt x="655856" y="277379"/>
                          <a:pt x="772732" y="218941"/>
                        </a:cubicBezTo>
                        <a:cubicBezTo>
                          <a:pt x="789904" y="210355"/>
                          <a:pt x="805622" y="197839"/>
                          <a:pt x="824248" y="193183"/>
                        </a:cubicBezTo>
                        <a:cubicBezTo>
                          <a:pt x="841420" y="188890"/>
                          <a:pt x="858809" y="185390"/>
                          <a:pt x="875763" y="180304"/>
                        </a:cubicBezTo>
                        <a:cubicBezTo>
                          <a:pt x="901769" y="172502"/>
                          <a:pt x="926696" y="161132"/>
                          <a:pt x="953037" y="154547"/>
                        </a:cubicBezTo>
                        <a:lnTo>
                          <a:pt x="1056068" y="128789"/>
                        </a:lnTo>
                        <a:cubicBezTo>
                          <a:pt x="1073240" y="124496"/>
                          <a:pt x="1090020" y="118105"/>
                          <a:pt x="1107583" y="115910"/>
                        </a:cubicBezTo>
                        <a:cubicBezTo>
                          <a:pt x="1257665" y="97150"/>
                          <a:pt x="1176145" y="106165"/>
                          <a:pt x="1352282" y="90152"/>
                        </a:cubicBezTo>
                        <a:cubicBezTo>
                          <a:pt x="1450933" y="94636"/>
                          <a:pt x="1626293" y="83846"/>
                          <a:pt x="1738648" y="128789"/>
                        </a:cubicBezTo>
                        <a:cubicBezTo>
                          <a:pt x="1760113" y="137375"/>
                          <a:pt x="1782364" y="144208"/>
                          <a:pt x="1803042" y="154547"/>
                        </a:cubicBezTo>
                        <a:cubicBezTo>
                          <a:pt x="1900723" y="203387"/>
                          <a:pt x="1832145" y="181738"/>
                          <a:pt x="1918952" y="218941"/>
                        </a:cubicBezTo>
                        <a:cubicBezTo>
                          <a:pt x="1931430" y="224289"/>
                          <a:pt x="1945447" y="225749"/>
                          <a:pt x="1957589" y="231820"/>
                        </a:cubicBezTo>
                        <a:cubicBezTo>
                          <a:pt x="1979978" y="243014"/>
                          <a:pt x="2000756" y="257189"/>
                          <a:pt x="2021983" y="270456"/>
                        </a:cubicBezTo>
                        <a:cubicBezTo>
                          <a:pt x="2035109" y="278660"/>
                          <a:pt x="2046776" y="289292"/>
                          <a:pt x="2060620" y="296214"/>
                        </a:cubicBezTo>
                        <a:cubicBezTo>
                          <a:pt x="2168896" y="350353"/>
                          <a:pt x="2002993" y="240625"/>
                          <a:pt x="2163651" y="347730"/>
                        </a:cubicBezTo>
                        <a:cubicBezTo>
                          <a:pt x="2205116" y="375373"/>
                          <a:pt x="2213483" y="389084"/>
                          <a:pt x="2253803" y="412124"/>
                        </a:cubicBezTo>
                        <a:cubicBezTo>
                          <a:pt x="2270472" y="421649"/>
                          <a:pt x="2288967" y="427820"/>
                          <a:pt x="2305318" y="437882"/>
                        </a:cubicBezTo>
                        <a:cubicBezTo>
                          <a:pt x="2455650" y="530394"/>
                          <a:pt x="2370414" y="498217"/>
                          <a:pt x="2459865" y="528034"/>
                        </a:cubicBezTo>
                        <a:cubicBezTo>
                          <a:pt x="2472744" y="536620"/>
                          <a:pt x="2484657" y="546870"/>
                          <a:pt x="2498501" y="553792"/>
                        </a:cubicBezTo>
                        <a:cubicBezTo>
                          <a:pt x="2510643" y="559863"/>
                          <a:pt x="2524427" y="561904"/>
                          <a:pt x="2537138" y="566671"/>
                        </a:cubicBezTo>
                        <a:cubicBezTo>
                          <a:pt x="2558784" y="574788"/>
                          <a:pt x="2580855" y="582089"/>
                          <a:pt x="2601532" y="592428"/>
                        </a:cubicBezTo>
                        <a:cubicBezTo>
                          <a:pt x="2615377" y="599350"/>
                          <a:pt x="2626324" y="611264"/>
                          <a:pt x="2640169" y="618186"/>
                        </a:cubicBezTo>
                        <a:cubicBezTo>
                          <a:pt x="2652311" y="624257"/>
                          <a:pt x="2666095" y="626298"/>
                          <a:pt x="2678806" y="631065"/>
                        </a:cubicBezTo>
                        <a:cubicBezTo>
                          <a:pt x="2822170" y="684827"/>
                          <a:pt x="2658129" y="628466"/>
                          <a:pt x="2820473" y="682580"/>
                        </a:cubicBezTo>
                        <a:cubicBezTo>
                          <a:pt x="2863499" y="696922"/>
                          <a:pt x="2862110" y="697557"/>
                          <a:pt x="2910625" y="708338"/>
                        </a:cubicBezTo>
                        <a:cubicBezTo>
                          <a:pt x="2931994" y="713087"/>
                          <a:pt x="2953651" y="716468"/>
                          <a:pt x="2975020" y="721217"/>
                        </a:cubicBezTo>
                        <a:cubicBezTo>
                          <a:pt x="3025644" y="732467"/>
                          <a:pt x="3036545" y="739206"/>
                          <a:pt x="3090930" y="746975"/>
                        </a:cubicBezTo>
                        <a:cubicBezTo>
                          <a:pt x="3154333" y="756033"/>
                          <a:pt x="3289654" y="767383"/>
                          <a:pt x="3348507" y="772733"/>
                        </a:cubicBezTo>
                        <a:lnTo>
                          <a:pt x="4031087" y="759854"/>
                        </a:lnTo>
                        <a:cubicBezTo>
                          <a:pt x="4052964" y="759100"/>
                          <a:pt x="4073812" y="750071"/>
                          <a:pt x="4095482" y="746975"/>
                        </a:cubicBezTo>
                        <a:cubicBezTo>
                          <a:pt x="4133966" y="741477"/>
                          <a:pt x="4172755" y="738389"/>
                          <a:pt x="4211392" y="734096"/>
                        </a:cubicBezTo>
                        <a:cubicBezTo>
                          <a:pt x="4339756" y="702005"/>
                          <a:pt x="4279504" y="714158"/>
                          <a:pt x="4391696" y="695459"/>
                        </a:cubicBezTo>
                        <a:cubicBezTo>
                          <a:pt x="4488812" y="663086"/>
                          <a:pt x="4369101" y="706756"/>
                          <a:pt x="4468969" y="656823"/>
                        </a:cubicBezTo>
                        <a:cubicBezTo>
                          <a:pt x="4481112" y="650752"/>
                          <a:pt x="4494895" y="648711"/>
                          <a:pt x="4507606" y="643944"/>
                        </a:cubicBezTo>
                        <a:cubicBezTo>
                          <a:pt x="4529252" y="635827"/>
                          <a:pt x="4550954" y="627752"/>
                          <a:pt x="4572000" y="618186"/>
                        </a:cubicBezTo>
                        <a:cubicBezTo>
                          <a:pt x="4598217" y="606269"/>
                          <a:pt x="4623056" y="591466"/>
                          <a:pt x="4649273" y="579549"/>
                        </a:cubicBezTo>
                        <a:cubicBezTo>
                          <a:pt x="4670319" y="569983"/>
                          <a:pt x="4693372" y="564862"/>
                          <a:pt x="4713668" y="553792"/>
                        </a:cubicBezTo>
                        <a:cubicBezTo>
                          <a:pt x="4740845" y="538968"/>
                          <a:pt x="4764396" y="518203"/>
                          <a:pt x="4790941" y="502276"/>
                        </a:cubicBezTo>
                        <a:cubicBezTo>
                          <a:pt x="4833871" y="476518"/>
                          <a:pt x="4880212" y="455739"/>
                          <a:pt x="4919730" y="425003"/>
                        </a:cubicBezTo>
                        <a:cubicBezTo>
                          <a:pt x="4988992" y="371132"/>
                          <a:pt x="5059181" y="310201"/>
                          <a:pt x="5138670" y="270456"/>
                        </a:cubicBezTo>
                        <a:cubicBezTo>
                          <a:pt x="5171477" y="254053"/>
                          <a:pt x="5208398" y="247191"/>
                          <a:pt x="5241701" y="231820"/>
                        </a:cubicBezTo>
                        <a:cubicBezTo>
                          <a:pt x="5264429" y="221330"/>
                          <a:pt x="5283706" y="204378"/>
                          <a:pt x="5306096" y="193183"/>
                        </a:cubicBezTo>
                        <a:cubicBezTo>
                          <a:pt x="5318238" y="187112"/>
                          <a:pt x="5332449" y="186084"/>
                          <a:pt x="5344732" y="180304"/>
                        </a:cubicBezTo>
                        <a:cubicBezTo>
                          <a:pt x="5405532" y="151692"/>
                          <a:pt x="5460675" y="109460"/>
                          <a:pt x="5525037" y="90152"/>
                        </a:cubicBezTo>
                        <a:lnTo>
                          <a:pt x="5653825" y="51516"/>
                        </a:lnTo>
                        <a:cubicBezTo>
                          <a:pt x="5709762" y="34305"/>
                          <a:pt x="5678630" y="40280"/>
                          <a:pt x="5743978" y="25758"/>
                        </a:cubicBezTo>
                        <a:cubicBezTo>
                          <a:pt x="5811775" y="10692"/>
                          <a:pt x="5823262" y="10752"/>
                          <a:pt x="5898524" y="0"/>
                        </a:cubicBezTo>
                        <a:cubicBezTo>
                          <a:pt x="6040192" y="4293"/>
                          <a:pt x="6181990" y="5430"/>
                          <a:pt x="6323527" y="12879"/>
                        </a:cubicBezTo>
                        <a:cubicBezTo>
                          <a:pt x="6394777" y="16629"/>
                          <a:pt x="6378841" y="27278"/>
                          <a:pt x="6439437" y="51516"/>
                        </a:cubicBezTo>
                        <a:cubicBezTo>
                          <a:pt x="6582222" y="108629"/>
                          <a:pt x="6454394" y="46715"/>
                          <a:pt x="6581104" y="103031"/>
                        </a:cubicBezTo>
                        <a:cubicBezTo>
                          <a:pt x="6676590" y="145470"/>
                          <a:pt x="6591901" y="115216"/>
                          <a:pt x="6671256" y="141668"/>
                        </a:cubicBezTo>
                        <a:cubicBezTo>
                          <a:pt x="6688428" y="154547"/>
                          <a:pt x="6704366" y="169260"/>
                          <a:pt x="6722772" y="180304"/>
                        </a:cubicBezTo>
                        <a:cubicBezTo>
                          <a:pt x="6815081" y="235689"/>
                          <a:pt x="6780109" y="196334"/>
                          <a:pt x="6851561" y="257578"/>
                        </a:cubicBezTo>
                        <a:cubicBezTo>
                          <a:pt x="6879929" y="281894"/>
                          <a:pt x="6909258" y="316408"/>
                          <a:pt x="6928834" y="347730"/>
                        </a:cubicBezTo>
                        <a:cubicBezTo>
                          <a:pt x="6939009" y="364010"/>
                          <a:pt x="6945067" y="382576"/>
                          <a:pt x="6954592" y="399245"/>
                        </a:cubicBezTo>
                        <a:cubicBezTo>
                          <a:pt x="6962271" y="412684"/>
                          <a:pt x="6971763" y="425003"/>
                          <a:pt x="6980349" y="437882"/>
                        </a:cubicBezTo>
                        <a:cubicBezTo>
                          <a:pt x="6971763" y="450761"/>
                          <a:pt x="6961514" y="462674"/>
                          <a:pt x="6954592" y="476518"/>
                        </a:cubicBezTo>
                        <a:cubicBezTo>
                          <a:pt x="6948521" y="488660"/>
                          <a:pt x="6941713" y="515155"/>
                          <a:pt x="6941713" y="515155"/>
                        </a:cubicBezTo>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cs typeface="Arial" panose="020B0604020202020204" pitchFamily="34" charset="0"/>
            </a:endParaRPr>
          </a:p>
        </p:txBody>
      </p:sp>
      <p:sp>
        <p:nvSpPr>
          <p:cNvPr id="6" name="Title 3">
            <a:extLst>
              <a:ext uri="{FF2B5EF4-FFF2-40B4-BE49-F238E27FC236}">
                <a16:creationId xmlns:a16="http://schemas.microsoft.com/office/drawing/2014/main" id="{D878F227-105A-1AD0-E5B3-16ACF5403070}"/>
              </a:ext>
            </a:extLst>
          </p:cNvPr>
          <p:cNvSpPr txBox="1">
            <a:spLocks noGrp="1" noRot="1" noMove="1" noResize="1" noEditPoints="1" noAdjustHandles="1" noChangeArrowheads="1" noChangeShapeType="1"/>
          </p:cNvSpPr>
          <p:nvPr/>
        </p:nvSpPr>
        <p:spPr>
          <a:xfrm>
            <a:off x="1545094" y="936604"/>
            <a:ext cx="7362371" cy="1072080"/>
          </a:xfrm>
          <a:prstGeom prst="rect">
            <a:avLst/>
          </a:prstGeom>
        </p:spPr>
        <p:txBody>
          <a:bodyPr/>
          <a:lstStyle>
            <a:lvl1pPr algn="l" defTabSz="914400" rtl="0" eaLnBrk="1" latinLnBrk="0" hangingPunct="1">
              <a:lnSpc>
                <a:spcPct val="90000"/>
              </a:lnSpc>
              <a:spcBef>
                <a:spcPct val="0"/>
              </a:spcBef>
              <a:buNone/>
              <a:defRPr sz="3200" b="0" kern="1200">
                <a:solidFill>
                  <a:schemeClr val="tx1"/>
                </a:solidFill>
                <a:latin typeface="Arial" panose="020B0604020202020204" pitchFamily="34" charset="0"/>
                <a:ea typeface="+mj-ea"/>
                <a:cs typeface="Arial" panose="020B0604020202020204" pitchFamily="34" charset="0"/>
              </a:defRPr>
            </a:lvl1pPr>
          </a:lstStyle>
          <a:p>
            <a:r>
              <a:rPr lang="nb-NO">
                <a:solidFill>
                  <a:schemeClr val="bg1"/>
                </a:solidFill>
              </a:rPr>
              <a:t>én rød tråd…</a:t>
            </a:r>
          </a:p>
        </p:txBody>
      </p:sp>
      <p:sp>
        <p:nvSpPr>
          <p:cNvPr id="7" name="TextBox 5">
            <a:extLst>
              <a:ext uri="{FF2B5EF4-FFF2-40B4-BE49-F238E27FC236}">
                <a16:creationId xmlns:a16="http://schemas.microsoft.com/office/drawing/2014/main" id="{93F470A7-AC59-D639-EF66-947375BDE388}"/>
              </a:ext>
            </a:extLst>
          </p:cNvPr>
          <p:cNvSpPr txBox="1">
            <a:spLocks noGrp="1" noRot="1" noMove="1" noResize="1" noEditPoints="1" noAdjustHandles="1" noChangeArrowheads="1" noChangeShapeType="1"/>
          </p:cNvSpPr>
          <p:nvPr/>
        </p:nvSpPr>
        <p:spPr>
          <a:xfrm>
            <a:off x="2324321" y="4967289"/>
            <a:ext cx="3847528"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a:ln>
                  <a:noFill/>
                </a:ln>
                <a:solidFill>
                  <a:schemeClr val="bg1"/>
                </a:solidFill>
                <a:effectLst/>
                <a:uLnTx/>
                <a:uFillTx/>
                <a:latin typeface="Arial" panose="020B0604020202020204" pitchFamily="34" charset="0"/>
                <a:cs typeface="Arial" panose="020B0604020202020204" pitchFamily="34" charset="0"/>
              </a:rPr>
              <a:t>Kunstig intelligens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a:ln>
                  <a:noFill/>
                </a:ln>
                <a:solidFill>
                  <a:schemeClr val="bg1"/>
                </a:solidFill>
                <a:effectLst/>
                <a:uLnTx/>
                <a:uFillTx/>
                <a:latin typeface="Arial" panose="020B0604020202020204" pitchFamily="34" charset="0"/>
                <a:cs typeface="Arial" panose="020B0604020202020204" pitchFamily="34" charset="0"/>
              </a:rPr>
              <a:t>og generative modeller</a:t>
            </a:r>
          </a:p>
        </p:txBody>
      </p:sp>
    </p:spTree>
    <p:extLst>
      <p:ext uri="{BB962C8B-B14F-4D97-AF65-F5344CB8AC3E}">
        <p14:creationId xmlns:p14="http://schemas.microsoft.com/office/powerpoint/2010/main" val="11228512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E6F0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2FDB8-6A87-E3DE-65F2-1C617CCBC83C}"/>
              </a:ext>
            </a:extLst>
          </p:cNvPr>
          <p:cNvSpPr>
            <a:spLocks noGrp="1" noRot="1" noMove="1" noResize="1" noEditPoints="1" noAdjustHandles="1" noChangeArrowheads="1" noChangeShapeType="1"/>
          </p:cNvSpPr>
          <p:nvPr>
            <p:ph type="title"/>
          </p:nvPr>
        </p:nvSpPr>
        <p:spPr/>
        <p:txBody>
          <a:bodyPr/>
          <a:lstStyle/>
          <a:p>
            <a:r>
              <a:rPr lang="nb-NO" b="1">
                <a:solidFill>
                  <a:srgbClr val="0056B4"/>
                </a:solidFill>
              </a:rPr>
              <a:t>Kunstig intelligens </a:t>
            </a:r>
            <a:r>
              <a:rPr lang="nb-NO"/>
              <a:t>siver inn i verktøy vi bruker i hverdagen</a:t>
            </a:r>
          </a:p>
        </p:txBody>
      </p:sp>
      <p:pic>
        <p:nvPicPr>
          <p:cNvPr id="3" name="Bilde 2">
            <a:extLst>
              <a:ext uri="{FF2B5EF4-FFF2-40B4-BE49-F238E27FC236}">
                <a16:creationId xmlns:a16="http://schemas.microsoft.com/office/drawing/2014/main" id="{1A915BB6-3698-9460-EECC-80ECEB70E194}"/>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p:blipFill>
        <p:spPr>
          <a:xfrm>
            <a:off x="838200" y="1760986"/>
            <a:ext cx="4458253" cy="2260803"/>
          </a:xfrm>
          <a:prstGeom prst="rect">
            <a:avLst/>
          </a:prstGeom>
          <a:effectLst>
            <a:outerShdw blurRad="50800" dist="38100" dir="2700000" algn="tl" rotWithShape="0">
              <a:prstClr val="black">
                <a:alpha val="40000"/>
              </a:prstClr>
            </a:outerShdw>
          </a:effectLst>
        </p:spPr>
      </p:pic>
      <p:pic>
        <p:nvPicPr>
          <p:cNvPr id="10" name="Bilde 9">
            <a:extLst>
              <a:ext uri="{FF2B5EF4-FFF2-40B4-BE49-F238E27FC236}">
                <a16:creationId xmlns:a16="http://schemas.microsoft.com/office/drawing/2014/main" id="{2D944B05-3B5C-874C-76B9-ABB4A6B38471}"/>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tretch>
            <a:fillRect/>
          </a:stretch>
        </p:blipFill>
        <p:spPr>
          <a:xfrm>
            <a:off x="846778" y="4187748"/>
            <a:ext cx="3246758" cy="2249812"/>
          </a:xfrm>
          <a:prstGeom prst="rect">
            <a:avLst/>
          </a:prstGeom>
          <a:effectLst>
            <a:outerShdw blurRad="50800" dist="38100" dir="2700000" algn="tl" rotWithShape="0">
              <a:prstClr val="black">
                <a:alpha val="40000"/>
              </a:prstClr>
            </a:outerShdw>
          </a:effectLst>
        </p:spPr>
      </p:pic>
      <p:sp>
        <p:nvSpPr>
          <p:cNvPr id="12" name="Plassholder for innhold 11">
            <a:extLst>
              <a:ext uri="{FF2B5EF4-FFF2-40B4-BE49-F238E27FC236}">
                <a16:creationId xmlns:a16="http://schemas.microsoft.com/office/drawing/2014/main" id="{095F0710-DC4B-9218-0D3D-0972186D7CAD}"/>
              </a:ext>
            </a:extLst>
          </p:cNvPr>
          <p:cNvSpPr>
            <a:spLocks noGrp="1" noRot="1" noMove="1" noResize="1" noEditPoints="1" noAdjustHandles="1" noChangeArrowheads="1" noChangeShapeType="1"/>
          </p:cNvSpPr>
          <p:nvPr>
            <p:ph sz="half" idx="2"/>
          </p:nvPr>
        </p:nvSpPr>
        <p:spPr>
          <a:xfrm>
            <a:off x="6528391" y="2080807"/>
            <a:ext cx="5124894" cy="3671408"/>
          </a:xfrm>
        </p:spPr>
        <p:txBody>
          <a:bodyPr>
            <a:normAutofit/>
          </a:bodyPr>
          <a:lstStyle/>
          <a:p>
            <a:r>
              <a:rPr lang="nb-NO" sz="2400"/>
              <a:t>Letter arbeidshverdagen</a:t>
            </a:r>
          </a:p>
          <a:p>
            <a:endParaRPr lang="nb-NO" sz="2400"/>
          </a:p>
          <a:p>
            <a:r>
              <a:rPr lang="nb-NO" sz="2400"/>
              <a:t>Senker terskelen for programmering, bildebehandling, klarspråk/oversettelser, analysearbeid</a:t>
            </a:r>
          </a:p>
          <a:p>
            <a:endParaRPr lang="nb-NO" sz="2400"/>
          </a:p>
          <a:p>
            <a:r>
              <a:rPr lang="nb-NO" sz="2400"/>
              <a:t>Vil KI utlikne eller forsterke forskjeller?</a:t>
            </a:r>
          </a:p>
        </p:txBody>
      </p:sp>
      <p:pic>
        <p:nvPicPr>
          <p:cNvPr id="1030" name="Picture 6" descr="THE NEW CHATGPT LOGO PNG IN 2025 - eDigital Agency">
            <a:extLst>
              <a:ext uri="{FF2B5EF4-FFF2-40B4-BE49-F238E27FC236}">
                <a16:creationId xmlns:a16="http://schemas.microsoft.com/office/drawing/2014/main" id="{65605C61-4FBE-8DC4-B094-0C8827E56057}"/>
              </a:ext>
            </a:extLst>
          </p:cNvPr>
          <p:cNvPicPr>
            <a:picLocks noGrp="1" noRot="1" noChangeAspect="1" noMove="1" noResize="1" noEditPoints="1" noAdjustHandles="1" noChangeArrowheads="1" noChangeShapeType="1" noCrop="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305300" y="5028315"/>
            <a:ext cx="1447800" cy="1447800"/>
          </a:xfrm>
          <a:prstGeom prst="rect">
            <a:avLst/>
          </a:prstGeom>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8" descr="A screenshot of a news article&#10;&#10;AI-generated content may be incorrect.">
            <a:extLst>
              <a:ext uri="{FF2B5EF4-FFF2-40B4-BE49-F238E27FC236}">
                <a16:creationId xmlns:a16="http://schemas.microsoft.com/office/drawing/2014/main" id="{EAE90F9C-36C8-A2D0-147C-BF32A9FF5AF2}"/>
              </a:ext>
            </a:extLst>
          </p:cNvPr>
          <p:cNvPicPr>
            <a:picLocks noGrp="1" noRot="1" noChangeAspect="1" noMove="1" noResize="1" noEditPoints="1" noAdjustHandles="1" noChangeArrowheads="1" noChangeShapeType="1" noCrop="1"/>
          </p:cNvPicPr>
          <p:nvPr/>
        </p:nvPicPr>
        <p:blipFill>
          <a:blip r:embed="rId6" cstate="screen">
            <a:extLst>
              <a:ext uri="{28A0092B-C50C-407E-A947-70E740481C1C}">
                <a14:useLocalDpi xmlns:a14="http://schemas.microsoft.com/office/drawing/2010/main"/>
              </a:ext>
            </a:extLst>
          </a:blip>
          <a:stretch>
            <a:fillRect/>
          </a:stretch>
        </p:blipFill>
        <p:spPr>
          <a:xfrm rot="650023">
            <a:off x="3743606" y="2953502"/>
            <a:ext cx="2250440" cy="230253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435614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133652-22DC-4D1C-4CFB-4A8A343AB8B8}"/>
            </a:ext>
          </a:extLst>
        </p:cNvPr>
        <p:cNvGrpSpPr/>
        <p:nvPr/>
      </p:nvGrpSpPr>
      <p:grpSpPr>
        <a:xfrm>
          <a:off x="0" y="0"/>
          <a:ext cx="0" cy="0"/>
          <a:chOff x="0" y="0"/>
          <a:chExt cx="0" cy="0"/>
        </a:xfrm>
      </p:grpSpPr>
      <p:sp>
        <p:nvSpPr>
          <p:cNvPr id="8" name="Rektangel 7">
            <a:extLst>
              <a:ext uri="{FF2B5EF4-FFF2-40B4-BE49-F238E27FC236}">
                <a16:creationId xmlns:a16="http://schemas.microsoft.com/office/drawing/2014/main" id="{CB3F69E6-A625-A863-A593-E53DD7173C35}"/>
              </a:ext>
            </a:extLst>
          </p:cNvPr>
          <p:cNvSpPr>
            <a:spLocks noGrp="1" noRot="1" noMove="1" noResize="1" noEditPoints="1" noAdjustHandles="1" noChangeArrowheads="1" noChangeShapeType="1"/>
          </p:cNvSpPr>
          <p:nvPr/>
        </p:nvSpPr>
        <p:spPr>
          <a:xfrm>
            <a:off x="6768326" y="1369319"/>
            <a:ext cx="4825644" cy="4808999"/>
          </a:xfrm>
          <a:prstGeom prst="rect">
            <a:avLst/>
          </a:prstGeom>
          <a:solidFill>
            <a:srgbClr val="CC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6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Content Placeholder 4">
            <a:extLst>
              <a:ext uri="{FF2B5EF4-FFF2-40B4-BE49-F238E27FC236}">
                <a16:creationId xmlns:a16="http://schemas.microsoft.com/office/drawing/2014/main" id="{EF7EF56C-50CF-BF26-77E7-46C0E0659F62}"/>
              </a:ext>
            </a:extLst>
          </p:cNvPr>
          <p:cNvSpPr>
            <a:spLocks noGrp="1" noRot="1" noMove="1" noResize="1" noEditPoints="1" noAdjustHandles="1" noChangeArrowheads="1" noChangeShapeType="1"/>
          </p:cNvSpPr>
          <p:nvPr>
            <p:ph idx="1"/>
          </p:nvPr>
        </p:nvSpPr>
        <p:spPr>
          <a:xfrm>
            <a:off x="838200" y="1825624"/>
            <a:ext cx="5533570" cy="4352694"/>
          </a:xfrm>
        </p:spPr>
        <p:txBody>
          <a:bodyPr>
            <a:normAutofit fontScale="92500" lnSpcReduction="10000"/>
          </a:bodyPr>
          <a:lstStyle/>
          <a:p>
            <a:pPr marL="0" indent="0">
              <a:buNone/>
            </a:pPr>
            <a:r>
              <a:rPr lang="nb-NO" sz="2400"/>
              <a:t>Eksempler i dag/på vei inn</a:t>
            </a:r>
          </a:p>
          <a:p>
            <a:pPr lvl="1"/>
            <a:r>
              <a:rPr lang="nb-NO" sz="1800"/>
              <a:t>«Bibliotekar» for veiledere ved Nav Kontaktsenter</a:t>
            </a:r>
          </a:p>
          <a:p>
            <a:pPr lvl="1"/>
            <a:r>
              <a:rPr lang="nb-NO" sz="1800"/>
              <a:t>Personvernvakt</a:t>
            </a:r>
          </a:p>
          <a:p>
            <a:pPr lvl="1"/>
            <a:r>
              <a:rPr lang="nb-NO" sz="1800"/>
              <a:t>Forbedre stillingsannonser</a:t>
            </a:r>
          </a:p>
          <a:p>
            <a:pPr lvl="1"/>
            <a:r>
              <a:rPr lang="nb-NO" sz="1800"/>
              <a:t>Transkribere møter</a:t>
            </a:r>
          </a:p>
          <a:p>
            <a:pPr lvl="1"/>
            <a:r>
              <a:rPr lang="nb-NO" sz="1800"/>
              <a:t>Kodeassistent</a:t>
            </a:r>
          </a:p>
          <a:p>
            <a:pPr marL="457200" lvl="1" indent="0">
              <a:buNone/>
            </a:pPr>
            <a:endParaRPr lang="nb-NO" sz="1800"/>
          </a:p>
          <a:p>
            <a:pPr marL="0" indent="0">
              <a:buNone/>
            </a:pPr>
            <a:r>
              <a:rPr lang="nb-NO" sz="2400"/>
              <a:t>Framtidige muligheter</a:t>
            </a:r>
          </a:p>
          <a:p>
            <a:pPr lvl="1"/>
            <a:r>
              <a:rPr lang="nb-NO" sz="1800"/>
              <a:t>Beslutningsstøtte i saksbehandling og vurdering av oppfølgingsbehov</a:t>
            </a:r>
          </a:p>
          <a:p>
            <a:pPr lvl="1"/>
            <a:r>
              <a:rPr lang="nb-NO" sz="1800"/>
              <a:t>Nye hjelpemidler og løft for universell utforming</a:t>
            </a:r>
          </a:p>
          <a:p>
            <a:pPr lvl="1"/>
            <a:r>
              <a:rPr lang="nb-NO" sz="1800"/>
              <a:t>Oversettelse, tolking og flerspråklig kommunikasjon</a:t>
            </a:r>
          </a:p>
          <a:p>
            <a:pPr lvl="1"/>
            <a:r>
              <a:rPr lang="nb-NO" sz="1800"/>
              <a:t>Læringsmoduler og kurs</a:t>
            </a:r>
          </a:p>
        </p:txBody>
      </p:sp>
      <p:sp>
        <p:nvSpPr>
          <p:cNvPr id="4" name="Title 3">
            <a:extLst>
              <a:ext uri="{FF2B5EF4-FFF2-40B4-BE49-F238E27FC236}">
                <a16:creationId xmlns:a16="http://schemas.microsoft.com/office/drawing/2014/main" id="{0379A514-B980-9018-A801-E971C2110D6A}"/>
              </a:ext>
            </a:extLst>
          </p:cNvPr>
          <p:cNvSpPr>
            <a:spLocks noGrp="1" noRot="1" noMove="1" noResize="1" noEditPoints="1" noAdjustHandles="1" noChangeArrowheads="1" noChangeShapeType="1"/>
          </p:cNvSpPr>
          <p:nvPr>
            <p:ph type="title"/>
          </p:nvPr>
        </p:nvSpPr>
        <p:spPr>
          <a:xfrm>
            <a:off x="838200" y="482400"/>
            <a:ext cx="5533571" cy="1072080"/>
          </a:xfrm>
        </p:spPr>
        <p:txBody>
          <a:bodyPr anchor="ctr">
            <a:normAutofit/>
          </a:bodyPr>
          <a:lstStyle/>
          <a:p>
            <a:r>
              <a:rPr lang="nb-NO" noProof="0">
                <a:solidFill>
                  <a:schemeClr val="tx1"/>
                </a:solidFill>
              </a:rPr>
              <a:t>Kunstig intelligens i Nav</a:t>
            </a:r>
          </a:p>
        </p:txBody>
      </p:sp>
      <p:pic>
        <p:nvPicPr>
          <p:cNvPr id="6" name="Bilde 5" descr="CPU med binære tall og planskisse">
            <a:extLst>
              <a:ext uri="{FF2B5EF4-FFF2-40B4-BE49-F238E27FC236}">
                <a16:creationId xmlns:a16="http://schemas.microsoft.com/office/drawing/2014/main" id="{AC3C7547-D83C-6273-86F0-B0C71D3D99F6}"/>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p:blipFill>
        <p:spPr>
          <a:xfrm>
            <a:off x="6932426" y="1543847"/>
            <a:ext cx="4505377" cy="4506078"/>
          </a:xfrm>
          <a:prstGeom prst="rect">
            <a:avLst/>
          </a:prstGeom>
        </p:spPr>
      </p:pic>
      <p:sp>
        <p:nvSpPr>
          <p:cNvPr id="7" name="TekstSylinder 6">
            <a:extLst>
              <a:ext uri="{FF2B5EF4-FFF2-40B4-BE49-F238E27FC236}">
                <a16:creationId xmlns:a16="http://schemas.microsoft.com/office/drawing/2014/main" id="{6E48CE8E-247E-065D-5D5F-7C38E16B13CD}"/>
              </a:ext>
            </a:extLst>
          </p:cNvPr>
          <p:cNvSpPr txBox="1">
            <a:spLocks noGrp="1" noRot="1" noMove="1" noResize="1" noEditPoints="1" noAdjustHandles="1" noChangeArrowheads="1" noChangeShapeType="1"/>
          </p:cNvSpPr>
          <p:nvPr/>
        </p:nvSpPr>
        <p:spPr>
          <a:xfrm>
            <a:off x="9887412" y="6178318"/>
            <a:ext cx="1731014" cy="246221"/>
          </a:xfrm>
          <a:prstGeom prst="rect">
            <a:avLst/>
          </a:prstGeom>
          <a:noFill/>
        </p:spPr>
        <p:txBody>
          <a:bodyPr wrap="square" rtlCol="0">
            <a:spAutoFit/>
          </a:bodyPr>
          <a:lstStyle/>
          <a:p>
            <a:pPr algn="r"/>
            <a:r>
              <a:rPr lang="nb-NO" sz="1000">
                <a:solidFill>
                  <a:schemeClr val="tx1">
                    <a:lumMod val="50000"/>
                    <a:lumOff val="50000"/>
                  </a:schemeClr>
                </a:solidFill>
                <a:latin typeface="Arial" panose="020B0604020202020204" pitchFamily="34" charset="0"/>
                <a:cs typeface="Arial" panose="020B0604020202020204" pitchFamily="34" charset="0"/>
              </a:rPr>
              <a:t>Foto: Microsoft stockbilder</a:t>
            </a:r>
          </a:p>
        </p:txBody>
      </p:sp>
    </p:spTree>
    <p:extLst>
      <p:ext uri="{BB962C8B-B14F-4D97-AF65-F5344CB8AC3E}">
        <p14:creationId xmlns:p14="http://schemas.microsoft.com/office/powerpoint/2010/main" val="22939003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5D43E1-3233-814B-91CB-3E108DFF8216}"/>
              </a:ext>
            </a:extLst>
          </p:cNvPr>
          <p:cNvSpPr>
            <a:spLocks noGrp="1" noRot="1" noMove="1" noResize="1" noEditPoints="1" noAdjustHandles="1" noChangeArrowheads="1" noChangeShapeType="1"/>
          </p:cNvSpPr>
          <p:nvPr>
            <p:ph type="title" idx="4294967295"/>
          </p:nvPr>
        </p:nvSpPr>
        <p:spPr>
          <a:xfrm>
            <a:off x="0" y="241300"/>
            <a:ext cx="12192000" cy="1261533"/>
          </a:xfrm>
        </p:spPr>
        <p:txBody>
          <a:bodyPr>
            <a:normAutofit/>
          </a:bodyPr>
          <a:lstStyle/>
          <a:p>
            <a:pPr algn="ctr"/>
            <a:r>
              <a:rPr lang="nb-NO">
                <a:solidFill>
                  <a:schemeClr val="tx1"/>
                </a:solidFill>
              </a:rPr>
              <a:t>Fra framtidsvisjon til å levere endring</a:t>
            </a:r>
          </a:p>
        </p:txBody>
      </p:sp>
      <p:sp>
        <p:nvSpPr>
          <p:cNvPr id="7" name="Likebent trekant 4">
            <a:extLst>
              <a:ext uri="{FF2B5EF4-FFF2-40B4-BE49-F238E27FC236}">
                <a16:creationId xmlns:a16="http://schemas.microsoft.com/office/drawing/2014/main" id="{F8FE29AC-4DDD-1E46-BB18-BCCB91B40B7B}"/>
              </a:ext>
            </a:extLst>
          </p:cNvPr>
          <p:cNvSpPr>
            <a:spLocks noGrp="1" noRot="1" noMove="1" noResize="1" noEditPoints="1" noAdjustHandles="1" noChangeArrowheads="1" noChangeShapeType="1"/>
          </p:cNvSpPr>
          <p:nvPr/>
        </p:nvSpPr>
        <p:spPr>
          <a:xfrm rot="16200000">
            <a:off x="2951652" y="821288"/>
            <a:ext cx="1776197" cy="4512501"/>
          </a:xfrm>
          <a:prstGeom prst="triangle">
            <a:avLst/>
          </a:prstGeom>
          <a:solidFill>
            <a:srgbClr val="65A4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nb-NO" sz="2400">
              <a:solidFill>
                <a:prstClr val="white"/>
              </a:solidFill>
              <a:latin typeface="Arial"/>
            </a:endParaRPr>
          </a:p>
        </p:txBody>
      </p:sp>
      <p:sp>
        <p:nvSpPr>
          <p:cNvPr id="8" name="Likebent trekant 5">
            <a:extLst>
              <a:ext uri="{FF2B5EF4-FFF2-40B4-BE49-F238E27FC236}">
                <a16:creationId xmlns:a16="http://schemas.microsoft.com/office/drawing/2014/main" id="{716BB0AC-55B5-C14A-A0E7-873105BC1607}"/>
              </a:ext>
            </a:extLst>
          </p:cNvPr>
          <p:cNvSpPr>
            <a:spLocks noGrp="1" noRot="1" noMove="1" noResize="1" noEditPoints="1" noAdjustHandles="1" noChangeArrowheads="1" noChangeShapeType="1"/>
          </p:cNvSpPr>
          <p:nvPr/>
        </p:nvSpPr>
        <p:spPr>
          <a:xfrm rot="5400000">
            <a:off x="7452863" y="831359"/>
            <a:ext cx="1776197" cy="4512501"/>
          </a:xfrm>
          <a:prstGeom prst="triangle">
            <a:avLst/>
          </a:prstGeom>
          <a:solidFill>
            <a:srgbClr val="F25C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nb-NO" sz="2400">
              <a:solidFill>
                <a:prstClr val="white"/>
              </a:solidFill>
              <a:latin typeface="Arial"/>
            </a:endParaRPr>
          </a:p>
        </p:txBody>
      </p:sp>
      <p:sp>
        <p:nvSpPr>
          <p:cNvPr id="9" name="Likebent trekant 6">
            <a:extLst>
              <a:ext uri="{FF2B5EF4-FFF2-40B4-BE49-F238E27FC236}">
                <a16:creationId xmlns:a16="http://schemas.microsoft.com/office/drawing/2014/main" id="{7846966C-837A-E242-9524-33C475CD172F}"/>
              </a:ext>
            </a:extLst>
          </p:cNvPr>
          <p:cNvSpPr>
            <a:spLocks noGrp="1" noRot="1" noMove="1" noResize="1" noEditPoints="1" noAdjustHandles="1" noChangeArrowheads="1" noChangeShapeType="1"/>
          </p:cNvSpPr>
          <p:nvPr/>
        </p:nvSpPr>
        <p:spPr>
          <a:xfrm rot="16200000">
            <a:off x="2316141" y="1813933"/>
            <a:ext cx="983917" cy="2529243"/>
          </a:xfrm>
          <a:prstGeom prst="triangle">
            <a:avLst/>
          </a:prstGeom>
          <a:solidFill>
            <a:srgbClr val="CCE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nb-NO" sz="2400">
              <a:solidFill>
                <a:prstClr val="white"/>
              </a:solidFill>
              <a:latin typeface="Arial"/>
            </a:endParaRPr>
          </a:p>
        </p:txBody>
      </p:sp>
      <p:sp>
        <p:nvSpPr>
          <p:cNvPr id="10" name="Likebent trekant 7">
            <a:extLst>
              <a:ext uri="{FF2B5EF4-FFF2-40B4-BE49-F238E27FC236}">
                <a16:creationId xmlns:a16="http://schemas.microsoft.com/office/drawing/2014/main" id="{E0B8D9E6-C4DD-6340-B991-2DB8DBB9FA83}"/>
              </a:ext>
            </a:extLst>
          </p:cNvPr>
          <p:cNvSpPr>
            <a:spLocks noGrp="1" noRot="1" noMove="1" noResize="1" noEditPoints="1" noAdjustHandles="1" noChangeArrowheads="1" noChangeShapeType="1"/>
          </p:cNvSpPr>
          <p:nvPr/>
        </p:nvSpPr>
        <p:spPr>
          <a:xfrm rot="5400000">
            <a:off x="8743767" y="1779601"/>
            <a:ext cx="1024891" cy="2623969"/>
          </a:xfrm>
          <a:prstGeom prst="triangle">
            <a:avLst/>
          </a:prstGeom>
          <a:solidFill>
            <a:srgbClr val="FFC2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nb-NO" sz="2400">
              <a:solidFill>
                <a:prstClr val="white"/>
              </a:solidFill>
              <a:latin typeface="Arial"/>
            </a:endParaRPr>
          </a:p>
        </p:txBody>
      </p:sp>
      <p:sp>
        <p:nvSpPr>
          <p:cNvPr id="11" name="Rektangel 8">
            <a:extLst>
              <a:ext uri="{FF2B5EF4-FFF2-40B4-BE49-F238E27FC236}">
                <a16:creationId xmlns:a16="http://schemas.microsoft.com/office/drawing/2014/main" id="{9987018A-A69F-A14F-9E4A-39BAFC10A02A}"/>
              </a:ext>
            </a:extLst>
          </p:cNvPr>
          <p:cNvSpPr>
            <a:spLocks noGrp="1" noRot="1" noMove="1" noResize="1" noEditPoints="1" noAdjustHandles="1" noChangeArrowheads="1" noChangeShapeType="1"/>
          </p:cNvSpPr>
          <p:nvPr/>
        </p:nvSpPr>
        <p:spPr>
          <a:xfrm>
            <a:off x="2311566" y="2753504"/>
            <a:ext cx="1768215" cy="672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9140">
              <a:defRPr/>
            </a:pPr>
            <a:r>
              <a:rPr lang="nb-NO" sz="1400">
                <a:solidFill>
                  <a:srgbClr val="3E3832"/>
                </a:solidFill>
                <a:latin typeface="Arial"/>
              </a:rPr>
              <a:t>Omverdensanalyse</a:t>
            </a:r>
          </a:p>
        </p:txBody>
      </p:sp>
      <p:sp>
        <p:nvSpPr>
          <p:cNvPr id="12" name="Rektangel 9">
            <a:extLst>
              <a:ext uri="{FF2B5EF4-FFF2-40B4-BE49-F238E27FC236}">
                <a16:creationId xmlns:a16="http://schemas.microsoft.com/office/drawing/2014/main" id="{EB3A7294-2CD0-4E48-BD39-998F60C42606}"/>
              </a:ext>
            </a:extLst>
          </p:cNvPr>
          <p:cNvSpPr>
            <a:spLocks noGrp="1" noRot="1" noMove="1" noResize="1" noEditPoints="1" noAdjustHandles="1" noChangeArrowheads="1" noChangeShapeType="1"/>
          </p:cNvSpPr>
          <p:nvPr/>
        </p:nvSpPr>
        <p:spPr>
          <a:xfrm>
            <a:off x="4072722" y="2765736"/>
            <a:ext cx="2023278" cy="672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9140">
              <a:defRPr/>
            </a:pPr>
            <a:r>
              <a:rPr lang="nb-NO" sz="1400">
                <a:solidFill>
                  <a:srgbClr val="3E3832"/>
                </a:solidFill>
                <a:latin typeface="Arial"/>
              </a:rPr>
              <a:t>Virksomhets-</a:t>
            </a:r>
            <a:br>
              <a:rPr lang="nb-NO" sz="1400">
                <a:solidFill>
                  <a:srgbClr val="3E3832"/>
                </a:solidFill>
                <a:latin typeface="Arial"/>
              </a:rPr>
            </a:br>
            <a:r>
              <a:rPr lang="nb-NO" sz="1400">
                <a:solidFill>
                  <a:srgbClr val="3E3832"/>
                </a:solidFill>
                <a:latin typeface="Arial"/>
              </a:rPr>
              <a:t>strategi</a:t>
            </a:r>
          </a:p>
        </p:txBody>
      </p:sp>
      <p:sp>
        <p:nvSpPr>
          <p:cNvPr id="13" name="Rektangel 10">
            <a:extLst>
              <a:ext uri="{FF2B5EF4-FFF2-40B4-BE49-F238E27FC236}">
                <a16:creationId xmlns:a16="http://schemas.microsoft.com/office/drawing/2014/main" id="{B5983949-8F97-FB42-9D6C-A4694B83047E}"/>
              </a:ext>
            </a:extLst>
          </p:cNvPr>
          <p:cNvSpPr>
            <a:spLocks noGrp="1" noRot="1" noMove="1" noResize="1" noEditPoints="1" noAdjustHandles="1" noChangeArrowheads="1" noChangeShapeType="1"/>
          </p:cNvSpPr>
          <p:nvPr/>
        </p:nvSpPr>
        <p:spPr>
          <a:xfrm>
            <a:off x="6084710" y="2794088"/>
            <a:ext cx="1859517" cy="672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9140">
              <a:defRPr/>
            </a:pPr>
            <a:r>
              <a:rPr lang="nb-NO" sz="1400">
                <a:solidFill>
                  <a:schemeClr val="tx1"/>
                </a:solidFill>
                <a:latin typeface="Arial"/>
              </a:rPr>
              <a:t>Strategiske prioriteringer (3 år)</a:t>
            </a:r>
          </a:p>
        </p:txBody>
      </p:sp>
      <p:sp>
        <p:nvSpPr>
          <p:cNvPr id="14" name="Rektangel 11">
            <a:extLst>
              <a:ext uri="{FF2B5EF4-FFF2-40B4-BE49-F238E27FC236}">
                <a16:creationId xmlns:a16="http://schemas.microsoft.com/office/drawing/2014/main" id="{EC8AE87B-A22D-D54C-9DA4-194DDEAFB745}"/>
              </a:ext>
            </a:extLst>
          </p:cNvPr>
          <p:cNvSpPr>
            <a:spLocks noGrp="1" noRot="1" noMove="1" noResize="1" noEditPoints="1" noAdjustHandles="1" noChangeArrowheads="1" noChangeShapeType="1"/>
          </p:cNvSpPr>
          <p:nvPr/>
        </p:nvSpPr>
        <p:spPr>
          <a:xfrm>
            <a:off x="8003401" y="2725926"/>
            <a:ext cx="1768215" cy="672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9140">
              <a:defRPr/>
            </a:pPr>
            <a:r>
              <a:rPr lang="nb-NO" sz="1200">
                <a:solidFill>
                  <a:schemeClr val="tx1"/>
                </a:solidFill>
                <a:latin typeface="Arial"/>
              </a:rPr>
              <a:t>Årlig budsjett og </a:t>
            </a:r>
          </a:p>
          <a:p>
            <a:pPr algn="ctr" defTabSz="1219140">
              <a:defRPr/>
            </a:pPr>
            <a:r>
              <a:rPr lang="nb-NO" sz="1200">
                <a:solidFill>
                  <a:schemeClr val="tx1"/>
                </a:solidFill>
                <a:latin typeface="Arial"/>
              </a:rPr>
              <a:t>mål- og disponeringsbrev</a:t>
            </a:r>
          </a:p>
        </p:txBody>
      </p:sp>
      <p:sp>
        <p:nvSpPr>
          <p:cNvPr id="15" name="Rektangel 18">
            <a:extLst>
              <a:ext uri="{FF2B5EF4-FFF2-40B4-BE49-F238E27FC236}">
                <a16:creationId xmlns:a16="http://schemas.microsoft.com/office/drawing/2014/main" id="{98B825BA-ACF9-8044-8DFD-79A4AA814341}"/>
              </a:ext>
            </a:extLst>
          </p:cNvPr>
          <p:cNvSpPr>
            <a:spLocks noGrp="1" noRot="1" noMove="1" noResize="1" noEditPoints="1" noAdjustHandles="1" noChangeArrowheads="1" noChangeShapeType="1"/>
          </p:cNvSpPr>
          <p:nvPr/>
        </p:nvSpPr>
        <p:spPr>
          <a:xfrm>
            <a:off x="422608" y="2725927"/>
            <a:ext cx="1176123" cy="672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9140">
              <a:defRPr/>
            </a:pPr>
            <a:r>
              <a:rPr lang="nb-NO" sz="1867">
                <a:solidFill>
                  <a:srgbClr val="000000"/>
                </a:solidFill>
                <a:latin typeface="Arial"/>
              </a:rPr>
              <a:t>Sette retning</a:t>
            </a:r>
          </a:p>
        </p:txBody>
      </p:sp>
      <p:sp>
        <p:nvSpPr>
          <p:cNvPr id="16" name="Rektangel 21">
            <a:extLst>
              <a:ext uri="{FF2B5EF4-FFF2-40B4-BE49-F238E27FC236}">
                <a16:creationId xmlns:a16="http://schemas.microsoft.com/office/drawing/2014/main" id="{3A9D1BC7-F281-7642-9631-C2F133C346FF}"/>
              </a:ext>
            </a:extLst>
          </p:cNvPr>
          <p:cNvSpPr>
            <a:spLocks noGrp="1" noRot="1" noMove="1" noResize="1" noEditPoints="1" noAdjustHandles="1" noChangeArrowheads="1" noChangeShapeType="1"/>
          </p:cNvSpPr>
          <p:nvPr/>
        </p:nvSpPr>
        <p:spPr>
          <a:xfrm>
            <a:off x="10554365" y="2741499"/>
            <a:ext cx="1383396" cy="672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9140">
              <a:defRPr/>
            </a:pPr>
            <a:r>
              <a:rPr lang="nb-NO" sz="1867">
                <a:solidFill>
                  <a:srgbClr val="000000"/>
                </a:solidFill>
                <a:latin typeface="Arial"/>
              </a:rPr>
              <a:t>Levere endring</a:t>
            </a:r>
          </a:p>
        </p:txBody>
      </p:sp>
      <p:sp>
        <p:nvSpPr>
          <p:cNvPr id="17" name="Rektangel 1">
            <a:extLst>
              <a:ext uri="{FF2B5EF4-FFF2-40B4-BE49-F238E27FC236}">
                <a16:creationId xmlns:a16="http://schemas.microsoft.com/office/drawing/2014/main" id="{45308044-E402-D84A-9B29-E7172BC95603}"/>
              </a:ext>
            </a:extLst>
          </p:cNvPr>
          <p:cNvSpPr>
            <a:spLocks noGrp="1" noRot="1" noMove="1" noResize="1" noEditPoints="1" noAdjustHandles="1" noChangeArrowheads="1" noChangeShapeType="1"/>
          </p:cNvSpPr>
          <p:nvPr/>
        </p:nvSpPr>
        <p:spPr>
          <a:xfrm>
            <a:off x="5934418" y="3424490"/>
            <a:ext cx="261610" cy="461665"/>
          </a:xfrm>
          <a:prstGeom prst="rect">
            <a:avLst/>
          </a:prstGeom>
        </p:spPr>
        <p:txBody>
          <a:bodyPr wrap="none">
            <a:spAutoFit/>
          </a:bodyPr>
          <a:lstStyle/>
          <a:p>
            <a:pPr defTabSz="1219140">
              <a:defRPr/>
            </a:pPr>
            <a:r>
              <a:rPr lang="nb-NO" sz="2400">
                <a:solidFill>
                  <a:srgbClr val="000000"/>
                </a:solidFill>
                <a:latin typeface="Times New Roman" panose="02020603050405020304" pitchFamily="18" charset="0"/>
              </a:rPr>
              <a:t> </a:t>
            </a:r>
            <a:endParaRPr lang="nb-NO" sz="2400">
              <a:solidFill>
                <a:srgbClr val="3E3832"/>
              </a:solidFill>
              <a:latin typeface="Arial"/>
            </a:endParaRPr>
          </a:p>
        </p:txBody>
      </p:sp>
      <p:sp>
        <p:nvSpPr>
          <p:cNvPr id="20" name="Rektangel 15">
            <a:extLst>
              <a:ext uri="{FF2B5EF4-FFF2-40B4-BE49-F238E27FC236}">
                <a16:creationId xmlns:a16="http://schemas.microsoft.com/office/drawing/2014/main" id="{89D3E22F-0AB2-9B48-88B8-046228D1D6A0}"/>
              </a:ext>
            </a:extLst>
          </p:cNvPr>
          <p:cNvSpPr>
            <a:spLocks noGrp="1" noRot="1" noMove="1" noResize="1" noEditPoints="1" noAdjustHandles="1" noChangeArrowheads="1" noChangeShapeType="1"/>
          </p:cNvSpPr>
          <p:nvPr/>
        </p:nvSpPr>
        <p:spPr>
          <a:xfrm>
            <a:off x="4399235" y="4569241"/>
            <a:ext cx="1535183" cy="13363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defTabSz="1219140">
              <a:lnSpc>
                <a:spcPts val="1600"/>
              </a:lnSpc>
              <a:defRPr/>
            </a:pPr>
            <a:r>
              <a:rPr lang="nb-NO" sz="1450" b="1">
                <a:solidFill>
                  <a:srgbClr val="3E3832"/>
                </a:solidFill>
                <a:latin typeface="Arial"/>
              </a:rPr>
              <a:t>Strategi</a:t>
            </a:r>
          </a:p>
          <a:p>
            <a:pPr algn="ctr" defTabSz="1219140">
              <a:defRPr/>
            </a:pPr>
            <a:r>
              <a:rPr lang="nb-NO" sz="1050" err="1">
                <a:solidFill>
                  <a:srgbClr val="3E3832"/>
                </a:solidFill>
                <a:latin typeface="Arial"/>
              </a:rPr>
              <a:t>Framtidsbilde</a:t>
            </a:r>
            <a:r>
              <a:rPr lang="nb-NO" sz="1050">
                <a:solidFill>
                  <a:srgbClr val="3E3832"/>
                </a:solidFill>
                <a:latin typeface="Arial"/>
              </a:rPr>
              <a:t> for Nav </a:t>
            </a:r>
            <a:br>
              <a:rPr lang="nb-NO" sz="1050">
                <a:solidFill>
                  <a:srgbClr val="3E3832"/>
                </a:solidFill>
                <a:latin typeface="Arial"/>
              </a:rPr>
            </a:br>
            <a:r>
              <a:rPr lang="nb-NO" sz="1050">
                <a:solidFill>
                  <a:srgbClr val="3E3832"/>
                </a:solidFill>
                <a:latin typeface="Arial"/>
              </a:rPr>
              <a:t>(10 år) med fire strategiske ambisjoner</a:t>
            </a:r>
            <a:endParaRPr lang="nb-NO" sz="1050">
              <a:solidFill>
                <a:srgbClr val="3E3832"/>
              </a:solidFill>
              <a:latin typeface="Arial"/>
              <a:cs typeface="Arial"/>
            </a:endParaRPr>
          </a:p>
        </p:txBody>
      </p:sp>
      <p:sp>
        <p:nvSpPr>
          <p:cNvPr id="22" name="Rektangel 17">
            <a:extLst>
              <a:ext uri="{FF2B5EF4-FFF2-40B4-BE49-F238E27FC236}">
                <a16:creationId xmlns:a16="http://schemas.microsoft.com/office/drawing/2014/main" id="{1468A28C-0578-664C-B877-81651DE1A7F7}"/>
              </a:ext>
            </a:extLst>
          </p:cNvPr>
          <p:cNvSpPr>
            <a:spLocks noGrp="1" noRot="1" noMove="1" noResize="1" noEditPoints="1" noAdjustHandles="1" noChangeArrowheads="1" noChangeShapeType="1"/>
          </p:cNvSpPr>
          <p:nvPr/>
        </p:nvSpPr>
        <p:spPr>
          <a:xfrm>
            <a:off x="6220654" y="4544221"/>
            <a:ext cx="1717161" cy="13363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defTabSz="1219140">
              <a:lnSpc>
                <a:spcPts val="1600"/>
              </a:lnSpc>
              <a:defRPr/>
            </a:pPr>
            <a:r>
              <a:rPr lang="nb-NO" sz="1450" b="1">
                <a:solidFill>
                  <a:srgbClr val="3E3832"/>
                </a:solidFill>
                <a:latin typeface="Arial"/>
              </a:rPr>
              <a:t>Strategiske prioriteringer</a:t>
            </a:r>
          </a:p>
          <a:p>
            <a:pPr algn="ctr" defTabSz="1219140">
              <a:defRPr/>
            </a:pPr>
            <a:r>
              <a:rPr lang="nb-NO" sz="1050">
                <a:solidFill>
                  <a:srgbClr val="3E3832"/>
                </a:solidFill>
                <a:latin typeface="Arial"/>
              </a:rPr>
              <a:t>Beskriver hva Nav skal oppnå innen tre år. Rulleres årlig og følges opp gjennom målbare suksesskriterier</a:t>
            </a:r>
            <a:endParaRPr lang="nb-NO" sz="1050">
              <a:solidFill>
                <a:srgbClr val="3E3832"/>
              </a:solidFill>
              <a:latin typeface="Arial"/>
              <a:cs typeface="Arial"/>
            </a:endParaRPr>
          </a:p>
        </p:txBody>
      </p:sp>
      <p:sp>
        <p:nvSpPr>
          <p:cNvPr id="24" name="Rektangel 20">
            <a:extLst>
              <a:ext uri="{FF2B5EF4-FFF2-40B4-BE49-F238E27FC236}">
                <a16:creationId xmlns:a16="http://schemas.microsoft.com/office/drawing/2014/main" id="{83155C1D-6ADF-A34B-A86F-1AB0A82AB48D}"/>
              </a:ext>
            </a:extLst>
          </p:cNvPr>
          <p:cNvSpPr>
            <a:spLocks noGrp="1" noRot="1" noMove="1" noResize="1" noEditPoints="1" noAdjustHandles="1" noChangeArrowheads="1" noChangeShapeType="1"/>
          </p:cNvSpPr>
          <p:nvPr/>
        </p:nvSpPr>
        <p:spPr>
          <a:xfrm>
            <a:off x="8147709" y="4544221"/>
            <a:ext cx="1944558" cy="10574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defTabSz="1219140">
              <a:defRPr/>
            </a:pPr>
            <a:r>
              <a:rPr lang="nb-NO" sz="1467" b="1">
                <a:solidFill>
                  <a:srgbClr val="3E3832"/>
                </a:solidFill>
                <a:latin typeface="Arial"/>
              </a:rPr>
              <a:t>Årlig budsjett og </a:t>
            </a:r>
            <a:br>
              <a:rPr lang="nb-NO" sz="1467" b="1">
                <a:solidFill>
                  <a:srgbClr val="3E3832"/>
                </a:solidFill>
                <a:latin typeface="Arial"/>
              </a:rPr>
            </a:br>
            <a:r>
              <a:rPr lang="nb-NO" sz="1467" b="1">
                <a:solidFill>
                  <a:srgbClr val="3E3832"/>
                </a:solidFill>
                <a:latin typeface="Arial"/>
              </a:rPr>
              <a:t>MD-brev</a:t>
            </a:r>
          </a:p>
          <a:p>
            <a:pPr algn="ctr" defTabSz="1219140">
              <a:defRPr/>
            </a:pPr>
            <a:r>
              <a:rPr lang="nb-NO" sz="1067">
                <a:solidFill>
                  <a:srgbClr val="3E3832"/>
                </a:solidFill>
                <a:latin typeface="Arial"/>
              </a:rPr>
              <a:t>Årlige prioriteringer vil bli gitt gjennom mål- og disponeringsbrev på ulike nivåer i etaten og påvirker prioriteringer i driftsbudsjettene</a:t>
            </a:r>
          </a:p>
        </p:txBody>
      </p:sp>
      <p:sp>
        <p:nvSpPr>
          <p:cNvPr id="26" name="Rektangel 24">
            <a:extLst>
              <a:ext uri="{FF2B5EF4-FFF2-40B4-BE49-F238E27FC236}">
                <a16:creationId xmlns:a16="http://schemas.microsoft.com/office/drawing/2014/main" id="{514EC3E6-EA85-2144-8915-9BE3C0336092}"/>
              </a:ext>
            </a:extLst>
          </p:cNvPr>
          <p:cNvSpPr>
            <a:spLocks noGrp="1" noRot="1" noMove="1" noResize="1" noEditPoints="1" noAdjustHandles="1" noChangeArrowheads="1" noChangeShapeType="1"/>
          </p:cNvSpPr>
          <p:nvPr/>
        </p:nvSpPr>
        <p:spPr>
          <a:xfrm>
            <a:off x="5934418" y="3061965"/>
            <a:ext cx="261610" cy="461665"/>
          </a:xfrm>
          <a:prstGeom prst="rect">
            <a:avLst/>
          </a:prstGeom>
        </p:spPr>
        <p:txBody>
          <a:bodyPr wrap="none">
            <a:spAutoFit/>
          </a:bodyPr>
          <a:lstStyle/>
          <a:p>
            <a:pPr defTabSz="1219140">
              <a:defRPr/>
            </a:pPr>
            <a:r>
              <a:rPr lang="nb-NO" sz="2400">
                <a:solidFill>
                  <a:srgbClr val="000000"/>
                </a:solidFill>
                <a:latin typeface="Times New Roman" panose="02020603050405020304" pitchFamily="18" charset="0"/>
              </a:rPr>
              <a:t> </a:t>
            </a:r>
            <a:endParaRPr lang="nb-NO" sz="2400">
              <a:solidFill>
                <a:srgbClr val="3E3832"/>
              </a:solidFill>
              <a:latin typeface="Arial"/>
            </a:endParaRPr>
          </a:p>
        </p:txBody>
      </p:sp>
      <p:cxnSp>
        <p:nvCxnSpPr>
          <p:cNvPr id="3" name="Rett linje 2">
            <a:extLst>
              <a:ext uri="{FF2B5EF4-FFF2-40B4-BE49-F238E27FC236}">
                <a16:creationId xmlns:a16="http://schemas.microsoft.com/office/drawing/2014/main" id="{5C21425A-7D5D-4A2F-9D5D-0BFE08268B0C}"/>
              </a:ext>
            </a:extLst>
          </p:cNvPr>
          <p:cNvCxnSpPr>
            <a:cxnSpLocks noGrp="1" noRot="1" noMove="1" noResize="1" noEditPoints="1" noAdjustHandles="1" noChangeArrowheads="1" noChangeShapeType="1"/>
          </p:cNvCxnSpPr>
          <p:nvPr/>
        </p:nvCxnSpPr>
        <p:spPr>
          <a:xfrm>
            <a:off x="2257956" y="4335919"/>
            <a:ext cx="1651699" cy="0"/>
          </a:xfrm>
          <a:prstGeom prst="line">
            <a:avLst/>
          </a:prstGeom>
          <a:ln w="25400">
            <a:solidFill>
              <a:srgbClr val="0067C5"/>
            </a:solidFill>
          </a:ln>
        </p:spPr>
        <p:style>
          <a:lnRef idx="1">
            <a:schemeClr val="dk1"/>
          </a:lnRef>
          <a:fillRef idx="0">
            <a:schemeClr val="dk1"/>
          </a:fillRef>
          <a:effectRef idx="0">
            <a:schemeClr val="dk1"/>
          </a:effectRef>
          <a:fontRef idx="minor">
            <a:schemeClr val="tx1"/>
          </a:fontRef>
        </p:style>
      </p:cxnSp>
      <p:cxnSp>
        <p:nvCxnSpPr>
          <p:cNvPr id="31" name="Rett linje 30">
            <a:extLst>
              <a:ext uri="{FF2B5EF4-FFF2-40B4-BE49-F238E27FC236}">
                <a16:creationId xmlns:a16="http://schemas.microsoft.com/office/drawing/2014/main" id="{592C413E-EE8F-4557-A913-99405C056DF5}"/>
              </a:ext>
            </a:extLst>
          </p:cNvPr>
          <p:cNvCxnSpPr>
            <a:cxnSpLocks noGrp="1" noRot="1" noMove="1" noResize="1" noEditPoints="1" noAdjustHandles="1" noChangeArrowheads="1" noChangeShapeType="1"/>
          </p:cNvCxnSpPr>
          <p:nvPr/>
        </p:nvCxnSpPr>
        <p:spPr>
          <a:xfrm>
            <a:off x="4282719" y="4335919"/>
            <a:ext cx="1651699" cy="0"/>
          </a:xfrm>
          <a:prstGeom prst="line">
            <a:avLst/>
          </a:prstGeom>
          <a:ln w="25400">
            <a:solidFill>
              <a:srgbClr val="0067C5"/>
            </a:solidFill>
          </a:ln>
        </p:spPr>
        <p:style>
          <a:lnRef idx="1">
            <a:schemeClr val="dk1"/>
          </a:lnRef>
          <a:fillRef idx="0">
            <a:schemeClr val="dk1"/>
          </a:fillRef>
          <a:effectRef idx="0">
            <a:schemeClr val="dk1"/>
          </a:effectRef>
          <a:fontRef idx="minor">
            <a:schemeClr val="tx1"/>
          </a:fontRef>
        </p:style>
      </p:cxnSp>
      <p:cxnSp>
        <p:nvCxnSpPr>
          <p:cNvPr id="32" name="Rett linje 31">
            <a:extLst>
              <a:ext uri="{FF2B5EF4-FFF2-40B4-BE49-F238E27FC236}">
                <a16:creationId xmlns:a16="http://schemas.microsoft.com/office/drawing/2014/main" id="{69EE6B9D-F0DC-437F-B55D-4371281E82B6}"/>
              </a:ext>
            </a:extLst>
          </p:cNvPr>
          <p:cNvCxnSpPr>
            <a:cxnSpLocks noGrp="1" noRot="1" noMove="1" noResize="1" noEditPoints="1" noAdjustHandles="1" noChangeArrowheads="1" noChangeShapeType="1"/>
          </p:cNvCxnSpPr>
          <p:nvPr/>
        </p:nvCxnSpPr>
        <p:spPr>
          <a:xfrm>
            <a:off x="6235860" y="4335919"/>
            <a:ext cx="1651699" cy="0"/>
          </a:xfrm>
          <a:prstGeom prst="line">
            <a:avLst/>
          </a:prstGeom>
          <a:ln w="25400">
            <a:solidFill>
              <a:srgbClr val="0067C5"/>
            </a:solidFill>
          </a:ln>
        </p:spPr>
        <p:style>
          <a:lnRef idx="1">
            <a:schemeClr val="dk1"/>
          </a:lnRef>
          <a:fillRef idx="0">
            <a:schemeClr val="dk1"/>
          </a:fillRef>
          <a:effectRef idx="0">
            <a:schemeClr val="dk1"/>
          </a:effectRef>
          <a:fontRef idx="minor">
            <a:schemeClr val="tx1"/>
          </a:fontRef>
        </p:style>
      </p:cxnSp>
      <p:cxnSp>
        <p:nvCxnSpPr>
          <p:cNvPr id="33" name="Rett linje 32">
            <a:extLst>
              <a:ext uri="{FF2B5EF4-FFF2-40B4-BE49-F238E27FC236}">
                <a16:creationId xmlns:a16="http://schemas.microsoft.com/office/drawing/2014/main" id="{02921945-F4B7-44C1-ABA6-9C1D19CC2CAF}"/>
              </a:ext>
            </a:extLst>
          </p:cNvPr>
          <p:cNvCxnSpPr>
            <a:cxnSpLocks noGrp="1" noRot="1" noMove="1" noResize="1" noEditPoints="1" noAdjustHandles="1" noChangeArrowheads="1" noChangeShapeType="1"/>
          </p:cNvCxnSpPr>
          <p:nvPr/>
        </p:nvCxnSpPr>
        <p:spPr>
          <a:xfrm>
            <a:off x="8205965" y="4335919"/>
            <a:ext cx="1828043" cy="0"/>
          </a:xfrm>
          <a:prstGeom prst="line">
            <a:avLst/>
          </a:prstGeom>
          <a:ln w="25400">
            <a:solidFill>
              <a:srgbClr val="0067C5"/>
            </a:solidFill>
          </a:ln>
        </p:spPr>
        <p:style>
          <a:lnRef idx="1">
            <a:schemeClr val="dk1"/>
          </a:lnRef>
          <a:fillRef idx="0">
            <a:schemeClr val="dk1"/>
          </a:fillRef>
          <a:effectRef idx="0">
            <a:schemeClr val="dk1"/>
          </a:effectRef>
          <a:fontRef idx="minor">
            <a:schemeClr val="tx1"/>
          </a:fontRef>
        </p:style>
      </p:cxnSp>
      <p:sp>
        <p:nvSpPr>
          <p:cNvPr id="2" name="Ellipse 1">
            <a:extLst>
              <a:ext uri="{FF2B5EF4-FFF2-40B4-BE49-F238E27FC236}">
                <a16:creationId xmlns:a16="http://schemas.microsoft.com/office/drawing/2014/main" id="{CDE99F9A-6019-AF0C-C752-F0F9AC802DCE}"/>
              </a:ext>
            </a:extLst>
          </p:cNvPr>
          <p:cNvSpPr>
            <a:spLocks noGrp="1" noRot="1" noMove="1" noResize="1" noEditPoints="1" noAdjustHandles="1" noChangeArrowheads="1" noChangeShapeType="1"/>
          </p:cNvSpPr>
          <p:nvPr/>
        </p:nvSpPr>
        <p:spPr>
          <a:xfrm>
            <a:off x="1905757" y="1715910"/>
            <a:ext cx="2291616" cy="4368799"/>
          </a:xfrm>
          <a:prstGeom prst="ellipse">
            <a:avLst/>
          </a:prstGeom>
          <a:noFill/>
          <a:ln w="25400">
            <a:solidFill>
              <a:srgbClr val="0034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ktangel 14">
            <a:extLst>
              <a:ext uri="{FF2B5EF4-FFF2-40B4-BE49-F238E27FC236}">
                <a16:creationId xmlns:a16="http://schemas.microsoft.com/office/drawing/2014/main" id="{38019699-7636-D641-959E-0B01D4430B5B}"/>
              </a:ext>
            </a:extLst>
          </p:cNvPr>
          <p:cNvSpPr>
            <a:spLocks noGrp="1" noRot="1" noMove="1" noResize="1" noEditPoints="1" noAdjustHandles="1" noChangeArrowheads="1" noChangeShapeType="1"/>
          </p:cNvSpPr>
          <p:nvPr/>
        </p:nvSpPr>
        <p:spPr>
          <a:xfrm>
            <a:off x="1905757" y="4544221"/>
            <a:ext cx="2236592" cy="14806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defTabSz="1219140">
              <a:defRPr/>
            </a:pPr>
            <a:r>
              <a:rPr lang="nb-NO" sz="1450" b="1">
                <a:solidFill>
                  <a:srgbClr val="3E3832"/>
                </a:solidFill>
                <a:latin typeface="Arial"/>
              </a:rPr>
              <a:t>Omverdensanalysen</a:t>
            </a:r>
          </a:p>
          <a:p>
            <a:pPr algn="ctr" defTabSz="1219140">
              <a:defRPr/>
            </a:pPr>
            <a:r>
              <a:rPr lang="nb-NO" sz="1050">
                <a:solidFill>
                  <a:srgbClr val="3E3832"/>
                </a:solidFill>
                <a:latin typeface="Arial"/>
              </a:rPr>
              <a:t>De viktigste samfunnstrendene</a:t>
            </a:r>
            <a:endParaRPr lang="nb-NO" sz="1050">
              <a:solidFill>
                <a:srgbClr val="3E3832"/>
              </a:solidFill>
              <a:latin typeface="Arial"/>
              <a:cs typeface="Arial"/>
            </a:endParaRPr>
          </a:p>
          <a:p>
            <a:pPr algn="ctr" defTabSz="1219140">
              <a:defRPr/>
            </a:pPr>
            <a:r>
              <a:rPr lang="nb-NO" sz="1050">
                <a:solidFill>
                  <a:srgbClr val="3E3832"/>
                </a:solidFill>
                <a:latin typeface="Arial"/>
              </a:rPr>
              <a:t> som vil påvirke arbeids- </a:t>
            </a:r>
            <a:br>
              <a:rPr lang="nb-NO" sz="1050">
                <a:latin typeface="Arial"/>
              </a:rPr>
            </a:br>
            <a:r>
              <a:rPr lang="nb-NO" sz="1050">
                <a:solidFill>
                  <a:srgbClr val="3E3832"/>
                </a:solidFill>
                <a:latin typeface="Arial"/>
              </a:rPr>
              <a:t>og velferdsområdet fram til </a:t>
            </a:r>
            <a:br>
              <a:rPr lang="nb-NO" sz="1050">
                <a:latin typeface="Arial"/>
              </a:rPr>
            </a:br>
            <a:r>
              <a:rPr lang="nb-NO" sz="1050">
                <a:solidFill>
                  <a:srgbClr val="3E3832"/>
                </a:solidFill>
                <a:latin typeface="Arial"/>
              </a:rPr>
              <a:t>2035 og konsekvenser </a:t>
            </a:r>
            <a:br>
              <a:rPr lang="nb-NO" sz="1050">
                <a:latin typeface="Arial"/>
              </a:rPr>
            </a:br>
            <a:r>
              <a:rPr lang="nb-NO" sz="1050">
                <a:solidFill>
                  <a:srgbClr val="3E3832"/>
                </a:solidFill>
                <a:latin typeface="Arial"/>
              </a:rPr>
              <a:t>for Nav </a:t>
            </a:r>
            <a:endParaRPr lang="nb-NO" sz="1050">
              <a:solidFill>
                <a:srgbClr val="3E3832"/>
              </a:solidFill>
              <a:latin typeface="Arial"/>
              <a:cs typeface="Arial"/>
            </a:endParaRPr>
          </a:p>
        </p:txBody>
      </p:sp>
    </p:spTree>
    <p:extLst>
      <p:ext uri="{BB962C8B-B14F-4D97-AF65-F5344CB8AC3E}">
        <p14:creationId xmlns:p14="http://schemas.microsoft.com/office/powerpoint/2010/main" val="29319665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26D9E7-52C2-9E67-C351-D7AF9E3ECB87}"/>
            </a:ext>
          </a:extLst>
        </p:cNvPr>
        <p:cNvGrpSpPr/>
        <p:nvPr/>
      </p:nvGrpSpPr>
      <p:grpSpPr>
        <a:xfrm>
          <a:off x="0" y="0"/>
          <a:ext cx="0" cy="0"/>
          <a:chOff x="0" y="0"/>
          <a:chExt cx="0" cy="0"/>
        </a:xfrm>
      </p:grpSpPr>
      <p:sp>
        <p:nvSpPr>
          <p:cNvPr id="6" name="Rektangel 5">
            <a:extLst>
              <a:ext uri="{FF2B5EF4-FFF2-40B4-BE49-F238E27FC236}">
                <a16:creationId xmlns:a16="http://schemas.microsoft.com/office/drawing/2014/main" id="{B6A45AC2-E9FF-EA93-C80F-6991B9C9AA15}"/>
              </a:ext>
            </a:extLst>
          </p:cNvPr>
          <p:cNvSpPr>
            <a:spLocks noGrp="1" noRot="1" noMove="1" noResize="1" noEditPoints="1" noAdjustHandles="1" noChangeArrowheads="1" noChangeShapeType="1"/>
          </p:cNvSpPr>
          <p:nvPr/>
        </p:nvSpPr>
        <p:spPr>
          <a:xfrm>
            <a:off x="6768326" y="1369319"/>
            <a:ext cx="4825644" cy="4808999"/>
          </a:xfrm>
          <a:prstGeom prst="rect">
            <a:avLst/>
          </a:prstGeom>
          <a:solidFill>
            <a:srgbClr val="CC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6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Content Placeholder 1">
            <a:extLst>
              <a:ext uri="{FF2B5EF4-FFF2-40B4-BE49-F238E27FC236}">
                <a16:creationId xmlns:a16="http://schemas.microsoft.com/office/drawing/2014/main" id="{E20A9C49-292A-91E2-6C5E-4FAE4881203A}"/>
              </a:ext>
            </a:extLst>
          </p:cNvPr>
          <p:cNvSpPr>
            <a:spLocks noGrp="1" noRot="1" noMove="1" noResize="1" noEditPoints="1" noAdjustHandles="1" noChangeArrowheads="1" noChangeShapeType="1"/>
          </p:cNvSpPr>
          <p:nvPr>
            <p:ph idx="1"/>
          </p:nvPr>
        </p:nvSpPr>
        <p:spPr/>
        <p:txBody>
          <a:bodyPr>
            <a:normAutofit/>
          </a:bodyPr>
          <a:lstStyle/>
          <a:p>
            <a:pPr>
              <a:buClr>
                <a:schemeClr val="tx1"/>
              </a:buClr>
            </a:pPr>
            <a:r>
              <a:rPr lang="en-GB" sz="2400"/>
              <a:t>F</a:t>
            </a:r>
            <a:r>
              <a:rPr lang="en-NO" sz="2400"/>
              <a:t>alske identiteter</a:t>
            </a:r>
            <a:endParaRPr lang="nb-NO" sz="2400"/>
          </a:p>
          <a:p>
            <a:pPr>
              <a:buClr>
                <a:schemeClr val="tx1"/>
              </a:buClr>
            </a:pPr>
            <a:endParaRPr lang="en-NO" sz="2400"/>
          </a:p>
          <a:p>
            <a:pPr>
              <a:buClr>
                <a:schemeClr val="tx1"/>
              </a:buClr>
            </a:pPr>
            <a:r>
              <a:rPr lang="en-NO" sz="2400"/>
              <a:t>Fake news</a:t>
            </a:r>
            <a:endParaRPr lang="nb-NO" sz="2400"/>
          </a:p>
          <a:p>
            <a:pPr>
              <a:buClr>
                <a:schemeClr val="tx1"/>
              </a:buClr>
            </a:pPr>
            <a:endParaRPr lang="en-NO" sz="2400"/>
          </a:p>
          <a:p>
            <a:pPr>
              <a:buClr>
                <a:schemeClr val="tx1"/>
              </a:buClr>
            </a:pPr>
            <a:r>
              <a:rPr lang="en-GB" sz="2400"/>
              <a:t>D</a:t>
            </a:r>
            <a:r>
              <a:rPr lang="en-NO" sz="2400"/>
              <a:t>okumentforfalskning</a:t>
            </a:r>
            <a:endParaRPr lang="nb-NO" sz="2400"/>
          </a:p>
          <a:p>
            <a:pPr>
              <a:buClr>
                <a:schemeClr val="tx1"/>
              </a:buClr>
            </a:pPr>
            <a:endParaRPr lang="en-NO" sz="2400"/>
          </a:p>
          <a:p>
            <a:pPr>
              <a:buClr>
                <a:schemeClr val="tx1"/>
              </a:buClr>
            </a:pPr>
            <a:r>
              <a:rPr lang="en-NO" sz="2400"/>
              <a:t>Svertekampanjer</a:t>
            </a:r>
            <a:endParaRPr lang="nb-NO" sz="2400"/>
          </a:p>
          <a:p>
            <a:pPr>
              <a:buClr>
                <a:schemeClr val="tx1"/>
              </a:buClr>
            </a:pPr>
            <a:endParaRPr lang="en-NO" sz="2400"/>
          </a:p>
          <a:p>
            <a:pPr>
              <a:buClr>
                <a:schemeClr val="tx1"/>
              </a:buClr>
            </a:pPr>
            <a:r>
              <a:rPr lang="en-NO" sz="2400"/>
              <a:t>Falske nettsider</a:t>
            </a:r>
            <a:r>
              <a:rPr lang="nb-NO" sz="2400"/>
              <a:t> og rapporter</a:t>
            </a:r>
            <a:endParaRPr lang="en-NO" sz="2400"/>
          </a:p>
        </p:txBody>
      </p:sp>
      <p:sp>
        <p:nvSpPr>
          <p:cNvPr id="4" name="Title 3">
            <a:extLst>
              <a:ext uri="{FF2B5EF4-FFF2-40B4-BE49-F238E27FC236}">
                <a16:creationId xmlns:a16="http://schemas.microsoft.com/office/drawing/2014/main" id="{E3E3F180-CE4E-9923-611B-9C856E53E7A5}"/>
              </a:ext>
            </a:extLst>
          </p:cNvPr>
          <p:cNvSpPr>
            <a:spLocks noGrp="1" noRot="1" noMove="1" noResize="1" noEditPoints="1" noAdjustHandles="1" noChangeArrowheads="1" noChangeShapeType="1"/>
          </p:cNvSpPr>
          <p:nvPr>
            <p:ph type="title"/>
          </p:nvPr>
        </p:nvSpPr>
        <p:spPr>
          <a:xfrm>
            <a:off x="838201" y="482400"/>
            <a:ext cx="5930126" cy="1072080"/>
          </a:xfrm>
        </p:spPr>
        <p:txBody>
          <a:bodyPr>
            <a:normAutofit fontScale="90000"/>
          </a:bodyPr>
          <a:lstStyle/>
          <a:p>
            <a:r>
              <a:rPr lang="en-NO">
                <a:solidFill>
                  <a:schemeClr val="tx1"/>
                </a:solidFill>
              </a:rPr>
              <a:t>Digital sårbarhet</a:t>
            </a:r>
            <a:r>
              <a:rPr lang="nb-NO">
                <a:solidFill>
                  <a:schemeClr val="tx1"/>
                </a:solidFill>
              </a:rPr>
              <a:t> – desinformasjon, svindel, cyberangrep</a:t>
            </a:r>
            <a:endParaRPr lang="en-NO">
              <a:solidFill>
                <a:schemeClr val="tx1"/>
              </a:solidFill>
            </a:endParaRPr>
          </a:p>
        </p:txBody>
      </p:sp>
      <p:pic>
        <p:nvPicPr>
          <p:cNvPr id="5" name="Picture 4" descr="A stone building with a lion statue&#10;&#10;AI-generated content may be incorrect.">
            <a:extLst>
              <a:ext uri="{FF2B5EF4-FFF2-40B4-BE49-F238E27FC236}">
                <a16:creationId xmlns:a16="http://schemas.microsoft.com/office/drawing/2014/main" id="{2307ADB8-AF29-8965-3853-3D828D6608B5}"/>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rot="21272786">
            <a:off x="7138329" y="1000629"/>
            <a:ext cx="2731966" cy="3893770"/>
          </a:xfrm>
          <a:prstGeom prst="rect">
            <a:avLst/>
          </a:prstGeom>
          <a:effectLst>
            <a:outerShdw blurRad="50800" dist="38100" dir="2700000" algn="tl" rotWithShape="0">
              <a:prstClr val="black">
                <a:alpha val="40000"/>
              </a:prstClr>
            </a:outerShdw>
          </a:effectLst>
        </p:spPr>
      </p:pic>
      <p:pic>
        <p:nvPicPr>
          <p:cNvPr id="3" name="Picture 2" descr="A person with a machine head&#10;&#10;Description automatically generated with medium confidence">
            <a:extLst>
              <a:ext uri="{FF2B5EF4-FFF2-40B4-BE49-F238E27FC236}">
                <a16:creationId xmlns:a16="http://schemas.microsoft.com/office/drawing/2014/main" id="{C4F7C0DC-3452-C7EA-32EF-2325F2D39FAB}"/>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tretch>
            <a:fillRect/>
          </a:stretch>
        </p:blipFill>
        <p:spPr>
          <a:xfrm rot="652945">
            <a:off x="9028778" y="2143476"/>
            <a:ext cx="2425089" cy="3704205"/>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586459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D978F25-F3D0-690F-7CB3-98653D840C68}"/>
              </a:ext>
            </a:extLst>
          </p:cNvPr>
          <p:cNvSpPr>
            <a:spLocks noGrp="1" noRot="1" noMove="1" noResize="1" noEditPoints="1" noAdjustHandles="1" noChangeArrowheads="1" noChangeShapeType="1"/>
          </p:cNvSpPr>
          <p:nvPr>
            <p:ph type="title"/>
          </p:nvPr>
        </p:nvSpPr>
        <p:spPr/>
        <p:txBody>
          <a:bodyPr/>
          <a:lstStyle/>
          <a:p>
            <a:pPr algn="ctr"/>
            <a:r>
              <a:rPr lang="nb-NO">
                <a:solidFill>
                  <a:schemeClr val="tx1"/>
                </a:solidFill>
              </a:rPr>
              <a:t>Premisser for digitaliseringen</a:t>
            </a:r>
          </a:p>
        </p:txBody>
      </p:sp>
      <p:sp>
        <p:nvSpPr>
          <p:cNvPr id="3" name="Rektangel 2">
            <a:extLst>
              <a:ext uri="{FF2B5EF4-FFF2-40B4-BE49-F238E27FC236}">
                <a16:creationId xmlns:a16="http://schemas.microsoft.com/office/drawing/2014/main" id="{214C6339-16D9-C28E-A36E-AFEA362245AB}"/>
              </a:ext>
            </a:extLst>
          </p:cNvPr>
          <p:cNvSpPr>
            <a:spLocks noGrp="1" noRot="1" noMove="1" noResize="1" noEditPoints="1" noAdjustHandles="1" noChangeArrowheads="1" noChangeShapeType="1"/>
          </p:cNvSpPr>
          <p:nvPr/>
        </p:nvSpPr>
        <p:spPr>
          <a:xfrm>
            <a:off x="1307804" y="1554480"/>
            <a:ext cx="4491422" cy="4510485"/>
          </a:xfrm>
          <a:prstGeom prst="rect">
            <a:avLst/>
          </a:prstGeom>
          <a:solidFill>
            <a:srgbClr val="CCE1FF"/>
          </a:solidFill>
          <a:ln w="76200">
            <a:solidFill>
              <a:srgbClr val="66A5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nb-NO">
              <a:solidFill>
                <a:schemeClr val="tx1"/>
              </a:solidFill>
              <a:latin typeface="Arial" panose="020B0604020202020204" pitchFamily="34" charset="0"/>
              <a:cs typeface="Arial" panose="020B0604020202020204" pitchFamily="34" charset="0"/>
            </a:endParaRPr>
          </a:p>
        </p:txBody>
      </p:sp>
      <p:sp>
        <p:nvSpPr>
          <p:cNvPr id="4" name="Rektangel 3">
            <a:extLst>
              <a:ext uri="{FF2B5EF4-FFF2-40B4-BE49-F238E27FC236}">
                <a16:creationId xmlns:a16="http://schemas.microsoft.com/office/drawing/2014/main" id="{FFA88C73-B631-CE4C-AEC1-EF1102C27DE3}"/>
              </a:ext>
            </a:extLst>
          </p:cNvPr>
          <p:cNvSpPr>
            <a:spLocks noGrp="1" noRot="1" noMove="1" noResize="1" noEditPoints="1" noAdjustHandles="1" noChangeArrowheads="1" noChangeShapeType="1"/>
          </p:cNvSpPr>
          <p:nvPr/>
        </p:nvSpPr>
        <p:spPr>
          <a:xfrm>
            <a:off x="6429286" y="1554479"/>
            <a:ext cx="4491422" cy="4510485"/>
          </a:xfrm>
          <a:prstGeom prst="rect">
            <a:avLst/>
          </a:prstGeom>
          <a:solidFill>
            <a:srgbClr val="CCE1FF"/>
          </a:solidFill>
          <a:ln w="76200">
            <a:solidFill>
              <a:srgbClr val="66A5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nb-NO">
              <a:solidFill>
                <a:schemeClr val="tx1"/>
              </a:solidFill>
              <a:latin typeface="Arial" panose="020B0604020202020204" pitchFamily="34" charset="0"/>
              <a:cs typeface="Arial" panose="020B0604020202020204" pitchFamily="34" charset="0"/>
            </a:endParaRPr>
          </a:p>
        </p:txBody>
      </p:sp>
      <p:sp>
        <p:nvSpPr>
          <p:cNvPr id="5" name="TextBox 12">
            <a:extLst>
              <a:ext uri="{FF2B5EF4-FFF2-40B4-BE49-F238E27FC236}">
                <a16:creationId xmlns:a16="http://schemas.microsoft.com/office/drawing/2014/main" id="{6F7A76E7-2193-02BD-EA37-81E42911D199}"/>
              </a:ext>
            </a:extLst>
          </p:cNvPr>
          <p:cNvSpPr txBox="1">
            <a:spLocks noGrp="1" noRot="1" noMove="1" noResize="1" noEditPoints="1" noAdjustHandles="1" noChangeArrowheads="1" noChangeShapeType="1"/>
          </p:cNvSpPr>
          <p:nvPr/>
        </p:nvSpPr>
        <p:spPr>
          <a:xfrm>
            <a:off x="1676456" y="4663775"/>
            <a:ext cx="3906070"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Riksrevisjonen: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«Få eksempler i offentlig sektor der KI gir betydelige gevinster, stort uutnyttet potensial»</a:t>
            </a:r>
            <a:endParaRPr kumimoji="0" lang="en-US" sz="1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 name="TextBox 14">
            <a:extLst>
              <a:ext uri="{FF2B5EF4-FFF2-40B4-BE49-F238E27FC236}">
                <a16:creationId xmlns:a16="http://schemas.microsoft.com/office/drawing/2014/main" id="{E11C269D-51D8-C816-583C-0EF6844C60E6}"/>
              </a:ext>
            </a:extLst>
          </p:cNvPr>
          <p:cNvSpPr txBox="1">
            <a:spLocks noGrp="1" noRot="1" noMove="1" noResize="1" noEditPoints="1" noAdjustHandles="1" noChangeArrowheads="1" noChangeShapeType="1"/>
          </p:cNvSpPr>
          <p:nvPr/>
        </p:nvSpPr>
        <p:spPr>
          <a:xfrm>
            <a:off x="6612279" y="3996031"/>
            <a:ext cx="4125433"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a:ln>
                  <a:noFill/>
                </a:ln>
                <a:effectLst/>
                <a:uLnTx/>
                <a:uFillTx/>
                <a:latin typeface="Arial" panose="020B0604020202020204" pitchFamily="34" charset="0"/>
                <a:cs typeface="Arial" panose="020B0604020202020204" pitchFamily="34" charset="0"/>
              </a:rPr>
              <a:t>Digitaliseringsstrategien</a:t>
            </a:r>
            <a:r>
              <a:rPr lang="nb-NO" sz="1600">
                <a:latin typeface="Arial" panose="020B0604020202020204" pitchFamily="34" charset="0"/>
                <a:cs typeface="Arial" panose="020B0604020202020204" pitchFamily="34" charset="0"/>
              </a:rPr>
              <a:t>:</a:t>
            </a:r>
            <a:r>
              <a:rPr kumimoji="0" lang="nb-NO" sz="1600" b="0" i="0" u="none" strike="noStrike" kern="1200" cap="none" spc="0" normalizeH="0" baseline="0" noProof="0">
                <a:ln>
                  <a:noFill/>
                </a:ln>
                <a:effectLst/>
                <a:uLnTx/>
                <a:uFillTx/>
                <a:latin typeface="Arial" panose="020B0604020202020204" pitchFamily="34" charset="0"/>
                <a:cs typeface="Arial" panose="020B060402020202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600" b="0" i="0" u="none" strike="noStrike" kern="1200" cap="none" spc="0" normalizeH="0" baseline="0" noProof="0">
                <a:ln>
                  <a:noFill/>
                </a:ln>
                <a:effectLst/>
                <a:uLnTx/>
                <a:uFillTx/>
                <a:latin typeface="Arial" panose="020B0604020202020204" pitchFamily="34" charset="0"/>
                <a:cs typeface="Arial" panose="020B0604020202020204" pitchFamily="34" charset="0"/>
              </a:rPr>
              <a:t>80 % av statlige virksomheter </a:t>
            </a:r>
            <a:r>
              <a:rPr lang="nb-NO" sz="1600">
                <a:latin typeface="Arial" panose="020B0604020202020204" pitchFamily="34" charset="0"/>
                <a:cs typeface="Arial" panose="020B0604020202020204" pitchFamily="34" charset="0"/>
              </a:rPr>
              <a:t>skal ta</a:t>
            </a:r>
            <a:r>
              <a:rPr kumimoji="0" lang="nb-NO" sz="1600" b="0" i="0" u="none" strike="noStrike" kern="1200" cap="none" spc="0" normalizeH="0" baseline="0" noProof="0">
                <a:ln>
                  <a:noFill/>
                </a:ln>
                <a:effectLst/>
                <a:uLnTx/>
                <a:uFillTx/>
                <a:latin typeface="Arial" panose="020B0604020202020204" pitchFamily="34" charset="0"/>
                <a:cs typeface="Arial" panose="020B0604020202020204" pitchFamily="34" charset="0"/>
              </a:rPr>
              <a:t> i bruk KI i løpet av 2025, samtlige i 2030.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600">
                <a:latin typeface="Arial" panose="020B0604020202020204" pitchFamily="34" charset="0"/>
                <a:cs typeface="Arial" panose="020B0604020202020204" pitchFamily="34" charset="0"/>
              </a:rPr>
              <a:t>Mulige bruksområder:</a:t>
            </a:r>
            <a:r>
              <a:rPr kumimoji="0" lang="nb-NO" sz="1600" b="0" i="0" u="none" strike="noStrike" kern="1200" cap="none" spc="0" normalizeH="0" baseline="0" noProof="0">
                <a:ln>
                  <a:noFill/>
                </a:ln>
                <a:effectLst/>
                <a:uLnTx/>
                <a:uFillTx/>
                <a:latin typeface="Arial" panose="020B0604020202020204" pitchFamily="34" charset="0"/>
                <a:cs typeface="Arial" panose="020B0604020202020204" pitchFamily="34" charset="0"/>
              </a:rPr>
              <a:t> A</a:t>
            </a:r>
            <a:r>
              <a:rPr kumimoji="0" lang="nb-NO" sz="1600" b="0" i="1" u="none" strike="noStrike" kern="1200" cap="none" spc="0" normalizeH="0" baseline="0" noProof="0">
                <a:ln>
                  <a:noFill/>
                </a:ln>
                <a:effectLst/>
                <a:uLnTx/>
                <a:uFillTx/>
                <a:latin typeface="Arial" panose="020B0604020202020204" pitchFamily="34" charset="0"/>
                <a:cs typeface="Arial" panose="020B0604020202020204" pitchFamily="34" charset="0"/>
              </a:rPr>
              <a:t>utomatisering av rutineoppgaver, beslutningsstøtte, risiko- og avviksanalyser, ressursallokering, brukertilpasning.</a:t>
            </a:r>
            <a:endParaRPr kumimoji="0" lang="en-US" sz="16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pic>
        <p:nvPicPr>
          <p:cNvPr id="7" name="Picture 4" descr="A screenshot of a computer&#10;&#10;Description automatically generated">
            <a:extLst>
              <a:ext uri="{FF2B5EF4-FFF2-40B4-BE49-F238E27FC236}">
                <a16:creationId xmlns:a16="http://schemas.microsoft.com/office/drawing/2014/main" id="{DC5D4ABA-D93F-A86E-2E84-A5DA54C11388}"/>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1730147" y="1926231"/>
            <a:ext cx="3807192" cy="1502769"/>
          </a:xfrm>
          <a:prstGeom prst="rect">
            <a:avLst/>
          </a:prstGeom>
          <a:effectLst>
            <a:outerShdw blurRad="50800" dist="38100" dir="2700000" algn="tl" rotWithShape="0">
              <a:prstClr val="black">
                <a:alpha val="40000"/>
              </a:prstClr>
            </a:outerShdw>
          </a:effectLst>
        </p:spPr>
      </p:pic>
      <p:pic>
        <p:nvPicPr>
          <p:cNvPr id="8" name="Picture 7" descr="A screenshot of a web page&#10;&#10;Description automatically generated">
            <a:extLst>
              <a:ext uri="{FF2B5EF4-FFF2-40B4-BE49-F238E27FC236}">
                <a16:creationId xmlns:a16="http://schemas.microsoft.com/office/drawing/2014/main" id="{81E55C05-AC53-98F5-FD5A-F54A3B58A677}"/>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tretch>
            <a:fillRect/>
          </a:stretch>
        </p:blipFill>
        <p:spPr>
          <a:xfrm>
            <a:off x="7361013" y="1740790"/>
            <a:ext cx="2627966" cy="2068931"/>
          </a:xfrm>
          <a:prstGeom prst="rect">
            <a:avLst/>
          </a:prstGeom>
          <a:effectLst>
            <a:outerShdw blurRad="50800" dist="38100" dir="2700000" algn="tl" rotWithShape="0">
              <a:prstClr val="black">
                <a:alpha val="40000"/>
              </a:prstClr>
            </a:outerShdw>
          </a:effectLst>
        </p:spPr>
      </p:pic>
      <p:pic>
        <p:nvPicPr>
          <p:cNvPr id="10" name="Grafikk 9" descr="Robot med heldekkende fyll">
            <a:extLst>
              <a:ext uri="{FF2B5EF4-FFF2-40B4-BE49-F238E27FC236}">
                <a16:creationId xmlns:a16="http://schemas.microsoft.com/office/drawing/2014/main" id="{725F03D0-855B-B3DD-9298-2E2F114C89FE}"/>
              </a:ext>
            </a:extLst>
          </p:cNvPr>
          <p:cNvPicPr>
            <a:picLocks noGrp="1" noRot="1" noChangeAspec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4290863" y="3030503"/>
            <a:ext cx="1206694" cy="1206694"/>
          </a:xfrm>
          <a:prstGeom prst="rect">
            <a:avLst/>
          </a:prstGeom>
        </p:spPr>
      </p:pic>
    </p:spTree>
    <p:extLst>
      <p:ext uri="{BB962C8B-B14F-4D97-AF65-F5344CB8AC3E}">
        <p14:creationId xmlns:p14="http://schemas.microsoft.com/office/powerpoint/2010/main" val="30956766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F09A0A1-A240-EB27-8E33-EFF251844636}"/>
              </a:ext>
            </a:extLst>
          </p:cNvPr>
          <p:cNvSpPr>
            <a:spLocks noGrp="1" noRot="1" noMove="1" noResize="1" noEditPoints="1" noAdjustHandles="1" noChangeArrowheads="1" noChangeShapeType="1"/>
          </p:cNvSpPr>
          <p:nvPr>
            <p:ph type="title"/>
          </p:nvPr>
        </p:nvSpPr>
        <p:spPr/>
        <p:txBody>
          <a:bodyPr/>
          <a:lstStyle/>
          <a:p>
            <a:pPr algn="ctr"/>
            <a:r>
              <a:rPr lang="nb-NO">
                <a:solidFill>
                  <a:schemeClr val="tx1"/>
                </a:solidFill>
              </a:rPr>
              <a:t>Rettslige rammer</a:t>
            </a:r>
          </a:p>
        </p:txBody>
      </p:sp>
      <p:sp>
        <p:nvSpPr>
          <p:cNvPr id="3" name="Plassholder for innhold 2">
            <a:extLst>
              <a:ext uri="{FF2B5EF4-FFF2-40B4-BE49-F238E27FC236}">
                <a16:creationId xmlns:a16="http://schemas.microsoft.com/office/drawing/2014/main" id="{9D90BEC7-8EB9-26B5-075D-AE5AEB306279}"/>
              </a:ext>
            </a:extLst>
          </p:cNvPr>
          <p:cNvSpPr>
            <a:spLocks noGrp="1" noRot="1" noMove="1" noResize="1" noEditPoints="1" noAdjustHandles="1" noChangeArrowheads="1" noChangeShapeType="1"/>
          </p:cNvSpPr>
          <p:nvPr>
            <p:ph idx="1"/>
          </p:nvPr>
        </p:nvSpPr>
        <p:spPr/>
        <p:txBody>
          <a:bodyPr/>
          <a:lstStyle/>
          <a:p>
            <a:endParaRPr lang="nb-NO"/>
          </a:p>
        </p:txBody>
      </p:sp>
      <p:sp>
        <p:nvSpPr>
          <p:cNvPr id="4" name="Rektangel 3">
            <a:extLst>
              <a:ext uri="{FF2B5EF4-FFF2-40B4-BE49-F238E27FC236}">
                <a16:creationId xmlns:a16="http://schemas.microsoft.com/office/drawing/2014/main" id="{0FA90B8F-3BF4-6E04-3758-3FC0E8EC0D52}"/>
              </a:ext>
            </a:extLst>
          </p:cNvPr>
          <p:cNvSpPr>
            <a:spLocks noGrp="1" noRot="1" noMove="1" noResize="1" noEditPoints="1" noAdjustHandles="1" noChangeArrowheads="1" noChangeShapeType="1"/>
          </p:cNvSpPr>
          <p:nvPr/>
        </p:nvSpPr>
        <p:spPr>
          <a:xfrm>
            <a:off x="838199" y="1813517"/>
            <a:ext cx="10515599" cy="4351338"/>
          </a:xfrm>
          <a:prstGeom prst="rect">
            <a:avLst/>
          </a:prstGeom>
          <a:solidFill>
            <a:srgbClr val="CCE1FF"/>
          </a:solidFill>
          <a:ln w="76200">
            <a:solidFill>
              <a:srgbClr val="66A5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b="0" i="0" u="none" strike="noStrike" kern="1200" cap="none" spc="0" normalizeH="0" baseline="0">
              <a:ln>
                <a:noFill/>
              </a:ln>
              <a:solidFill>
                <a:schemeClr val="tx1"/>
              </a:solidFill>
              <a:effectLst/>
              <a:uLnTx/>
              <a:uFillTx/>
              <a:latin typeface="Arial" panose="020B0604020202020204" pitchFamily="34" charset="0"/>
              <a:cs typeface="Arial" panose="020B0604020202020204" pitchFamily="34" charset="0"/>
            </a:endParaRPr>
          </a:p>
        </p:txBody>
      </p:sp>
      <p:pic>
        <p:nvPicPr>
          <p:cNvPr id="7" name="Picture 11" descr="A hand touching a screen&#10;&#10;Description automatically generated">
            <a:extLst>
              <a:ext uri="{FF2B5EF4-FFF2-40B4-BE49-F238E27FC236}">
                <a16:creationId xmlns:a16="http://schemas.microsoft.com/office/drawing/2014/main" id="{736F5FD6-A2CE-4391-6789-98FC62A8734A}"/>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8158008" y="2399300"/>
            <a:ext cx="2102412" cy="3071401"/>
          </a:xfrm>
          <a:prstGeom prst="rect">
            <a:avLst/>
          </a:prstGeom>
          <a:effectLst>
            <a:outerShdw blurRad="50800" dist="38100" dir="2700000" algn="tl" rotWithShape="0">
              <a:prstClr val="black">
                <a:alpha val="40000"/>
              </a:prstClr>
            </a:outerShdw>
          </a:effectLst>
        </p:spPr>
      </p:pic>
      <p:pic>
        <p:nvPicPr>
          <p:cNvPr id="8" name="Bilde 7">
            <a:extLst>
              <a:ext uri="{FF2B5EF4-FFF2-40B4-BE49-F238E27FC236}">
                <a16:creationId xmlns:a16="http://schemas.microsoft.com/office/drawing/2014/main" id="{55DDC914-A72B-C493-8C94-588FB55DCA9E}"/>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tretch>
            <a:fillRect/>
          </a:stretch>
        </p:blipFill>
        <p:spPr>
          <a:xfrm>
            <a:off x="5003239" y="2394677"/>
            <a:ext cx="2185518" cy="3061173"/>
          </a:xfrm>
          <a:prstGeom prst="rect">
            <a:avLst/>
          </a:prstGeom>
          <a:effectLst>
            <a:outerShdw blurRad="50800" dist="38100" dir="2700000" algn="tl" rotWithShape="0">
              <a:prstClr val="black">
                <a:alpha val="40000"/>
              </a:prstClr>
            </a:outerShdw>
          </a:effectLst>
        </p:spPr>
      </p:pic>
      <p:pic>
        <p:nvPicPr>
          <p:cNvPr id="12" name="Picture 6" descr="A screenshot of a cellphone&#10;&#10;AI-generated content may be incorrect.">
            <a:extLst>
              <a:ext uri="{FF2B5EF4-FFF2-40B4-BE49-F238E27FC236}">
                <a16:creationId xmlns:a16="http://schemas.microsoft.com/office/drawing/2014/main" id="{9EE39FBF-5671-5761-FE5A-7FBBFEA5E50A}"/>
              </a:ext>
            </a:extLst>
          </p:cNvPr>
          <p:cNvPicPr>
            <a:picLocks noGrp="1" noRot="1" noChangeAspect="1" noMove="1" noResize="1" noEditPoints="1" noAdjustHandles="1" noChangeArrowheads="1" noChangeShapeType="1" noCrop="1"/>
          </p:cNvPicPr>
          <p:nvPr/>
        </p:nvPicPr>
        <p:blipFill>
          <a:blip r:embed="rId5" cstate="screen">
            <a:extLst>
              <a:ext uri="{28A0092B-C50C-407E-A947-70E740481C1C}">
                <a14:useLocalDpi xmlns:a14="http://schemas.microsoft.com/office/drawing/2010/main"/>
              </a:ext>
            </a:extLst>
          </a:blip>
          <a:srcRect/>
          <a:stretch/>
        </p:blipFill>
        <p:spPr>
          <a:xfrm rot="21145168">
            <a:off x="2472139" y="3428948"/>
            <a:ext cx="1750028" cy="1968672"/>
          </a:xfrm>
          <a:prstGeom prst="rect">
            <a:avLst/>
          </a:prstGeom>
          <a:effectLst>
            <a:outerShdw blurRad="50800" dist="38100" dir="2700000" algn="tl" rotWithShape="0">
              <a:prstClr val="black">
                <a:alpha val="40000"/>
              </a:prstClr>
            </a:outerShdw>
          </a:effectLst>
        </p:spPr>
      </p:pic>
      <p:pic>
        <p:nvPicPr>
          <p:cNvPr id="11" name="Picture 2" descr="Background pattern&#10;&#10;Description automatically generated">
            <a:extLst>
              <a:ext uri="{FF2B5EF4-FFF2-40B4-BE49-F238E27FC236}">
                <a16:creationId xmlns:a16="http://schemas.microsoft.com/office/drawing/2014/main" id="{D49961F6-4CE0-F3B5-DDF7-9BBE0048A20A}"/>
              </a:ext>
            </a:extLst>
          </p:cNvPr>
          <p:cNvPicPr>
            <a:picLocks noGrp="1" noRot="1" noChangeAspect="1" noMove="1" noResize="1" noEditPoints="1" noAdjustHandles="1" noChangeArrowheads="1" noChangeShapeType="1" noCrop="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437394" y="2394677"/>
            <a:ext cx="1606864" cy="107207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06448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
            <a:extLst>
              <a:ext uri="{FF2B5EF4-FFF2-40B4-BE49-F238E27FC236}">
                <a16:creationId xmlns:a16="http://schemas.microsoft.com/office/drawing/2014/main" id="{8EF08114-6B13-5FC4-E6A2-C3CD964C8FD2}"/>
              </a:ext>
            </a:extLst>
          </p:cNvPr>
          <p:cNvSpPr>
            <a:spLocks noGrp="1" noRot="1" noMove="1" noResize="1" noEditPoints="1" noAdjustHandles="1" noChangeArrowheads="1" noChangeShapeType="1"/>
          </p:cNvSpPr>
          <p:nvPr/>
        </p:nvSpPr>
        <p:spPr>
          <a:xfrm>
            <a:off x="1371601" y="1769069"/>
            <a:ext cx="3402418" cy="3392887"/>
          </a:xfrm>
          <a:prstGeom prst="ellipse">
            <a:avLst/>
          </a:prstGeom>
          <a:solidFill>
            <a:srgbClr val="E6F0FF"/>
          </a:solidFill>
          <a:ln w="76200">
            <a:solidFill>
              <a:srgbClr val="CCE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000" b="1">
                <a:solidFill>
                  <a:schemeClr val="tx1"/>
                </a:solidFill>
                <a:latin typeface="Arial" panose="020B0604020202020204" pitchFamily="34" charset="0"/>
                <a:cs typeface="Arial" panose="020B0604020202020204" pitchFamily="34" charset="0"/>
              </a:rPr>
              <a:t>Usikkerhet i digitaliseringen</a:t>
            </a:r>
          </a:p>
          <a:p>
            <a:pPr algn="ctr"/>
            <a:endParaRPr lang="nb-NO" sz="2000" b="1">
              <a:solidFill>
                <a:schemeClr val="tx1"/>
              </a:solidFill>
              <a:latin typeface="Arial" panose="020B0604020202020204" pitchFamily="34" charset="0"/>
              <a:cs typeface="Arial" panose="020B0604020202020204" pitchFamily="34" charset="0"/>
            </a:endParaRPr>
          </a:p>
          <a:p>
            <a:pPr algn="ctr"/>
            <a:endParaRPr lang="nb-NO" sz="2000" b="1">
              <a:solidFill>
                <a:schemeClr val="tx1"/>
              </a:solidFill>
              <a:latin typeface="Arial" panose="020B0604020202020204" pitchFamily="34" charset="0"/>
              <a:cs typeface="Arial" panose="020B0604020202020204" pitchFamily="34" charset="0"/>
            </a:endParaRPr>
          </a:p>
          <a:p>
            <a:pPr algn="ctr"/>
            <a:endParaRPr lang="nb-NO" sz="2000" b="1">
              <a:solidFill>
                <a:schemeClr val="tx1"/>
              </a:solidFill>
              <a:latin typeface="Arial" panose="020B0604020202020204" pitchFamily="34" charset="0"/>
              <a:cs typeface="Arial" panose="020B0604020202020204" pitchFamily="34" charset="0"/>
            </a:endParaRPr>
          </a:p>
        </p:txBody>
      </p:sp>
      <p:sp>
        <p:nvSpPr>
          <p:cNvPr id="6" name="Rektangel 5">
            <a:extLst>
              <a:ext uri="{FF2B5EF4-FFF2-40B4-BE49-F238E27FC236}">
                <a16:creationId xmlns:a16="http://schemas.microsoft.com/office/drawing/2014/main" id="{F7C80B7C-FB86-F4C6-7C37-092426496894}"/>
              </a:ext>
            </a:extLst>
          </p:cNvPr>
          <p:cNvSpPr>
            <a:spLocks noGrp="1" noRot="1" noMove="1" noResize="1" noEditPoints="1" noAdjustHandles="1" noChangeArrowheads="1" noChangeShapeType="1"/>
          </p:cNvSpPr>
          <p:nvPr/>
        </p:nvSpPr>
        <p:spPr>
          <a:xfrm>
            <a:off x="6145620" y="701680"/>
            <a:ext cx="4791740" cy="1615483"/>
          </a:xfrm>
          <a:prstGeom prst="rect">
            <a:avLst/>
          </a:prstGeom>
          <a:solidFill>
            <a:srgbClr val="66A5F4"/>
          </a:solidFill>
          <a:ln w="76200">
            <a:solidFill>
              <a:srgbClr val="CCE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b="0" i="0" u="none" strike="noStrike" kern="1200" cap="none" spc="0" normalizeH="0" baseline="0">
              <a:ln>
                <a:noFill/>
              </a:ln>
              <a:solidFill>
                <a:schemeClr val="tx1"/>
              </a:solidFill>
              <a:effectLst/>
              <a:uLnTx/>
              <a:uFillTx/>
              <a:latin typeface="Arial" panose="020B0604020202020204" pitchFamily="34" charset="0"/>
              <a:cs typeface="Arial" panose="020B0604020202020204" pitchFamily="34" charset="0"/>
            </a:endParaRPr>
          </a:p>
        </p:txBody>
      </p:sp>
      <p:sp>
        <p:nvSpPr>
          <p:cNvPr id="7" name="Rektangel 6">
            <a:extLst>
              <a:ext uri="{FF2B5EF4-FFF2-40B4-BE49-F238E27FC236}">
                <a16:creationId xmlns:a16="http://schemas.microsoft.com/office/drawing/2014/main" id="{6D816FFA-1501-930B-F57D-3D1AE568ED26}"/>
              </a:ext>
            </a:extLst>
          </p:cNvPr>
          <p:cNvSpPr>
            <a:spLocks noGrp="1" noRot="1" noMove="1" noResize="1" noEditPoints="1" noAdjustHandles="1" noChangeArrowheads="1" noChangeShapeType="1"/>
          </p:cNvSpPr>
          <p:nvPr/>
        </p:nvSpPr>
        <p:spPr>
          <a:xfrm>
            <a:off x="6096000" y="2668737"/>
            <a:ext cx="4791740" cy="1615483"/>
          </a:xfrm>
          <a:prstGeom prst="rect">
            <a:avLst/>
          </a:prstGeom>
          <a:solidFill>
            <a:srgbClr val="66A5F4"/>
          </a:solidFill>
          <a:ln w="76200">
            <a:solidFill>
              <a:srgbClr val="CCE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b="0" i="0" u="none" strike="noStrike" kern="1200" cap="none" spc="0" normalizeH="0" baseline="0">
              <a:ln>
                <a:noFill/>
              </a:ln>
              <a:solidFill>
                <a:schemeClr val="tx1"/>
              </a:solidFill>
              <a:effectLst/>
              <a:uLnTx/>
              <a:uFillTx/>
              <a:latin typeface="Arial" panose="020B0604020202020204" pitchFamily="34" charset="0"/>
              <a:cs typeface="Arial" panose="020B0604020202020204" pitchFamily="34" charset="0"/>
            </a:endParaRPr>
          </a:p>
        </p:txBody>
      </p:sp>
      <p:sp>
        <p:nvSpPr>
          <p:cNvPr id="8" name="Rektangel 7">
            <a:extLst>
              <a:ext uri="{FF2B5EF4-FFF2-40B4-BE49-F238E27FC236}">
                <a16:creationId xmlns:a16="http://schemas.microsoft.com/office/drawing/2014/main" id="{ADCFA0F7-9DBF-5FA7-DC1A-07A36F2E6BE8}"/>
              </a:ext>
            </a:extLst>
          </p:cNvPr>
          <p:cNvSpPr>
            <a:spLocks noGrp="1" noRot="1" noMove="1" noResize="1" noEditPoints="1" noAdjustHandles="1" noChangeArrowheads="1" noChangeShapeType="1"/>
          </p:cNvSpPr>
          <p:nvPr/>
        </p:nvSpPr>
        <p:spPr>
          <a:xfrm>
            <a:off x="6096000" y="4699592"/>
            <a:ext cx="4791740" cy="1615483"/>
          </a:xfrm>
          <a:prstGeom prst="rect">
            <a:avLst/>
          </a:prstGeom>
          <a:solidFill>
            <a:srgbClr val="66A5F4"/>
          </a:solidFill>
          <a:ln w="76200">
            <a:solidFill>
              <a:srgbClr val="CCE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b="0" i="0" u="none" strike="noStrike" kern="1200" cap="none" spc="0" normalizeH="0" baseline="0">
              <a:ln>
                <a:noFill/>
              </a:ln>
              <a:solidFill>
                <a:schemeClr val="tx1"/>
              </a:solidFill>
              <a:effectLst/>
              <a:uLnTx/>
              <a:uFillTx/>
              <a:latin typeface="Arial" panose="020B0604020202020204" pitchFamily="34" charset="0"/>
              <a:cs typeface="Arial" panose="020B0604020202020204" pitchFamily="34" charset="0"/>
            </a:endParaRPr>
          </a:p>
        </p:txBody>
      </p:sp>
      <p:cxnSp>
        <p:nvCxnSpPr>
          <p:cNvPr id="9" name="Rett linje 8">
            <a:extLst>
              <a:ext uri="{FF2B5EF4-FFF2-40B4-BE49-F238E27FC236}">
                <a16:creationId xmlns:a16="http://schemas.microsoft.com/office/drawing/2014/main" id="{07BA2B94-DD1A-49C2-C97F-0808EBA3B17F}"/>
              </a:ext>
            </a:extLst>
          </p:cNvPr>
          <p:cNvCxnSpPr>
            <a:cxnSpLocks noGrp="1" noRot="1" noMove="1" noResize="1" noEditPoints="1" noAdjustHandles="1" noChangeArrowheads="1" noChangeShapeType="1"/>
            <a:endCxn id="6" idx="1"/>
          </p:cNvCxnSpPr>
          <p:nvPr/>
        </p:nvCxnSpPr>
        <p:spPr>
          <a:xfrm flipV="1">
            <a:off x="4077585" y="1509422"/>
            <a:ext cx="2068035" cy="555718"/>
          </a:xfrm>
          <a:prstGeom prst="line">
            <a:avLst/>
          </a:prstGeom>
          <a:ln w="76200">
            <a:solidFill>
              <a:srgbClr val="CCE1FF"/>
            </a:solidFill>
          </a:ln>
        </p:spPr>
        <p:style>
          <a:lnRef idx="1">
            <a:schemeClr val="accent1"/>
          </a:lnRef>
          <a:fillRef idx="0">
            <a:schemeClr val="accent1"/>
          </a:fillRef>
          <a:effectRef idx="0">
            <a:schemeClr val="accent1"/>
          </a:effectRef>
          <a:fontRef idx="minor">
            <a:schemeClr val="tx1"/>
          </a:fontRef>
        </p:style>
      </p:cxnSp>
      <p:cxnSp>
        <p:nvCxnSpPr>
          <p:cNvPr id="11" name="Rett linje 10">
            <a:extLst>
              <a:ext uri="{FF2B5EF4-FFF2-40B4-BE49-F238E27FC236}">
                <a16:creationId xmlns:a16="http://schemas.microsoft.com/office/drawing/2014/main" id="{5289666F-2E59-415D-B253-8F27C127EADC}"/>
              </a:ext>
            </a:extLst>
          </p:cNvPr>
          <p:cNvCxnSpPr>
            <a:cxnSpLocks noGrp="1" noRot="1" noMove="1" noResize="1" noEditPoints="1" noAdjustHandles="1" noChangeArrowheads="1" noChangeShapeType="1"/>
            <a:endCxn id="8" idx="1"/>
          </p:cNvCxnSpPr>
          <p:nvPr/>
        </p:nvCxnSpPr>
        <p:spPr>
          <a:xfrm>
            <a:off x="4077585" y="4853625"/>
            <a:ext cx="2018415" cy="653709"/>
          </a:xfrm>
          <a:prstGeom prst="line">
            <a:avLst/>
          </a:prstGeom>
          <a:ln w="76200">
            <a:solidFill>
              <a:srgbClr val="CCE1FF"/>
            </a:solidFill>
          </a:ln>
        </p:spPr>
        <p:style>
          <a:lnRef idx="1">
            <a:schemeClr val="accent1"/>
          </a:lnRef>
          <a:fillRef idx="0">
            <a:schemeClr val="accent1"/>
          </a:fillRef>
          <a:effectRef idx="0">
            <a:schemeClr val="accent1"/>
          </a:effectRef>
          <a:fontRef idx="minor">
            <a:schemeClr val="tx1"/>
          </a:fontRef>
        </p:style>
      </p:cxnSp>
      <p:cxnSp>
        <p:nvCxnSpPr>
          <p:cNvPr id="13" name="Rett linje 12">
            <a:extLst>
              <a:ext uri="{FF2B5EF4-FFF2-40B4-BE49-F238E27FC236}">
                <a16:creationId xmlns:a16="http://schemas.microsoft.com/office/drawing/2014/main" id="{672E49C3-6CF0-B259-1143-15ABFA2E31AF}"/>
              </a:ext>
            </a:extLst>
          </p:cNvPr>
          <p:cNvCxnSpPr>
            <a:cxnSpLocks noGrp="1" noRot="1" noMove="1" noResize="1" noEditPoints="1" noAdjustHandles="1" noChangeArrowheads="1" noChangeShapeType="1"/>
            <a:endCxn id="7" idx="1"/>
          </p:cNvCxnSpPr>
          <p:nvPr/>
        </p:nvCxnSpPr>
        <p:spPr>
          <a:xfrm>
            <a:off x="4774019" y="3459382"/>
            <a:ext cx="1321981" cy="17097"/>
          </a:xfrm>
          <a:prstGeom prst="line">
            <a:avLst/>
          </a:prstGeom>
          <a:ln w="76200">
            <a:solidFill>
              <a:srgbClr val="CCE1FF"/>
            </a:solidFill>
          </a:ln>
        </p:spPr>
        <p:style>
          <a:lnRef idx="1">
            <a:schemeClr val="accent1"/>
          </a:lnRef>
          <a:fillRef idx="0">
            <a:schemeClr val="accent1"/>
          </a:fillRef>
          <a:effectRef idx="0">
            <a:schemeClr val="accent1"/>
          </a:effectRef>
          <a:fontRef idx="minor">
            <a:schemeClr val="tx1"/>
          </a:fontRef>
        </p:style>
      </p:cxnSp>
      <p:sp>
        <p:nvSpPr>
          <p:cNvPr id="16" name="TekstSylinder 15">
            <a:extLst>
              <a:ext uri="{FF2B5EF4-FFF2-40B4-BE49-F238E27FC236}">
                <a16:creationId xmlns:a16="http://schemas.microsoft.com/office/drawing/2014/main" id="{336A4CDE-4D69-41B6-2532-8157EE7C84D0}"/>
              </a:ext>
            </a:extLst>
          </p:cNvPr>
          <p:cNvSpPr txBox="1">
            <a:spLocks noGrp="1" noRot="1" noMove="1" noResize="1" noEditPoints="1" noAdjustHandles="1" noChangeArrowheads="1" noChangeShapeType="1"/>
          </p:cNvSpPr>
          <p:nvPr/>
        </p:nvSpPr>
        <p:spPr>
          <a:xfrm>
            <a:off x="948068" y="716405"/>
            <a:ext cx="4138724" cy="707886"/>
          </a:xfrm>
          <a:prstGeom prst="rect">
            <a:avLst/>
          </a:prstGeom>
          <a:noFill/>
        </p:spPr>
        <p:txBody>
          <a:bodyPr wrap="square">
            <a:spAutoFit/>
          </a:bodyPr>
          <a:lstStyle/>
          <a:p>
            <a:pPr algn="ctr"/>
            <a:r>
              <a:rPr lang="nb-NO" sz="2000" b="0">
                <a:latin typeface="Arial" panose="020B0604020202020204" pitchFamily="34" charset="0"/>
              </a:rPr>
              <a:t>Digitaliseringstrendene vi har sett </a:t>
            </a:r>
            <a:br>
              <a:rPr lang="nb-NO" sz="2000" b="0">
                <a:latin typeface="Arial" panose="020B0604020202020204" pitchFamily="34" charset="0"/>
              </a:rPr>
            </a:br>
            <a:r>
              <a:rPr lang="nb-NO" sz="2000" b="0">
                <a:latin typeface="Arial" panose="020B0604020202020204" pitchFamily="34" charset="0"/>
              </a:rPr>
              <a:t>frem til 2025…</a:t>
            </a:r>
            <a:endParaRPr lang="nb-NO" sz="2000"/>
          </a:p>
        </p:txBody>
      </p:sp>
      <p:sp>
        <p:nvSpPr>
          <p:cNvPr id="17" name="TekstSylinder 16">
            <a:extLst>
              <a:ext uri="{FF2B5EF4-FFF2-40B4-BE49-F238E27FC236}">
                <a16:creationId xmlns:a16="http://schemas.microsoft.com/office/drawing/2014/main" id="{DCC6389C-AC9E-77A6-B33B-FA691C30D2C4}"/>
              </a:ext>
            </a:extLst>
          </p:cNvPr>
          <p:cNvSpPr txBox="1">
            <a:spLocks noGrp="1" noRot="1" noMove="1" noResize="1" noEditPoints="1" noAdjustHandles="1" noChangeArrowheads="1" noChangeShapeType="1"/>
          </p:cNvSpPr>
          <p:nvPr/>
        </p:nvSpPr>
        <p:spPr>
          <a:xfrm>
            <a:off x="1003448" y="5557261"/>
            <a:ext cx="4138724" cy="707886"/>
          </a:xfrm>
          <a:prstGeom prst="rect">
            <a:avLst/>
          </a:prstGeom>
          <a:noFill/>
        </p:spPr>
        <p:txBody>
          <a:bodyPr wrap="square">
            <a:spAutoFit/>
          </a:bodyPr>
          <a:lstStyle/>
          <a:p>
            <a:pPr algn="ctr"/>
            <a:r>
              <a:rPr lang="nb-NO" sz="2000">
                <a:latin typeface="Arial" panose="020B0604020202020204" pitchFamily="34" charset="0"/>
              </a:rPr>
              <a:t>…er ikke nødvendigvis de som vil dominere fremover mot 2035</a:t>
            </a:r>
          </a:p>
        </p:txBody>
      </p:sp>
      <p:sp>
        <p:nvSpPr>
          <p:cNvPr id="18" name="TekstSylinder 17">
            <a:extLst>
              <a:ext uri="{FF2B5EF4-FFF2-40B4-BE49-F238E27FC236}">
                <a16:creationId xmlns:a16="http://schemas.microsoft.com/office/drawing/2014/main" id="{87866D01-3340-ADD1-2886-E191C12370CE}"/>
              </a:ext>
            </a:extLst>
          </p:cNvPr>
          <p:cNvSpPr txBox="1">
            <a:spLocks noGrp="1" noRot="1" noMove="1" noResize="1" noEditPoints="1" noAdjustHandles="1" noChangeArrowheads="1" noChangeShapeType="1"/>
          </p:cNvSpPr>
          <p:nvPr/>
        </p:nvSpPr>
        <p:spPr>
          <a:xfrm>
            <a:off x="6283841" y="4930349"/>
            <a:ext cx="393404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b="1" i="0" u="none" strike="noStrike" kern="1200" cap="none" spc="0" normalizeH="0" baseline="0">
                <a:ln>
                  <a:noFill/>
                </a:ln>
                <a:solidFill>
                  <a:schemeClr val="tx1"/>
                </a:solidFill>
                <a:effectLst/>
                <a:uLnTx/>
                <a:uFillTx/>
                <a:latin typeface="Arial" panose="020B0604020202020204" pitchFamily="34" charset="0"/>
                <a:cs typeface="Arial" panose="020B0604020202020204" pitchFamily="34" charset="0"/>
              </a:rPr>
              <a:t>Hvordan stole på noen?</a:t>
            </a:r>
            <a:endParaRPr kumimoji="0" lang="nb-NO" b="0" i="0" u="none" strike="noStrike" kern="1200" cap="none" spc="0" normalizeH="0" baseline="0">
              <a:ln>
                <a:noFill/>
              </a:ln>
              <a:solidFill>
                <a:schemeClr val="tx1"/>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b="0" i="0" u="none" strike="noStrike" kern="1200" cap="none" spc="0" normalizeH="0" baseline="0">
                <a:ln>
                  <a:noFill/>
                </a:ln>
                <a:solidFill>
                  <a:schemeClr val="tx1"/>
                </a:solidFill>
                <a:effectLst/>
                <a:uLnTx/>
                <a:uFillTx/>
                <a:latin typeface="Arial" panose="020B0604020202020204" pitchFamily="34" charset="0"/>
                <a:cs typeface="Arial" panose="020B0604020202020204" pitchFamily="34" charset="0"/>
              </a:rPr>
              <a:t>Valg av digitale verktøy kan </a:t>
            </a:r>
            <a:br>
              <a:rPr kumimoji="0" lang="nb-NO" b="0" i="0" u="none" strike="noStrike" kern="1200" cap="none" spc="0" normalizeH="0" baseline="0">
                <a:ln>
                  <a:noFill/>
                </a:ln>
                <a:solidFill>
                  <a:schemeClr val="tx1"/>
                </a:solidFill>
                <a:effectLst/>
                <a:uLnTx/>
                <a:uFillTx/>
                <a:latin typeface="Arial" panose="020B0604020202020204" pitchFamily="34" charset="0"/>
                <a:cs typeface="Arial" panose="020B0604020202020204" pitchFamily="34" charset="0"/>
              </a:rPr>
            </a:br>
            <a:r>
              <a:rPr kumimoji="0" lang="nb-NO" b="0" i="0" u="none" strike="noStrike" kern="1200" cap="none" spc="0" normalizeH="0" baseline="0">
                <a:ln>
                  <a:noFill/>
                </a:ln>
                <a:solidFill>
                  <a:schemeClr val="tx1"/>
                </a:solidFill>
                <a:effectLst/>
                <a:uLnTx/>
                <a:uFillTx/>
                <a:latin typeface="Arial" panose="020B0604020202020204" pitchFamily="34" charset="0"/>
                <a:cs typeface="Arial" panose="020B0604020202020204" pitchFamily="34" charset="0"/>
              </a:rPr>
              <a:t>også ha geopolitiske og </a:t>
            </a:r>
            <a:br>
              <a:rPr kumimoji="0" lang="nb-NO" b="0" i="0" u="none" strike="noStrike" kern="1200" cap="none" spc="0" normalizeH="0" baseline="0">
                <a:ln>
                  <a:noFill/>
                </a:ln>
                <a:solidFill>
                  <a:schemeClr val="tx1"/>
                </a:solidFill>
                <a:effectLst/>
                <a:uLnTx/>
                <a:uFillTx/>
                <a:latin typeface="Arial" panose="020B0604020202020204" pitchFamily="34" charset="0"/>
                <a:cs typeface="Arial" panose="020B0604020202020204" pitchFamily="34" charset="0"/>
              </a:rPr>
            </a:br>
            <a:r>
              <a:rPr kumimoji="0" lang="nb-NO" b="0" i="0" u="none" strike="noStrike" kern="1200" cap="none" spc="0" normalizeH="0" baseline="0">
                <a:ln>
                  <a:noFill/>
                </a:ln>
                <a:solidFill>
                  <a:schemeClr val="tx1"/>
                </a:solidFill>
                <a:effectLst/>
                <a:uLnTx/>
                <a:uFillTx/>
                <a:latin typeface="Arial" panose="020B0604020202020204" pitchFamily="34" charset="0"/>
                <a:cs typeface="Arial" panose="020B0604020202020204" pitchFamily="34" charset="0"/>
              </a:rPr>
              <a:t>sikkerhetsmessige dimensjoner</a:t>
            </a:r>
            <a:endParaRPr lang="nb-NO"/>
          </a:p>
        </p:txBody>
      </p:sp>
      <p:sp>
        <p:nvSpPr>
          <p:cNvPr id="19" name="TekstSylinder 18">
            <a:extLst>
              <a:ext uri="{FF2B5EF4-FFF2-40B4-BE49-F238E27FC236}">
                <a16:creationId xmlns:a16="http://schemas.microsoft.com/office/drawing/2014/main" id="{6C939F52-C88C-10D6-213F-D7E9D7453F4F}"/>
              </a:ext>
            </a:extLst>
          </p:cNvPr>
          <p:cNvSpPr txBox="1">
            <a:spLocks noGrp="1" noRot="1" noMove="1" noResize="1" noEditPoints="1" noAdjustHandles="1" noChangeArrowheads="1" noChangeShapeType="1"/>
          </p:cNvSpPr>
          <p:nvPr/>
        </p:nvSpPr>
        <p:spPr>
          <a:xfrm>
            <a:off x="6283841" y="2952659"/>
            <a:ext cx="393404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b="1" i="0" u="none" strike="noStrike" kern="1200" cap="none" spc="0" normalizeH="0" baseline="0">
                <a:ln>
                  <a:noFill/>
                </a:ln>
                <a:solidFill>
                  <a:schemeClr val="tx1"/>
                </a:solidFill>
                <a:effectLst/>
                <a:uLnTx/>
                <a:uFillTx/>
                <a:latin typeface="Arial" panose="020B0604020202020204" pitchFamily="34" charset="0"/>
                <a:cs typeface="Arial" panose="020B0604020202020204" pitchFamily="34" charset="0"/>
              </a:rPr>
              <a:t>Hvordan gjøre det rett og riktig?</a:t>
            </a:r>
            <a:r>
              <a:rPr kumimoji="0" lang="nb-NO" b="0" i="0" u="none" strike="noStrike" kern="1200" cap="none" spc="0" normalizeH="0" baseline="0">
                <a:ln>
                  <a:noFill/>
                </a:ln>
                <a:solidFill>
                  <a:schemeClr val="tx1"/>
                </a:solidFill>
                <a:effectLst/>
                <a:uLnTx/>
                <a:uFillTx/>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b="0" i="0" u="none" strike="noStrike" kern="1200" cap="none" spc="0" normalizeH="0" baseline="0">
                <a:ln>
                  <a:noFill/>
                </a:ln>
                <a:solidFill>
                  <a:schemeClr val="tx1"/>
                </a:solidFill>
                <a:effectLst/>
                <a:uLnTx/>
                <a:uFillTx/>
                <a:latin typeface="Arial" panose="020B0604020202020204" pitchFamily="34" charset="0"/>
                <a:cs typeface="Arial" panose="020B0604020202020204" pitchFamily="34" charset="0"/>
              </a:rPr>
              <a:t>KI spås samme </a:t>
            </a:r>
            <a:r>
              <a:rPr kumimoji="0" lang="nb-NO" b="0" i="0" u="none" strike="noStrike" kern="1200" cap="none" spc="0" normalizeH="0" baseline="0" err="1">
                <a:ln>
                  <a:noFill/>
                </a:ln>
                <a:solidFill>
                  <a:schemeClr val="tx1"/>
                </a:solidFill>
                <a:effectLst/>
                <a:uLnTx/>
                <a:uFillTx/>
                <a:latin typeface="Arial" panose="020B0604020202020204" pitchFamily="34" charset="0"/>
                <a:cs typeface="Arial" panose="020B0604020202020204" pitchFamily="34" charset="0"/>
              </a:rPr>
              <a:t>disruptive</a:t>
            </a:r>
            <a:r>
              <a:rPr kumimoji="0" lang="nb-NO" b="0" i="0" u="none" strike="noStrike" kern="1200" cap="none" spc="0" normalizeH="0" baseline="0">
                <a:ln>
                  <a:noFill/>
                </a:ln>
                <a:solidFill>
                  <a:schemeClr val="tx1"/>
                </a:solidFill>
                <a:effectLst/>
                <a:uLnTx/>
                <a:uFillTx/>
                <a:latin typeface="Arial" panose="020B0604020202020204" pitchFamily="34" charset="0"/>
                <a:cs typeface="Arial" panose="020B0604020202020204" pitchFamily="34" charset="0"/>
              </a:rPr>
              <a:t> kraft </a:t>
            </a:r>
            <a:br>
              <a:rPr kumimoji="0" lang="nb-NO" b="0" i="0" u="none" strike="noStrike" kern="1200" cap="none" spc="0" normalizeH="0" baseline="0">
                <a:ln>
                  <a:noFill/>
                </a:ln>
                <a:solidFill>
                  <a:schemeClr val="tx1"/>
                </a:solidFill>
                <a:effectLst/>
                <a:uLnTx/>
                <a:uFillTx/>
                <a:latin typeface="Arial" panose="020B0604020202020204" pitchFamily="34" charset="0"/>
                <a:cs typeface="Arial" panose="020B0604020202020204" pitchFamily="34" charset="0"/>
              </a:rPr>
            </a:br>
            <a:r>
              <a:rPr kumimoji="0" lang="nb-NO" b="0" i="0" u="none" strike="noStrike" kern="1200" cap="none" spc="0" normalizeH="0" baseline="0">
                <a:ln>
                  <a:noFill/>
                </a:ln>
                <a:solidFill>
                  <a:schemeClr val="tx1"/>
                </a:solidFill>
                <a:effectLst/>
                <a:uLnTx/>
                <a:uFillTx/>
                <a:latin typeface="Arial" panose="020B0604020202020204" pitchFamily="34" charset="0"/>
                <a:cs typeface="Arial" panose="020B0604020202020204" pitchFamily="34" charset="0"/>
              </a:rPr>
              <a:t>som smarttelefonen, men har </a:t>
            </a:r>
            <a:br>
              <a:rPr kumimoji="0" lang="nb-NO" b="0" i="0" u="none" strike="noStrike" kern="1200" cap="none" spc="0" normalizeH="0" baseline="0">
                <a:ln>
                  <a:noFill/>
                </a:ln>
                <a:solidFill>
                  <a:schemeClr val="tx1"/>
                </a:solidFill>
                <a:effectLst/>
                <a:uLnTx/>
                <a:uFillTx/>
                <a:latin typeface="Arial" panose="020B0604020202020204" pitchFamily="34" charset="0"/>
                <a:cs typeface="Arial" panose="020B0604020202020204" pitchFamily="34" charset="0"/>
              </a:rPr>
            </a:br>
            <a:r>
              <a:rPr kumimoji="0" lang="nb-NO" b="0" i="0" u="none" strike="noStrike" kern="1200" cap="none" spc="0" normalizeH="0" baseline="0">
                <a:ln>
                  <a:noFill/>
                </a:ln>
                <a:solidFill>
                  <a:schemeClr val="tx1"/>
                </a:solidFill>
                <a:effectLst/>
                <a:uLnTx/>
                <a:uFillTx/>
                <a:latin typeface="Arial" panose="020B0604020202020204" pitchFamily="34" charset="0"/>
                <a:cs typeface="Arial" panose="020B0604020202020204" pitchFamily="34" charset="0"/>
              </a:rPr>
              <a:t>rettslig og etisk fallhøyde </a:t>
            </a:r>
            <a:endParaRPr lang="nb-NO"/>
          </a:p>
        </p:txBody>
      </p:sp>
      <p:sp>
        <p:nvSpPr>
          <p:cNvPr id="20" name="TekstSylinder 19">
            <a:extLst>
              <a:ext uri="{FF2B5EF4-FFF2-40B4-BE49-F238E27FC236}">
                <a16:creationId xmlns:a16="http://schemas.microsoft.com/office/drawing/2014/main" id="{9084C8F6-2252-FB1D-F146-9D158E517BD6}"/>
              </a:ext>
            </a:extLst>
          </p:cNvPr>
          <p:cNvSpPr txBox="1">
            <a:spLocks noGrp="1" noRot="1" noMove="1" noResize="1" noEditPoints="1" noAdjustHandles="1" noChangeArrowheads="1" noChangeShapeType="1"/>
          </p:cNvSpPr>
          <p:nvPr/>
        </p:nvSpPr>
        <p:spPr>
          <a:xfrm>
            <a:off x="6368013" y="903676"/>
            <a:ext cx="331735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b="1" i="0" u="none" strike="noStrike" kern="1200" cap="none" spc="0" normalizeH="0" baseline="0">
                <a:ln>
                  <a:noFill/>
                </a:ln>
                <a:solidFill>
                  <a:schemeClr val="tx1"/>
                </a:solidFill>
                <a:effectLst/>
                <a:uLnTx/>
                <a:uFillTx/>
                <a:latin typeface="Arial" panose="020B0604020202020204" pitchFamily="34" charset="0"/>
                <a:cs typeface="Arial" panose="020B0604020202020204" pitchFamily="34" charset="0"/>
              </a:rPr>
              <a:t>Hvordan digitalisere?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b="0" i="0" u="none" strike="noStrike" kern="1200" cap="none" spc="0" normalizeH="0" baseline="0">
                <a:ln>
                  <a:noFill/>
                </a:ln>
                <a:solidFill>
                  <a:schemeClr val="tx1"/>
                </a:solidFill>
                <a:effectLst/>
                <a:uLnTx/>
                <a:uFillTx/>
                <a:latin typeface="Arial" panose="020B0604020202020204" pitchFamily="34" charset="0"/>
                <a:cs typeface="Arial" panose="020B0604020202020204" pitchFamily="34" charset="0"/>
              </a:rPr>
              <a:t>Finansieringsmodeller, </a:t>
            </a:r>
            <a:r>
              <a:rPr lang="nb-NO">
                <a:solidFill>
                  <a:schemeClr val="tx1"/>
                </a:solidFill>
                <a:latin typeface="Arial" panose="020B0604020202020204" pitchFamily="34" charset="0"/>
                <a:cs typeface="Arial" panose="020B0604020202020204" pitchFamily="34" charset="0"/>
              </a:rPr>
              <a:t>mest </a:t>
            </a:r>
            <a:br>
              <a:rPr lang="nb-NO">
                <a:solidFill>
                  <a:schemeClr val="tx1"/>
                </a:solidFill>
                <a:latin typeface="Arial" panose="020B0604020202020204" pitchFamily="34" charset="0"/>
                <a:cs typeface="Arial" panose="020B0604020202020204" pitchFamily="34" charset="0"/>
              </a:rPr>
            </a:br>
            <a:r>
              <a:rPr lang="nb-NO">
                <a:solidFill>
                  <a:schemeClr val="tx1"/>
                </a:solidFill>
                <a:latin typeface="Arial" panose="020B0604020202020204" pitchFamily="34" charset="0"/>
                <a:cs typeface="Arial" panose="020B0604020202020204" pitchFamily="34" charset="0"/>
              </a:rPr>
              <a:t>mulig verdi for pengene,</a:t>
            </a:r>
          </a:p>
          <a:p>
            <a:pPr marL="0" marR="0" lvl="0" indent="0" algn="l" defTabSz="914400" rtl="0" eaLnBrk="1" fontAlgn="auto" latinLnBrk="0" hangingPunct="1">
              <a:lnSpc>
                <a:spcPct val="100000"/>
              </a:lnSpc>
              <a:spcBef>
                <a:spcPts val="0"/>
              </a:spcBef>
              <a:spcAft>
                <a:spcPts val="0"/>
              </a:spcAft>
              <a:buClrTx/>
              <a:buSzTx/>
              <a:buFontTx/>
              <a:buNone/>
              <a:tabLst/>
              <a:defRPr/>
            </a:pPr>
            <a:r>
              <a:rPr lang="nb-NO">
                <a:solidFill>
                  <a:schemeClr val="tx1"/>
                </a:solidFill>
                <a:latin typeface="Arial" panose="020B0604020202020204" pitchFamily="34" charset="0"/>
                <a:cs typeface="Arial" panose="020B0604020202020204" pitchFamily="34" charset="0"/>
              </a:rPr>
              <a:t>t</a:t>
            </a:r>
            <a:r>
              <a:rPr kumimoji="0" lang="nb-NO" b="0" i="0" u="none" strike="noStrike" kern="1200" cap="none" spc="0" normalizeH="0" baseline="0">
                <a:ln>
                  <a:noFill/>
                </a:ln>
                <a:solidFill>
                  <a:schemeClr val="tx1"/>
                </a:solidFill>
                <a:effectLst/>
                <a:uLnTx/>
                <a:uFillTx/>
                <a:latin typeface="Arial" panose="020B0604020202020204" pitchFamily="34" charset="0"/>
                <a:cs typeface="Arial" panose="020B0604020202020204" pitchFamily="34" charset="0"/>
              </a:rPr>
              <a:t>ilgang til kompetanse</a:t>
            </a:r>
          </a:p>
        </p:txBody>
      </p:sp>
      <p:pic>
        <p:nvPicPr>
          <p:cNvPr id="21" name="Graphic 25" descr="Programmer hunn med heldekkende fyll">
            <a:extLst>
              <a:ext uri="{FF2B5EF4-FFF2-40B4-BE49-F238E27FC236}">
                <a16:creationId xmlns:a16="http://schemas.microsoft.com/office/drawing/2014/main" id="{FE407979-99A1-361D-CB73-7208EFB6BD68}"/>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rcRect/>
          <a:stretch/>
        </p:blipFill>
        <p:spPr>
          <a:xfrm>
            <a:off x="2615610" y="3401719"/>
            <a:ext cx="914400" cy="914400"/>
          </a:xfrm>
          <a:prstGeom prst="rect">
            <a:avLst/>
          </a:prstGeom>
        </p:spPr>
      </p:pic>
      <p:pic>
        <p:nvPicPr>
          <p:cNvPr id="22" name="Graphic 18" descr="Robot with solid fill">
            <a:extLst>
              <a:ext uri="{FF2B5EF4-FFF2-40B4-BE49-F238E27FC236}">
                <a16:creationId xmlns:a16="http://schemas.microsoft.com/office/drawing/2014/main" id="{7BA96AE0-B1A0-C017-CBC2-29BDF1619192}"/>
              </a:ext>
            </a:extLst>
          </p:cNvPr>
          <p:cNvPicPr>
            <a:picLocks noGrp="1" noRot="1" noChangeAspec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9851067" y="3051177"/>
            <a:ext cx="914400" cy="914400"/>
          </a:xfrm>
          <a:prstGeom prst="rect">
            <a:avLst/>
          </a:prstGeom>
        </p:spPr>
      </p:pic>
      <p:pic>
        <p:nvPicPr>
          <p:cNvPr id="23" name="Graphic 21" descr="Seilbåt i piratstil med heldekkende fyll">
            <a:extLst>
              <a:ext uri="{FF2B5EF4-FFF2-40B4-BE49-F238E27FC236}">
                <a16:creationId xmlns:a16="http://schemas.microsoft.com/office/drawing/2014/main" id="{DB3CB959-98B0-4045-1E41-292066692C93}"/>
              </a:ext>
            </a:extLst>
          </p:cNvPr>
          <p:cNvPicPr>
            <a:picLocks noGrp="1" noRot="1" noChangeAspect="1" noMove="1" noResize="1" noEditPoints="1" noAdjustHandles="1" noChangeArrowheads="1" noChangeShapeType="1" noCrop="1"/>
          </p:cNvPicPr>
          <p:nvPr/>
        </p:nvPicPr>
        <p:blipFill>
          <a:blip r:embed="rId7">
            <a:extLst>
              <a:ext uri="{96DAC541-7B7A-43D3-8B79-37D633B846F1}">
                <asvg:svgBlip xmlns:asvg="http://schemas.microsoft.com/office/drawing/2016/SVG/main" r:embed="rId8"/>
              </a:ext>
            </a:extLst>
          </a:blip>
          <a:srcRect/>
          <a:stretch/>
        </p:blipFill>
        <p:spPr>
          <a:xfrm>
            <a:off x="9851066" y="5100061"/>
            <a:ext cx="914400" cy="914400"/>
          </a:xfrm>
          <a:prstGeom prst="rect">
            <a:avLst/>
          </a:prstGeom>
        </p:spPr>
      </p:pic>
      <p:pic>
        <p:nvPicPr>
          <p:cNvPr id="24" name="Graphic 25" descr="Mynter med heldekkende fyll">
            <a:extLst>
              <a:ext uri="{FF2B5EF4-FFF2-40B4-BE49-F238E27FC236}">
                <a16:creationId xmlns:a16="http://schemas.microsoft.com/office/drawing/2014/main" id="{6E2F55C3-67D8-7F9C-F51D-54E8D364E2A3}"/>
              </a:ext>
            </a:extLst>
          </p:cNvPr>
          <p:cNvPicPr>
            <a:picLocks noGrp="1" noRot="1" noChangeAspect="1" noMove="1" noResize="1" noEditPoints="1" noAdjustHandles="1" noChangeArrowheads="1" noChangeShapeType="1" noCrop="1"/>
          </p:cNvPicPr>
          <p:nvPr/>
        </p:nvPicPr>
        <p:blipFill>
          <a:blip r:embed="rId9">
            <a:extLst>
              <a:ext uri="{96DAC541-7B7A-43D3-8B79-37D633B846F1}">
                <asvg:svgBlip xmlns:asvg="http://schemas.microsoft.com/office/drawing/2016/SVG/main" r:embed="rId10"/>
              </a:ext>
            </a:extLst>
          </a:blip>
          <a:srcRect/>
          <a:stretch/>
        </p:blipFill>
        <p:spPr>
          <a:xfrm>
            <a:off x="9814497" y="1066334"/>
            <a:ext cx="914400" cy="914400"/>
          </a:xfrm>
          <a:prstGeom prst="rect">
            <a:avLst/>
          </a:prstGeom>
        </p:spPr>
      </p:pic>
    </p:spTree>
    <p:extLst>
      <p:ext uri="{BB962C8B-B14F-4D97-AF65-F5344CB8AC3E}">
        <p14:creationId xmlns:p14="http://schemas.microsoft.com/office/powerpoint/2010/main" val="34441766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C70DD-47D0-17ED-25D6-05D03D60A78A}"/>
            </a:ext>
          </a:extLst>
        </p:cNvPr>
        <p:cNvGrpSpPr/>
        <p:nvPr/>
      </p:nvGrpSpPr>
      <p:grpSpPr>
        <a:xfrm>
          <a:off x="0" y="0"/>
          <a:ext cx="0" cy="0"/>
          <a:chOff x="0" y="0"/>
          <a:chExt cx="0" cy="0"/>
        </a:xfrm>
      </p:grpSpPr>
      <p:pic>
        <p:nvPicPr>
          <p:cNvPr id="1028" name="Picture 4">
            <a:extLst>
              <a:ext uri="{FF2B5EF4-FFF2-40B4-BE49-F238E27FC236}">
                <a16:creationId xmlns:a16="http://schemas.microsoft.com/office/drawing/2014/main" id="{5640C900-5E4E-CE0A-2B21-CF15D71826EC}"/>
              </a:ext>
            </a:extLst>
          </p:cNvPr>
          <p:cNvPicPr>
            <a:picLocks noGrp="1" noRot="1" noChangeAspect="1" noMove="1" noResize="1" noEditPoints="1" noAdjustHandles="1" noChangeArrowheads="1" noChangeShapeType="1" noCrop="1"/>
          </p:cNvPicPr>
          <p:nvPr/>
        </p:nvPicPr>
        <p:blipFill rotWithShape="1">
          <a:blip r:embed="rId3" cstate="screen">
            <a:extLst>
              <a:ext uri="{28A0092B-C50C-407E-A947-70E740481C1C}">
                <a14:useLocalDpi xmlns:a14="http://schemas.microsoft.com/office/drawing/2010/main"/>
              </a:ext>
            </a:extLst>
          </a:blip>
          <a:srcRect/>
          <a:stretch/>
        </p:blipFill>
        <p:spPr bwMode="auto">
          <a:xfrm>
            <a:off x="2850006" y="244550"/>
            <a:ext cx="8994646" cy="6375326"/>
          </a:xfrm>
          <a:prstGeom prst="rect">
            <a:avLst/>
          </a:prstGeom>
          <a:noFill/>
          <a:extLst>
            <a:ext uri="{909E8E84-426E-40DD-AFC4-6F175D3DCCD1}">
              <a14:hiddenFill xmlns:a14="http://schemas.microsoft.com/office/drawing/2010/main">
                <a:solidFill>
                  <a:srgbClr val="FFFFFF"/>
                </a:solidFill>
              </a14:hiddenFill>
            </a:ext>
          </a:extLst>
        </p:spPr>
      </p:pic>
      <p:sp>
        <p:nvSpPr>
          <p:cNvPr id="7" name="Rektangel 6">
            <a:extLst>
              <a:ext uri="{FF2B5EF4-FFF2-40B4-BE49-F238E27FC236}">
                <a16:creationId xmlns:a16="http://schemas.microsoft.com/office/drawing/2014/main" id="{997915BC-E1DC-D942-3C11-E8658F4CF007}"/>
              </a:ext>
            </a:extLst>
          </p:cNvPr>
          <p:cNvSpPr>
            <a:spLocks noGrp="1" noRot="1" noMove="1" noResize="1" noEditPoints="1" noAdjustHandles="1" noChangeArrowheads="1" noChangeShapeType="1"/>
          </p:cNvSpPr>
          <p:nvPr/>
        </p:nvSpPr>
        <p:spPr>
          <a:xfrm>
            <a:off x="347349" y="558800"/>
            <a:ext cx="5748651" cy="1081088"/>
          </a:xfrm>
          <a:prstGeom prst="rect">
            <a:avLst/>
          </a:prstGeom>
          <a:solidFill>
            <a:srgbClr val="CC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Økonomiske levekår</a:t>
            </a:r>
          </a:p>
        </p:txBody>
      </p:sp>
    </p:spTree>
    <p:extLst>
      <p:ext uri="{BB962C8B-B14F-4D97-AF65-F5344CB8AC3E}">
        <p14:creationId xmlns:p14="http://schemas.microsoft.com/office/powerpoint/2010/main" val="29919759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E48DF0CA-08FD-ECAD-6403-3B27686C1D2F}"/>
              </a:ext>
            </a:extLst>
          </p:cNvPr>
          <p:cNvSpPr>
            <a:spLocks noGrp="1" noRot="1" noMove="1" noResize="1" noEditPoints="1" noAdjustHandles="1" noChangeArrowheads="1" noChangeShapeType="1"/>
          </p:cNvSpPr>
          <p:nvPr/>
        </p:nvSpPr>
        <p:spPr>
          <a:xfrm>
            <a:off x="6768326" y="1390580"/>
            <a:ext cx="4825644" cy="4808999"/>
          </a:xfrm>
          <a:prstGeom prst="rect">
            <a:avLst/>
          </a:prstGeom>
          <a:solidFill>
            <a:srgbClr val="CC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6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Tittel 1">
            <a:extLst>
              <a:ext uri="{FF2B5EF4-FFF2-40B4-BE49-F238E27FC236}">
                <a16:creationId xmlns:a16="http://schemas.microsoft.com/office/drawing/2014/main" id="{483EDFA2-F792-0740-74D1-51BE544B4EEC}"/>
              </a:ext>
            </a:extLst>
          </p:cNvPr>
          <p:cNvSpPr>
            <a:spLocks noGrp="1" noRot="1" noMove="1" noResize="1" noEditPoints="1" noAdjustHandles="1" noChangeArrowheads="1" noChangeShapeType="1"/>
          </p:cNvSpPr>
          <p:nvPr>
            <p:ph type="title"/>
          </p:nvPr>
        </p:nvSpPr>
        <p:spPr>
          <a:xfrm>
            <a:off x="838200" y="482400"/>
            <a:ext cx="10911840" cy="1072080"/>
          </a:xfrm>
        </p:spPr>
        <p:txBody>
          <a:bodyPr anchor="ctr">
            <a:normAutofit/>
          </a:bodyPr>
          <a:lstStyle/>
          <a:p>
            <a:r>
              <a:rPr lang="nb-NO"/>
              <a:t>Økt inntekt for alle grupper, men utflating det siste tiåret</a:t>
            </a:r>
          </a:p>
        </p:txBody>
      </p:sp>
      <p:pic>
        <p:nvPicPr>
          <p:cNvPr id="7" name="Bilde 6">
            <a:extLst>
              <a:ext uri="{FF2B5EF4-FFF2-40B4-BE49-F238E27FC236}">
                <a16:creationId xmlns:a16="http://schemas.microsoft.com/office/drawing/2014/main" id="{D279216C-0495-6CEF-91B0-81AF334C5B34}"/>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p:blipFill>
        <p:spPr>
          <a:xfrm>
            <a:off x="6949440" y="1554480"/>
            <a:ext cx="4460682" cy="4472609"/>
          </a:xfrm>
          <a:prstGeom prst="rect">
            <a:avLst/>
          </a:prstGeom>
        </p:spPr>
      </p:pic>
      <p:graphicFrame>
        <p:nvGraphicFramePr>
          <p:cNvPr id="6" name="Diagram 5">
            <a:extLst>
              <a:ext uri="{FF2B5EF4-FFF2-40B4-BE49-F238E27FC236}">
                <a16:creationId xmlns:a16="http://schemas.microsoft.com/office/drawing/2014/main" id="{973B7272-8843-43EC-9054-5BAB80A87F89}"/>
              </a:ext>
            </a:extLst>
          </p:cNvPr>
          <p:cNvGraphicFramePr>
            <a:graphicFrameLocks noGrp="1" noDrilldown="1" noMove="1" noResize="1"/>
          </p:cNvGraphicFramePr>
          <p:nvPr>
            <p:extLst>
              <p:ext uri="{D42A27DB-BD31-4B8C-83A1-F6EECF244321}">
                <p14:modId xmlns:p14="http://schemas.microsoft.com/office/powerpoint/2010/main" val="3120008520"/>
              </p:ext>
            </p:extLst>
          </p:nvPr>
        </p:nvGraphicFramePr>
        <p:xfrm>
          <a:off x="838200" y="1666058"/>
          <a:ext cx="5812971" cy="4495256"/>
        </p:xfrm>
        <a:graphic>
          <a:graphicData uri="http://schemas.openxmlformats.org/drawingml/2006/chart">
            <c:chart xmlns:c="http://schemas.openxmlformats.org/drawingml/2006/chart" xmlns:r="http://schemas.openxmlformats.org/officeDocument/2006/relationships" r:id="rId4"/>
          </a:graphicData>
        </a:graphic>
      </p:graphicFrame>
      <p:sp>
        <p:nvSpPr>
          <p:cNvPr id="4" name="TekstSylinder 3">
            <a:extLst>
              <a:ext uri="{FF2B5EF4-FFF2-40B4-BE49-F238E27FC236}">
                <a16:creationId xmlns:a16="http://schemas.microsoft.com/office/drawing/2014/main" id="{5F0630E8-1CCE-792A-FC69-B84E35FA0176}"/>
              </a:ext>
            </a:extLst>
          </p:cNvPr>
          <p:cNvSpPr txBox="1">
            <a:spLocks noGrp="1" noRot="1" noMove="1" noResize="1" noEditPoints="1" noAdjustHandles="1" noChangeArrowheads="1" noChangeShapeType="1"/>
          </p:cNvSpPr>
          <p:nvPr/>
        </p:nvSpPr>
        <p:spPr>
          <a:xfrm>
            <a:off x="9808484" y="6188818"/>
            <a:ext cx="1778558" cy="246221"/>
          </a:xfrm>
          <a:prstGeom prst="rect">
            <a:avLst/>
          </a:prstGeom>
          <a:noFill/>
        </p:spPr>
        <p:txBody>
          <a:bodyPr wrap="square" rtlCol="0">
            <a:spAutoFit/>
          </a:bodyPr>
          <a:lstStyle/>
          <a:p>
            <a:pPr algn="r"/>
            <a:r>
              <a:rPr lang="nb-NO" sz="1000">
                <a:solidFill>
                  <a:schemeClr val="tx1">
                    <a:lumMod val="50000"/>
                    <a:lumOff val="50000"/>
                  </a:schemeClr>
                </a:solidFill>
                <a:latin typeface="Arial" panose="020B0604020202020204" pitchFamily="34" charset="0"/>
                <a:cs typeface="Arial" panose="020B0604020202020204" pitchFamily="34" charset="0"/>
              </a:rPr>
              <a:t>Foto: </a:t>
            </a:r>
            <a:r>
              <a:rPr lang="nb-NO" sz="1000" err="1">
                <a:solidFill>
                  <a:schemeClr val="tx1">
                    <a:lumMod val="50000"/>
                    <a:lumOff val="50000"/>
                  </a:schemeClr>
                </a:solidFill>
                <a:latin typeface="Arial" panose="020B0604020202020204" pitchFamily="34" charset="0"/>
                <a:cs typeface="Arial" panose="020B0604020202020204" pitchFamily="34" charset="0"/>
              </a:rPr>
              <a:t>Colourbox</a:t>
            </a:r>
            <a:endParaRPr lang="nb-NO" sz="1000">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69853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E6F0FF"/>
        </a:solidFill>
        <a:effectLst/>
      </p:bgPr>
    </p:bg>
    <p:spTree>
      <p:nvGrpSpPr>
        <p:cNvPr id="1" name="">
          <a:extLst>
            <a:ext uri="{FF2B5EF4-FFF2-40B4-BE49-F238E27FC236}">
              <a16:creationId xmlns:a16="http://schemas.microsoft.com/office/drawing/2014/main" id="{0C5E9E02-8BDF-BBC4-A14F-EE078B769589}"/>
            </a:ext>
          </a:extLst>
        </p:cNvPr>
        <p:cNvGrpSpPr/>
        <p:nvPr/>
      </p:nvGrpSpPr>
      <p:grpSpPr>
        <a:xfrm>
          <a:off x="0" y="0"/>
          <a:ext cx="0" cy="0"/>
          <a:chOff x="0" y="0"/>
          <a:chExt cx="0" cy="0"/>
        </a:xfrm>
      </p:grpSpPr>
      <p:sp>
        <p:nvSpPr>
          <p:cNvPr id="3" name="Rektangel 2">
            <a:extLst>
              <a:ext uri="{FF2B5EF4-FFF2-40B4-BE49-F238E27FC236}">
                <a16:creationId xmlns:a16="http://schemas.microsoft.com/office/drawing/2014/main" id="{D6BAF8C1-4605-BEA0-0057-68142A26A391}"/>
              </a:ext>
            </a:extLst>
          </p:cNvPr>
          <p:cNvSpPr>
            <a:spLocks noGrp="1" noRot="1" noMove="1" noResize="1" noEditPoints="1" noAdjustHandles="1" noChangeArrowheads="1" noChangeShapeType="1"/>
          </p:cNvSpPr>
          <p:nvPr/>
        </p:nvSpPr>
        <p:spPr>
          <a:xfrm>
            <a:off x="6768326" y="1390580"/>
            <a:ext cx="4825644" cy="4808999"/>
          </a:xfrm>
          <a:prstGeom prst="rect">
            <a:avLst/>
          </a:prstGeom>
          <a:solidFill>
            <a:srgbClr val="CC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6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Tittel 1">
            <a:extLst>
              <a:ext uri="{FF2B5EF4-FFF2-40B4-BE49-F238E27FC236}">
                <a16:creationId xmlns:a16="http://schemas.microsoft.com/office/drawing/2014/main" id="{5DC4553F-414F-78D0-2F2E-1EB124795CAF}"/>
              </a:ext>
            </a:extLst>
          </p:cNvPr>
          <p:cNvSpPr>
            <a:spLocks noGrp="1" noRot="1" noMove="1" noResize="1" noEditPoints="1" noAdjustHandles="1" noChangeArrowheads="1" noChangeShapeType="1"/>
          </p:cNvSpPr>
          <p:nvPr>
            <p:ph type="title"/>
          </p:nvPr>
        </p:nvSpPr>
        <p:spPr>
          <a:xfrm>
            <a:off x="838200" y="482400"/>
            <a:ext cx="10825254" cy="1072080"/>
          </a:xfrm>
        </p:spPr>
        <p:txBody>
          <a:bodyPr anchor="ctr">
            <a:normAutofit/>
          </a:bodyPr>
          <a:lstStyle/>
          <a:p>
            <a:r>
              <a:rPr lang="nn-NO" sz="2700"/>
              <a:t>Færre med stram økonomi i Norge enn i EU, men </a:t>
            </a:r>
            <a:r>
              <a:rPr lang="nn-NO" sz="2700" err="1"/>
              <a:t>økning</a:t>
            </a:r>
            <a:r>
              <a:rPr lang="nn-NO" sz="2700"/>
              <a:t> etter 2020 </a:t>
            </a:r>
            <a:endParaRPr lang="nb-NO" sz="2700"/>
          </a:p>
        </p:txBody>
      </p:sp>
      <p:graphicFrame>
        <p:nvGraphicFramePr>
          <p:cNvPr id="6" name="Diagram 5">
            <a:extLst>
              <a:ext uri="{FF2B5EF4-FFF2-40B4-BE49-F238E27FC236}">
                <a16:creationId xmlns:a16="http://schemas.microsoft.com/office/drawing/2014/main" id="{174F05BF-50C9-ED1C-BCF3-9806024A21CB}"/>
              </a:ext>
            </a:extLst>
          </p:cNvPr>
          <p:cNvGraphicFramePr>
            <a:graphicFrameLocks noGrp="1" noDrilldown="1" noMove="1" noResize="1"/>
          </p:cNvGraphicFramePr>
          <p:nvPr>
            <p:extLst>
              <p:ext uri="{D42A27DB-BD31-4B8C-83A1-F6EECF244321}">
                <p14:modId xmlns:p14="http://schemas.microsoft.com/office/powerpoint/2010/main" val="2089621998"/>
              </p:ext>
            </p:extLst>
          </p:nvPr>
        </p:nvGraphicFramePr>
        <p:xfrm>
          <a:off x="838200" y="2327382"/>
          <a:ext cx="5533571" cy="4204045"/>
        </p:xfrm>
        <a:graphic>
          <a:graphicData uri="http://schemas.openxmlformats.org/drawingml/2006/chart">
            <c:chart xmlns:c="http://schemas.openxmlformats.org/drawingml/2006/chart" xmlns:r="http://schemas.openxmlformats.org/officeDocument/2006/relationships" r:id="rId3"/>
          </a:graphicData>
        </a:graphic>
      </p:graphicFrame>
      <p:sp>
        <p:nvSpPr>
          <p:cNvPr id="9" name="TekstSylinder 8">
            <a:extLst>
              <a:ext uri="{FF2B5EF4-FFF2-40B4-BE49-F238E27FC236}">
                <a16:creationId xmlns:a16="http://schemas.microsoft.com/office/drawing/2014/main" id="{8C2872B3-045C-EDF5-E31C-A356FD4250EA}"/>
              </a:ext>
            </a:extLst>
          </p:cNvPr>
          <p:cNvSpPr txBox="1">
            <a:spLocks noGrp="1" noRot="1" noMove="1" noResize="1" noEditPoints="1" noAdjustHandles="1" noChangeArrowheads="1" noChangeShapeType="1"/>
          </p:cNvSpPr>
          <p:nvPr/>
        </p:nvSpPr>
        <p:spPr>
          <a:xfrm>
            <a:off x="914401" y="1679321"/>
            <a:ext cx="5533571" cy="523220"/>
          </a:xfrm>
          <a:prstGeom prst="rect">
            <a:avLst/>
          </a:prstGeom>
          <a:noFill/>
        </p:spPr>
        <p:txBody>
          <a:bodyPr wrap="square" rtlCol="0">
            <a:spAutoFit/>
          </a:bodyPr>
          <a:lstStyle/>
          <a:p>
            <a:r>
              <a:rPr lang="nb-NO" sz="1400">
                <a:latin typeface="Arial" panose="020B0604020202020204" pitchFamily="34" charset="0"/>
                <a:cs typeface="Arial" panose="020B0604020202020204" pitchFamily="34" charset="0"/>
              </a:rPr>
              <a:t>Andel som rapporterer at det er vanskelig/svært vanskelig å få endene til å møtes</a:t>
            </a:r>
          </a:p>
        </p:txBody>
      </p:sp>
      <p:sp>
        <p:nvSpPr>
          <p:cNvPr id="10" name="TekstSylinder 9">
            <a:extLst>
              <a:ext uri="{FF2B5EF4-FFF2-40B4-BE49-F238E27FC236}">
                <a16:creationId xmlns:a16="http://schemas.microsoft.com/office/drawing/2014/main" id="{21F7E740-9B24-FD54-E0CE-7B08D2EBB95F}"/>
              </a:ext>
            </a:extLst>
          </p:cNvPr>
          <p:cNvSpPr txBox="1">
            <a:spLocks noGrp="1" noRot="1" noMove="1" noResize="1" noEditPoints="1" noAdjustHandles="1" noChangeArrowheads="1" noChangeShapeType="1"/>
          </p:cNvSpPr>
          <p:nvPr/>
        </p:nvSpPr>
        <p:spPr>
          <a:xfrm>
            <a:off x="9860881" y="6199579"/>
            <a:ext cx="1731014" cy="246221"/>
          </a:xfrm>
          <a:prstGeom prst="rect">
            <a:avLst/>
          </a:prstGeom>
          <a:noFill/>
        </p:spPr>
        <p:txBody>
          <a:bodyPr wrap="square" rtlCol="0">
            <a:spAutoFit/>
          </a:bodyPr>
          <a:lstStyle/>
          <a:p>
            <a:pPr algn="r"/>
            <a:r>
              <a:rPr lang="nb-NO" sz="1000">
                <a:solidFill>
                  <a:schemeClr val="tx1">
                    <a:lumMod val="50000"/>
                    <a:lumOff val="50000"/>
                  </a:schemeClr>
                </a:solidFill>
                <a:latin typeface="Arial" panose="020B0604020202020204" pitchFamily="34" charset="0"/>
                <a:cs typeface="Arial" panose="020B0604020202020204" pitchFamily="34" charset="0"/>
              </a:rPr>
              <a:t>Foto: Microsoft stockbilder</a:t>
            </a:r>
          </a:p>
        </p:txBody>
      </p:sp>
      <p:pic>
        <p:nvPicPr>
          <p:cNvPr id="7" name="Bilde 6" descr="Keramisk sparegris">
            <a:extLst>
              <a:ext uri="{FF2B5EF4-FFF2-40B4-BE49-F238E27FC236}">
                <a16:creationId xmlns:a16="http://schemas.microsoft.com/office/drawing/2014/main" id="{D18E27F1-6C43-959E-3266-4D5DC3B7264F}"/>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rcRect/>
          <a:stretch/>
        </p:blipFill>
        <p:spPr>
          <a:xfrm>
            <a:off x="6962774" y="1554480"/>
            <a:ext cx="4463715" cy="4484370"/>
          </a:xfrm>
          <a:prstGeom prst="rect">
            <a:avLst/>
          </a:prstGeom>
        </p:spPr>
      </p:pic>
    </p:spTree>
    <p:extLst>
      <p:ext uri="{BB962C8B-B14F-4D97-AF65-F5344CB8AC3E}">
        <p14:creationId xmlns:p14="http://schemas.microsoft.com/office/powerpoint/2010/main" val="20547952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13155A9-D880-F7A2-1095-CBF020057AB9}"/>
            </a:ext>
          </a:extLst>
        </p:cNvPr>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079421DC-563A-366E-6C34-D682F0E54CD8}"/>
              </a:ext>
            </a:extLst>
          </p:cNvPr>
          <p:cNvGraphicFramePr>
            <a:graphicFrameLocks noGrp="1" noDrilldown="1" noMove="1" noResize="1"/>
          </p:cNvGraphicFramePr>
          <p:nvPr>
            <p:extLst>
              <p:ext uri="{D42A27DB-BD31-4B8C-83A1-F6EECF244321}">
                <p14:modId xmlns:p14="http://schemas.microsoft.com/office/powerpoint/2010/main" val="1787860882"/>
              </p:ext>
            </p:extLst>
          </p:nvPr>
        </p:nvGraphicFramePr>
        <p:xfrm>
          <a:off x="891317" y="2457814"/>
          <a:ext cx="5669309" cy="3808731"/>
        </p:xfrm>
        <a:graphic>
          <a:graphicData uri="http://schemas.openxmlformats.org/drawingml/2006/chart">
            <c:chart xmlns:c="http://schemas.openxmlformats.org/drawingml/2006/chart" xmlns:r="http://schemas.openxmlformats.org/officeDocument/2006/relationships" r:id="rId3"/>
          </a:graphicData>
        </a:graphic>
      </p:graphicFrame>
      <p:sp>
        <p:nvSpPr>
          <p:cNvPr id="2" name="Tittel 1">
            <a:extLst>
              <a:ext uri="{FF2B5EF4-FFF2-40B4-BE49-F238E27FC236}">
                <a16:creationId xmlns:a16="http://schemas.microsoft.com/office/drawing/2014/main" id="{9710FAD0-3948-9B9E-B5EF-739B6CCF4BC5}"/>
              </a:ext>
            </a:extLst>
          </p:cNvPr>
          <p:cNvSpPr>
            <a:spLocks noGrp="1" noRot="1" noMove="1" noResize="1" noEditPoints="1" noAdjustHandles="1" noChangeArrowheads="1" noChangeShapeType="1"/>
          </p:cNvSpPr>
          <p:nvPr>
            <p:ph type="title"/>
          </p:nvPr>
        </p:nvSpPr>
        <p:spPr>
          <a:xfrm>
            <a:off x="838200" y="482400"/>
            <a:ext cx="10825254" cy="1072080"/>
          </a:xfrm>
        </p:spPr>
        <p:txBody>
          <a:bodyPr anchor="ctr">
            <a:normAutofit/>
          </a:bodyPr>
          <a:lstStyle/>
          <a:p>
            <a:r>
              <a:rPr lang="nn-NO"/>
              <a:t>Stram økonomi mest vanlig i etableringsfasen (25–44 år) </a:t>
            </a:r>
            <a:endParaRPr lang="nb-NO"/>
          </a:p>
        </p:txBody>
      </p:sp>
      <p:sp>
        <p:nvSpPr>
          <p:cNvPr id="9" name="TekstSylinder 8">
            <a:extLst>
              <a:ext uri="{FF2B5EF4-FFF2-40B4-BE49-F238E27FC236}">
                <a16:creationId xmlns:a16="http://schemas.microsoft.com/office/drawing/2014/main" id="{6E3CB255-74FF-DC44-E9CB-340CEB8A4237}"/>
              </a:ext>
            </a:extLst>
          </p:cNvPr>
          <p:cNvSpPr txBox="1">
            <a:spLocks noGrp="1" noRot="1" noMove="1" noResize="1" noEditPoints="1" noAdjustHandles="1" noChangeArrowheads="1" noChangeShapeType="1"/>
          </p:cNvSpPr>
          <p:nvPr/>
        </p:nvSpPr>
        <p:spPr>
          <a:xfrm>
            <a:off x="914401" y="1679321"/>
            <a:ext cx="5533571" cy="523220"/>
          </a:xfrm>
          <a:prstGeom prst="rect">
            <a:avLst/>
          </a:prstGeom>
          <a:noFill/>
        </p:spPr>
        <p:txBody>
          <a:bodyPr wrap="square" rtlCol="0">
            <a:spAutoFit/>
          </a:bodyPr>
          <a:lstStyle/>
          <a:p>
            <a:r>
              <a:rPr lang="nb-NO" sz="1400">
                <a:latin typeface="Arial" panose="020B0604020202020204" pitchFamily="34" charset="0"/>
                <a:cs typeface="Arial" panose="020B0604020202020204" pitchFamily="34" charset="0"/>
              </a:rPr>
              <a:t>Andel som rapporterer at det er vanskelig/svært vanskelig å få endene til å møtes</a:t>
            </a:r>
          </a:p>
        </p:txBody>
      </p:sp>
      <p:sp>
        <p:nvSpPr>
          <p:cNvPr id="5" name="Rektangel 4">
            <a:extLst>
              <a:ext uri="{FF2B5EF4-FFF2-40B4-BE49-F238E27FC236}">
                <a16:creationId xmlns:a16="http://schemas.microsoft.com/office/drawing/2014/main" id="{12CFB4B3-5876-4617-AD68-7C1BA9933A82}"/>
              </a:ext>
            </a:extLst>
          </p:cNvPr>
          <p:cNvSpPr>
            <a:spLocks noGrp="1" noRot="1" noMove="1" noResize="1" noEditPoints="1" noAdjustHandles="1" noChangeArrowheads="1" noChangeShapeType="1"/>
          </p:cNvSpPr>
          <p:nvPr/>
        </p:nvSpPr>
        <p:spPr>
          <a:xfrm>
            <a:off x="6768326" y="1390580"/>
            <a:ext cx="4825644" cy="4808999"/>
          </a:xfrm>
          <a:prstGeom prst="rect">
            <a:avLst/>
          </a:prstGeom>
          <a:solidFill>
            <a:srgbClr val="CC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6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TekstSylinder 5">
            <a:extLst>
              <a:ext uri="{FF2B5EF4-FFF2-40B4-BE49-F238E27FC236}">
                <a16:creationId xmlns:a16="http://schemas.microsoft.com/office/drawing/2014/main" id="{77384EF2-E5E5-DF7E-4D2B-C07C83877304}"/>
              </a:ext>
            </a:extLst>
          </p:cNvPr>
          <p:cNvSpPr txBox="1">
            <a:spLocks noGrp="1" noRot="1" noMove="1" noResize="1" noEditPoints="1" noAdjustHandles="1" noChangeArrowheads="1" noChangeShapeType="1"/>
          </p:cNvSpPr>
          <p:nvPr/>
        </p:nvSpPr>
        <p:spPr>
          <a:xfrm>
            <a:off x="9860881" y="6199579"/>
            <a:ext cx="1731014" cy="246221"/>
          </a:xfrm>
          <a:prstGeom prst="rect">
            <a:avLst/>
          </a:prstGeom>
          <a:noFill/>
        </p:spPr>
        <p:txBody>
          <a:bodyPr wrap="square" rtlCol="0">
            <a:spAutoFit/>
          </a:bodyPr>
          <a:lstStyle/>
          <a:p>
            <a:pPr algn="r"/>
            <a:r>
              <a:rPr lang="nb-NO" sz="1000">
                <a:solidFill>
                  <a:schemeClr val="tx1">
                    <a:lumMod val="50000"/>
                    <a:lumOff val="50000"/>
                  </a:schemeClr>
                </a:solidFill>
                <a:latin typeface="Arial" panose="020B0604020202020204" pitchFamily="34" charset="0"/>
                <a:cs typeface="Arial" panose="020B0604020202020204" pitchFamily="34" charset="0"/>
              </a:rPr>
              <a:t>Foto: Microsoft stockbilder</a:t>
            </a:r>
          </a:p>
        </p:txBody>
      </p:sp>
      <p:pic>
        <p:nvPicPr>
          <p:cNvPr id="8" name="Bilde 7" descr="Ulike størrelser på piggybanks i pastell farger">
            <a:extLst>
              <a:ext uri="{FF2B5EF4-FFF2-40B4-BE49-F238E27FC236}">
                <a16:creationId xmlns:a16="http://schemas.microsoft.com/office/drawing/2014/main" id="{2E21B3A4-1D99-3A1D-96F9-7E2F6EC7A9D2}"/>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rcRect/>
          <a:stretch/>
        </p:blipFill>
        <p:spPr>
          <a:xfrm>
            <a:off x="6946793" y="1554479"/>
            <a:ext cx="4439477" cy="4424902"/>
          </a:xfrm>
          <a:prstGeom prst="rect">
            <a:avLst/>
          </a:prstGeom>
        </p:spPr>
      </p:pic>
    </p:spTree>
    <p:extLst>
      <p:ext uri="{BB962C8B-B14F-4D97-AF65-F5344CB8AC3E}">
        <p14:creationId xmlns:p14="http://schemas.microsoft.com/office/powerpoint/2010/main" val="42737854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937BF1C-134E-EE70-45A1-D920D16524E5}"/>
            </a:ext>
          </a:extLst>
        </p:cNvPr>
        <p:cNvGrpSpPr/>
        <p:nvPr/>
      </p:nvGrpSpPr>
      <p:grpSpPr>
        <a:xfrm>
          <a:off x="0" y="0"/>
          <a:ext cx="0" cy="0"/>
          <a:chOff x="0" y="0"/>
          <a:chExt cx="0" cy="0"/>
        </a:xfrm>
      </p:grpSpPr>
      <p:sp>
        <p:nvSpPr>
          <p:cNvPr id="3" name="Rektangel 2">
            <a:extLst>
              <a:ext uri="{FF2B5EF4-FFF2-40B4-BE49-F238E27FC236}">
                <a16:creationId xmlns:a16="http://schemas.microsoft.com/office/drawing/2014/main" id="{B7B0DC0B-5B93-FA9D-B80A-5DC5DB47DF6D}"/>
              </a:ext>
            </a:extLst>
          </p:cNvPr>
          <p:cNvSpPr>
            <a:spLocks noGrp="1" noRot="1" noMove="1" noResize="1" noEditPoints="1" noAdjustHandles="1" noChangeArrowheads="1" noChangeShapeType="1"/>
          </p:cNvSpPr>
          <p:nvPr/>
        </p:nvSpPr>
        <p:spPr>
          <a:xfrm>
            <a:off x="6768326" y="1390580"/>
            <a:ext cx="4825644" cy="4808999"/>
          </a:xfrm>
          <a:prstGeom prst="rect">
            <a:avLst/>
          </a:prstGeom>
          <a:solidFill>
            <a:srgbClr val="CC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6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Tittel 1">
            <a:extLst>
              <a:ext uri="{FF2B5EF4-FFF2-40B4-BE49-F238E27FC236}">
                <a16:creationId xmlns:a16="http://schemas.microsoft.com/office/drawing/2014/main" id="{65A14473-4634-5D23-461D-2B5B2F87FA31}"/>
              </a:ext>
            </a:extLst>
          </p:cNvPr>
          <p:cNvSpPr>
            <a:spLocks noGrp="1" noRot="1" noMove="1" noResize="1" noEditPoints="1" noAdjustHandles="1" noChangeArrowheads="1" noChangeShapeType="1"/>
          </p:cNvSpPr>
          <p:nvPr>
            <p:ph type="title"/>
          </p:nvPr>
        </p:nvSpPr>
        <p:spPr>
          <a:xfrm>
            <a:off x="838200" y="482400"/>
            <a:ext cx="10825254" cy="1072080"/>
          </a:xfrm>
        </p:spPr>
        <p:txBody>
          <a:bodyPr anchor="ctr">
            <a:normAutofit/>
          </a:bodyPr>
          <a:lstStyle/>
          <a:p>
            <a:r>
              <a:rPr lang="nb-NO"/>
              <a:t>Nyankomne flyktninger har størst påvirkning på sosialhjelp</a:t>
            </a:r>
          </a:p>
        </p:txBody>
      </p:sp>
      <p:sp>
        <p:nvSpPr>
          <p:cNvPr id="9" name="TekstSylinder 8">
            <a:extLst>
              <a:ext uri="{FF2B5EF4-FFF2-40B4-BE49-F238E27FC236}">
                <a16:creationId xmlns:a16="http://schemas.microsoft.com/office/drawing/2014/main" id="{D5B62A63-468D-2D07-9113-13148622DB8D}"/>
              </a:ext>
            </a:extLst>
          </p:cNvPr>
          <p:cNvSpPr txBox="1">
            <a:spLocks noGrp="1" noRot="1" noMove="1" noResize="1" noEditPoints="1" noAdjustHandles="1" noChangeArrowheads="1" noChangeShapeType="1"/>
          </p:cNvSpPr>
          <p:nvPr/>
        </p:nvSpPr>
        <p:spPr>
          <a:xfrm>
            <a:off x="914401" y="1679321"/>
            <a:ext cx="5533571" cy="307777"/>
          </a:xfrm>
          <a:prstGeom prst="rect">
            <a:avLst/>
          </a:prstGeom>
          <a:noFill/>
        </p:spPr>
        <p:txBody>
          <a:bodyPr wrap="square" rtlCol="0">
            <a:spAutoFit/>
          </a:bodyPr>
          <a:lstStyle/>
          <a:p>
            <a:r>
              <a:rPr lang="nb-NO" sz="1400">
                <a:latin typeface="Arial" panose="020B0604020202020204" pitchFamily="34" charset="0"/>
                <a:cs typeface="Arial" panose="020B0604020202020204" pitchFamily="34" charset="0"/>
              </a:rPr>
              <a:t>Mottakere av økonomisk sosialhjelp etter landbakgrunn</a:t>
            </a:r>
          </a:p>
        </p:txBody>
      </p:sp>
      <p:sp>
        <p:nvSpPr>
          <p:cNvPr id="6" name="TekstSylinder 5">
            <a:extLst>
              <a:ext uri="{FF2B5EF4-FFF2-40B4-BE49-F238E27FC236}">
                <a16:creationId xmlns:a16="http://schemas.microsoft.com/office/drawing/2014/main" id="{1C4046F9-28E4-2287-4CC9-4D55E2FE11E5}"/>
              </a:ext>
            </a:extLst>
          </p:cNvPr>
          <p:cNvSpPr txBox="1">
            <a:spLocks noGrp="1" noRot="1" noMove="1" noResize="1" noEditPoints="1" noAdjustHandles="1" noChangeArrowheads="1" noChangeShapeType="1"/>
          </p:cNvSpPr>
          <p:nvPr/>
        </p:nvSpPr>
        <p:spPr>
          <a:xfrm>
            <a:off x="9628408" y="6199579"/>
            <a:ext cx="2084313" cy="246221"/>
          </a:xfrm>
          <a:prstGeom prst="rect">
            <a:avLst/>
          </a:prstGeom>
          <a:noFill/>
        </p:spPr>
        <p:txBody>
          <a:bodyPr wrap="square" rtlCol="0">
            <a:spAutoFit/>
          </a:bodyPr>
          <a:lstStyle/>
          <a:p>
            <a:pPr algn="r"/>
            <a:r>
              <a:rPr lang="nb-NO" sz="1000">
                <a:solidFill>
                  <a:schemeClr val="tx1">
                    <a:lumMod val="50000"/>
                    <a:lumOff val="50000"/>
                  </a:schemeClr>
                </a:solidFill>
                <a:latin typeface="Arial" panose="020B0604020202020204" pitchFamily="34" charset="0"/>
                <a:cs typeface="Arial" panose="020B0604020202020204" pitchFamily="34" charset="0"/>
              </a:rPr>
              <a:t>Foto: </a:t>
            </a:r>
            <a:r>
              <a:rPr lang="nb-NO" sz="1000" err="1">
                <a:solidFill>
                  <a:schemeClr val="tx1">
                    <a:lumMod val="50000"/>
                    <a:lumOff val="50000"/>
                  </a:schemeClr>
                </a:solidFill>
                <a:latin typeface="Arial" panose="020B0604020202020204" pitchFamily="34" charset="0"/>
                <a:cs typeface="Arial" panose="020B0604020202020204" pitchFamily="34" charset="0"/>
              </a:rPr>
              <a:t>Colourbox</a:t>
            </a:r>
            <a:endParaRPr lang="nb-NO" sz="1000">
              <a:solidFill>
                <a:schemeClr val="tx1">
                  <a:lumMod val="50000"/>
                  <a:lumOff val="50000"/>
                </a:schemeClr>
              </a:solidFill>
              <a:latin typeface="Arial" panose="020B0604020202020204" pitchFamily="34" charset="0"/>
              <a:cs typeface="Arial" panose="020B0604020202020204" pitchFamily="34" charset="0"/>
            </a:endParaRPr>
          </a:p>
        </p:txBody>
      </p:sp>
      <p:graphicFrame>
        <p:nvGraphicFramePr>
          <p:cNvPr id="4" name="Diagram 3">
            <a:extLst>
              <a:ext uri="{FF2B5EF4-FFF2-40B4-BE49-F238E27FC236}">
                <a16:creationId xmlns:a16="http://schemas.microsoft.com/office/drawing/2014/main" id="{C5FA92FB-8A04-46EF-8681-4AEB33F983B9}"/>
              </a:ext>
            </a:extLst>
          </p:cNvPr>
          <p:cNvGraphicFramePr>
            <a:graphicFrameLocks noGrp="1" noDrilldown="1" noMove="1" noResize="1"/>
          </p:cNvGraphicFramePr>
          <p:nvPr>
            <p:extLst>
              <p:ext uri="{D42A27DB-BD31-4B8C-83A1-F6EECF244321}">
                <p14:modId xmlns:p14="http://schemas.microsoft.com/office/powerpoint/2010/main" val="4030823515"/>
              </p:ext>
            </p:extLst>
          </p:nvPr>
        </p:nvGraphicFramePr>
        <p:xfrm>
          <a:off x="914401" y="2145732"/>
          <a:ext cx="5482800" cy="3790500"/>
        </p:xfrm>
        <a:graphic>
          <a:graphicData uri="http://schemas.openxmlformats.org/drawingml/2006/chart">
            <c:chart xmlns:c="http://schemas.openxmlformats.org/drawingml/2006/chart" xmlns:r="http://schemas.openxmlformats.org/officeDocument/2006/relationships" r:id="rId3"/>
          </a:graphicData>
        </a:graphic>
      </p:graphicFrame>
      <p:pic>
        <p:nvPicPr>
          <p:cNvPr id="8" name="Bilde 7" descr="Et bilde som inneholder sko, klær, person, jeans&#10;&#10;KI-generert innhold kan være feil.">
            <a:extLst>
              <a:ext uri="{FF2B5EF4-FFF2-40B4-BE49-F238E27FC236}">
                <a16:creationId xmlns:a16="http://schemas.microsoft.com/office/drawing/2014/main" id="{DAF39499-E74A-E3B7-467E-75D56AF9BB23}"/>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rcRect/>
          <a:stretch/>
        </p:blipFill>
        <p:spPr>
          <a:xfrm>
            <a:off x="6908413" y="1544004"/>
            <a:ext cx="4545470" cy="4502150"/>
          </a:xfrm>
          <a:prstGeom prst="rect">
            <a:avLst/>
          </a:prstGeom>
        </p:spPr>
      </p:pic>
    </p:spTree>
    <p:extLst>
      <p:ext uri="{BB962C8B-B14F-4D97-AF65-F5344CB8AC3E}">
        <p14:creationId xmlns:p14="http://schemas.microsoft.com/office/powerpoint/2010/main" val="22072097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E6F0FF"/>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7AF973A-594B-3DB6-B69F-BA34F27328CB}"/>
              </a:ext>
            </a:extLst>
          </p:cNvPr>
          <p:cNvSpPr>
            <a:spLocks noGrp="1" noRot="1" noMove="1" noResize="1" noEditPoints="1" noAdjustHandles="1" noChangeArrowheads="1" noChangeShapeType="1"/>
          </p:cNvSpPr>
          <p:nvPr/>
        </p:nvSpPr>
        <p:spPr>
          <a:xfrm>
            <a:off x="1309005" y="1727658"/>
            <a:ext cx="3091545" cy="1812468"/>
          </a:xfrm>
          <a:prstGeom prst="rect">
            <a:avLst/>
          </a:prstGeom>
          <a:solidFill>
            <a:srgbClr val="66A5F4"/>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b="1">
                <a:solidFill>
                  <a:schemeClr val="tx1"/>
                </a:solidFill>
                <a:latin typeface="Arial" panose="020B0604020202020204" pitchFamily="34" charset="0"/>
                <a:cs typeface="Arial" panose="020B0604020202020204" pitchFamily="34" charset="0"/>
              </a:rPr>
              <a:t>Stabil økonomi</a:t>
            </a:r>
          </a:p>
          <a:p>
            <a:pPr algn="ctr"/>
            <a:r>
              <a:rPr lang="nb-NO">
                <a:solidFill>
                  <a:schemeClr val="tx1"/>
                </a:solidFill>
                <a:latin typeface="Arial" panose="020B0604020202020204" pitchFamily="34" charset="0"/>
                <a:cs typeface="Arial" panose="020B0604020202020204" pitchFamily="34" charset="0"/>
              </a:rPr>
              <a:t>Lav arbeidsledighet</a:t>
            </a:r>
          </a:p>
          <a:p>
            <a:pPr algn="ctr"/>
            <a:r>
              <a:rPr lang="nb-NO">
                <a:solidFill>
                  <a:schemeClr val="tx1"/>
                </a:solidFill>
                <a:latin typeface="Arial" panose="020B0604020202020204" pitchFamily="34" charset="0"/>
                <a:cs typeface="Arial" panose="020B0604020202020204" pitchFamily="34" charset="0"/>
              </a:rPr>
              <a:t>Høy sysselsetting</a:t>
            </a:r>
          </a:p>
          <a:p>
            <a:pPr algn="ctr"/>
            <a:r>
              <a:rPr lang="nb-NO">
                <a:solidFill>
                  <a:schemeClr val="tx1"/>
                </a:solidFill>
                <a:latin typeface="Arial" panose="020B0604020202020204" pitchFamily="34" charset="0"/>
                <a:cs typeface="Arial" panose="020B0604020202020204" pitchFamily="34" charset="0"/>
              </a:rPr>
              <a:t>Moderat reallønnsvekst</a:t>
            </a:r>
          </a:p>
          <a:p>
            <a:pPr algn="ctr"/>
            <a:r>
              <a:rPr lang="nb-NO">
                <a:solidFill>
                  <a:schemeClr val="tx1"/>
                </a:solidFill>
                <a:latin typeface="Arial" panose="020B0604020202020204" pitchFamily="34" charset="0"/>
                <a:cs typeface="Arial" panose="020B0604020202020204" pitchFamily="34" charset="0"/>
              </a:rPr>
              <a:t>Høy, men synkende rente</a:t>
            </a:r>
          </a:p>
        </p:txBody>
      </p:sp>
      <p:sp>
        <p:nvSpPr>
          <p:cNvPr id="3" name="Rektangel 2">
            <a:extLst>
              <a:ext uri="{FF2B5EF4-FFF2-40B4-BE49-F238E27FC236}">
                <a16:creationId xmlns:a16="http://schemas.microsoft.com/office/drawing/2014/main" id="{7C7830EB-BC20-9DF9-348E-9BF30763F467}"/>
              </a:ext>
            </a:extLst>
          </p:cNvPr>
          <p:cNvSpPr>
            <a:spLocks noGrp="1" noRot="1" noMove="1" noResize="1" noEditPoints="1" noAdjustHandles="1" noChangeArrowheads="1" noChangeShapeType="1"/>
          </p:cNvSpPr>
          <p:nvPr/>
        </p:nvSpPr>
        <p:spPr>
          <a:xfrm>
            <a:off x="4593090" y="1727658"/>
            <a:ext cx="3091546" cy="1812468"/>
          </a:xfrm>
          <a:prstGeom prst="rect">
            <a:avLst/>
          </a:prstGeom>
          <a:solidFill>
            <a:srgbClr val="66A5F4"/>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b="1">
                <a:solidFill>
                  <a:schemeClr val="tx1"/>
                </a:solidFill>
                <a:latin typeface="Arial" panose="020B0604020202020204" pitchFamily="34" charset="0"/>
                <a:cs typeface="Arial" panose="020B0604020202020204" pitchFamily="34" charset="0"/>
              </a:rPr>
              <a:t>Handelskrig gir omstilling</a:t>
            </a:r>
          </a:p>
          <a:p>
            <a:pPr algn="ctr"/>
            <a:r>
              <a:rPr lang="nb-NO">
                <a:solidFill>
                  <a:schemeClr val="tx1"/>
                </a:solidFill>
                <a:latin typeface="Arial" panose="020B0604020202020204" pitchFamily="34" charset="0"/>
                <a:cs typeface="Arial" panose="020B0604020202020204" pitchFamily="34" charset="0"/>
              </a:rPr>
              <a:t>Periodevis økt ledighet</a:t>
            </a:r>
          </a:p>
          <a:p>
            <a:pPr algn="ctr"/>
            <a:r>
              <a:rPr lang="nb-NO">
                <a:solidFill>
                  <a:schemeClr val="tx1"/>
                </a:solidFill>
                <a:latin typeface="Arial" panose="020B0604020202020204" pitchFamily="34" charset="0"/>
                <a:cs typeface="Arial" panose="020B0604020202020204" pitchFamily="34" charset="0"/>
              </a:rPr>
              <a:t>Fortsatt høy inflasjon og rente</a:t>
            </a:r>
          </a:p>
          <a:p>
            <a:pPr algn="ctr"/>
            <a:r>
              <a:rPr lang="nb-NO">
                <a:solidFill>
                  <a:schemeClr val="tx1"/>
                </a:solidFill>
                <a:latin typeface="Arial" panose="020B0604020202020204" pitchFamily="34" charset="0"/>
                <a:cs typeface="Arial" panose="020B0604020202020204" pitchFamily="34" charset="0"/>
              </a:rPr>
              <a:t>Lav reallønnsvekst</a:t>
            </a:r>
          </a:p>
        </p:txBody>
      </p:sp>
      <p:sp>
        <p:nvSpPr>
          <p:cNvPr id="5" name="Rektangel 4">
            <a:extLst>
              <a:ext uri="{FF2B5EF4-FFF2-40B4-BE49-F238E27FC236}">
                <a16:creationId xmlns:a16="http://schemas.microsoft.com/office/drawing/2014/main" id="{728316E0-71C2-5DEF-681F-8B7BAEDBCFAC}"/>
              </a:ext>
            </a:extLst>
          </p:cNvPr>
          <p:cNvSpPr>
            <a:spLocks noGrp="1" noRot="1" noMove="1" noResize="1" noEditPoints="1" noAdjustHandles="1" noChangeArrowheads="1" noChangeShapeType="1"/>
          </p:cNvSpPr>
          <p:nvPr/>
        </p:nvSpPr>
        <p:spPr>
          <a:xfrm>
            <a:off x="7877175" y="1727658"/>
            <a:ext cx="3091545" cy="1812468"/>
          </a:xfrm>
          <a:prstGeom prst="rect">
            <a:avLst/>
          </a:prstGeom>
          <a:solidFill>
            <a:srgbClr val="66A5F4"/>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b="1">
                <a:solidFill>
                  <a:schemeClr val="tx1"/>
                </a:solidFill>
                <a:latin typeface="Arial" panose="020B0604020202020204" pitchFamily="34" charset="0"/>
                <a:cs typeface="Arial" panose="020B0604020202020204" pitchFamily="34" charset="0"/>
              </a:rPr>
              <a:t>Økonomisk tilbakeslag</a:t>
            </a:r>
          </a:p>
          <a:p>
            <a:pPr algn="ctr"/>
            <a:r>
              <a:rPr lang="nb-NO">
                <a:solidFill>
                  <a:schemeClr val="tx1"/>
                </a:solidFill>
                <a:latin typeface="Arial" panose="020B0604020202020204" pitchFamily="34" charset="0"/>
                <a:cs typeface="Arial" panose="020B0604020202020204" pitchFamily="34" charset="0"/>
              </a:rPr>
              <a:t>Global resesjon gir alvorlig nedgang</a:t>
            </a:r>
          </a:p>
          <a:p>
            <a:pPr algn="ctr"/>
            <a:r>
              <a:rPr lang="nb-NO">
                <a:solidFill>
                  <a:schemeClr val="tx1"/>
                </a:solidFill>
                <a:latin typeface="Arial" panose="020B0604020202020204" pitchFamily="34" charset="0"/>
                <a:cs typeface="Arial" panose="020B0604020202020204" pitchFamily="34" charset="0"/>
              </a:rPr>
              <a:t>Kraftig økt ledighet</a:t>
            </a:r>
          </a:p>
          <a:p>
            <a:pPr algn="ctr"/>
            <a:r>
              <a:rPr lang="nb-NO">
                <a:solidFill>
                  <a:schemeClr val="tx1"/>
                </a:solidFill>
                <a:latin typeface="Arial" panose="020B0604020202020204" pitchFamily="34" charset="0"/>
                <a:cs typeface="Arial" panose="020B0604020202020204" pitchFamily="34" charset="0"/>
              </a:rPr>
              <a:t>Boligprisfall</a:t>
            </a:r>
          </a:p>
        </p:txBody>
      </p:sp>
      <p:sp>
        <p:nvSpPr>
          <p:cNvPr id="6" name="Rektangel 5">
            <a:extLst>
              <a:ext uri="{FF2B5EF4-FFF2-40B4-BE49-F238E27FC236}">
                <a16:creationId xmlns:a16="http://schemas.microsoft.com/office/drawing/2014/main" id="{604A0AD3-9C67-D7F3-0783-3FA4B73A22C5}"/>
              </a:ext>
            </a:extLst>
          </p:cNvPr>
          <p:cNvSpPr>
            <a:spLocks noGrp="1" noRot="1" noMove="1" noResize="1" noEditPoints="1" noAdjustHandles="1" noChangeArrowheads="1" noChangeShapeType="1"/>
          </p:cNvSpPr>
          <p:nvPr/>
        </p:nvSpPr>
        <p:spPr>
          <a:xfrm>
            <a:off x="1309005" y="4435704"/>
            <a:ext cx="3091545" cy="1469796"/>
          </a:xfrm>
          <a:prstGeom prst="rect">
            <a:avLst/>
          </a:prstGeom>
          <a:solidFill>
            <a:srgbClr val="CCE1FF"/>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a:solidFill>
                  <a:schemeClr val="tx1"/>
                </a:solidFill>
                <a:latin typeface="Arial" panose="020B0604020202020204" pitchFamily="34" charset="0"/>
                <a:cs typeface="Arial" panose="020B0604020202020204" pitchFamily="34" charset="0"/>
              </a:rPr>
              <a:t>Stabilt eller svakt synkende sosialhjelpsbehov, hvis antall nye flyktninger fortsetter å avta</a:t>
            </a:r>
          </a:p>
        </p:txBody>
      </p:sp>
      <p:sp>
        <p:nvSpPr>
          <p:cNvPr id="12" name="Tittel 1">
            <a:extLst>
              <a:ext uri="{FF2B5EF4-FFF2-40B4-BE49-F238E27FC236}">
                <a16:creationId xmlns:a16="http://schemas.microsoft.com/office/drawing/2014/main" id="{074B4519-D176-7A5E-95F4-775451CFB070}"/>
              </a:ext>
            </a:extLst>
          </p:cNvPr>
          <p:cNvSpPr txBox="1">
            <a:spLocks noGrp="1" noRot="1" noMove="1" noResize="1" noEditPoints="1" noAdjustHandles="1" noChangeArrowheads="1" noChangeShapeType="1"/>
          </p:cNvSpPr>
          <p:nvPr/>
        </p:nvSpPr>
        <p:spPr>
          <a:xfrm>
            <a:off x="838200" y="482400"/>
            <a:ext cx="10515600" cy="517953"/>
          </a:xfrm>
          <a:prstGeom prst="rect">
            <a:avLst/>
          </a:prstGeom>
        </p:spPr>
        <p:txBody>
          <a:bodyPr/>
          <a:lstStyle>
            <a:lvl1pPr algn="l" defTabSz="914400" rtl="0" eaLnBrk="1" latinLnBrk="0" hangingPunct="1">
              <a:lnSpc>
                <a:spcPct val="90000"/>
              </a:lnSpc>
              <a:spcBef>
                <a:spcPct val="0"/>
              </a:spcBef>
              <a:buNone/>
              <a:defRPr sz="3200" b="0" kern="1200">
                <a:solidFill>
                  <a:schemeClr val="tx1"/>
                </a:solidFill>
                <a:latin typeface="Arial" panose="020B0604020202020204" pitchFamily="34" charset="0"/>
                <a:ea typeface="+mj-ea"/>
                <a:cs typeface="Arial" panose="020B0604020202020204" pitchFamily="34" charset="0"/>
              </a:defRPr>
            </a:lvl1pPr>
          </a:lstStyle>
          <a:p>
            <a:pPr algn="ctr"/>
            <a:r>
              <a:rPr lang="nb-NO"/>
              <a:t>Scenarioer for økonomisk utvikling </a:t>
            </a:r>
            <a:br>
              <a:rPr lang="nb-NO"/>
            </a:br>
            <a:r>
              <a:rPr lang="nb-NO"/>
              <a:t>og behovet for sosialhjelp</a:t>
            </a:r>
          </a:p>
        </p:txBody>
      </p:sp>
      <p:sp>
        <p:nvSpPr>
          <p:cNvPr id="14" name="Rektangel 13">
            <a:extLst>
              <a:ext uri="{FF2B5EF4-FFF2-40B4-BE49-F238E27FC236}">
                <a16:creationId xmlns:a16="http://schemas.microsoft.com/office/drawing/2014/main" id="{06864024-2DDA-BF3A-BF19-32646B23F8AF}"/>
              </a:ext>
            </a:extLst>
          </p:cNvPr>
          <p:cNvSpPr>
            <a:spLocks noGrp="1" noRot="1" noMove="1" noResize="1" noEditPoints="1" noAdjustHandles="1" noChangeArrowheads="1" noChangeShapeType="1"/>
          </p:cNvSpPr>
          <p:nvPr/>
        </p:nvSpPr>
        <p:spPr>
          <a:xfrm>
            <a:off x="4593090" y="4435704"/>
            <a:ext cx="3091545" cy="1469796"/>
          </a:xfrm>
          <a:prstGeom prst="rect">
            <a:avLst/>
          </a:prstGeom>
          <a:solidFill>
            <a:srgbClr val="CCE1FF"/>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a:solidFill>
                  <a:schemeClr val="tx1"/>
                </a:solidFill>
                <a:latin typeface="Arial" panose="020B0604020202020204" pitchFamily="34" charset="0"/>
                <a:cs typeface="Arial" panose="020B0604020202020204" pitchFamily="34" charset="0"/>
              </a:rPr>
              <a:t>Moderat økning i sosialhjelpsbehov</a:t>
            </a:r>
          </a:p>
        </p:txBody>
      </p:sp>
      <p:sp>
        <p:nvSpPr>
          <p:cNvPr id="15" name="Rektangel 14">
            <a:extLst>
              <a:ext uri="{FF2B5EF4-FFF2-40B4-BE49-F238E27FC236}">
                <a16:creationId xmlns:a16="http://schemas.microsoft.com/office/drawing/2014/main" id="{0EAD00BC-8E73-2730-BC7E-6B4953E390AB}"/>
              </a:ext>
            </a:extLst>
          </p:cNvPr>
          <p:cNvSpPr>
            <a:spLocks noGrp="1" noRot="1" noMove="1" noResize="1" noEditPoints="1" noAdjustHandles="1" noChangeArrowheads="1" noChangeShapeType="1"/>
          </p:cNvSpPr>
          <p:nvPr/>
        </p:nvSpPr>
        <p:spPr>
          <a:xfrm>
            <a:off x="7877174" y="4435704"/>
            <a:ext cx="3091545" cy="1469796"/>
          </a:xfrm>
          <a:prstGeom prst="rect">
            <a:avLst/>
          </a:prstGeom>
          <a:solidFill>
            <a:srgbClr val="CCE1FF"/>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a:solidFill>
                  <a:schemeClr val="tx1"/>
                </a:solidFill>
                <a:latin typeface="Arial" panose="020B0604020202020204" pitchFamily="34" charset="0"/>
                <a:cs typeface="Arial" panose="020B0604020202020204" pitchFamily="34" charset="0"/>
              </a:rPr>
              <a:t>Sterk økning i sosialhjelpsbehov</a:t>
            </a:r>
          </a:p>
        </p:txBody>
      </p:sp>
      <p:sp>
        <p:nvSpPr>
          <p:cNvPr id="4" name="Pil: ned 3">
            <a:extLst>
              <a:ext uri="{FF2B5EF4-FFF2-40B4-BE49-F238E27FC236}">
                <a16:creationId xmlns:a16="http://schemas.microsoft.com/office/drawing/2014/main" id="{580A774B-6B3B-8D45-8F02-9E740C5B8017}"/>
              </a:ext>
            </a:extLst>
          </p:cNvPr>
          <p:cNvSpPr>
            <a:spLocks noGrp="1" noRot="1" noMove="1" noResize="1" noEditPoints="1" noAdjustHandles="1" noChangeArrowheads="1" noChangeShapeType="1"/>
          </p:cNvSpPr>
          <p:nvPr/>
        </p:nvSpPr>
        <p:spPr>
          <a:xfrm>
            <a:off x="2610333" y="3693814"/>
            <a:ext cx="488888" cy="573617"/>
          </a:xfrm>
          <a:prstGeom prst="down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Pil: ned 6">
            <a:extLst>
              <a:ext uri="{FF2B5EF4-FFF2-40B4-BE49-F238E27FC236}">
                <a16:creationId xmlns:a16="http://schemas.microsoft.com/office/drawing/2014/main" id="{E2917459-ECFC-EC70-978E-7C22C738FFD6}"/>
              </a:ext>
            </a:extLst>
          </p:cNvPr>
          <p:cNvSpPr>
            <a:spLocks noGrp="1" noRot="1" noMove="1" noResize="1" noEditPoints="1" noAdjustHandles="1" noChangeArrowheads="1" noChangeShapeType="1"/>
          </p:cNvSpPr>
          <p:nvPr/>
        </p:nvSpPr>
        <p:spPr>
          <a:xfrm>
            <a:off x="5894418" y="3693813"/>
            <a:ext cx="488888" cy="573617"/>
          </a:xfrm>
          <a:prstGeom prst="down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Pil: ned 7">
            <a:extLst>
              <a:ext uri="{FF2B5EF4-FFF2-40B4-BE49-F238E27FC236}">
                <a16:creationId xmlns:a16="http://schemas.microsoft.com/office/drawing/2014/main" id="{FEE15FC1-1B30-4061-793C-127285B0A53E}"/>
              </a:ext>
            </a:extLst>
          </p:cNvPr>
          <p:cNvSpPr>
            <a:spLocks noGrp="1" noRot="1" noMove="1" noResize="1" noEditPoints="1" noAdjustHandles="1" noChangeArrowheads="1" noChangeShapeType="1"/>
          </p:cNvSpPr>
          <p:nvPr/>
        </p:nvSpPr>
        <p:spPr>
          <a:xfrm>
            <a:off x="9178502" y="3693812"/>
            <a:ext cx="488888" cy="573617"/>
          </a:xfrm>
          <a:prstGeom prst="down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4958423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7DEA4F4A-E8DD-5914-3D6F-4D85FACB1702}"/>
              </a:ext>
            </a:extLst>
          </p:cNvPr>
          <p:cNvSpPr>
            <a:spLocks noGrp="1" noRot="1" noMove="1" noResize="1" noEditPoints="1" noAdjustHandles="1" noChangeArrowheads="1" noChangeShapeType="1"/>
          </p:cNvSpPr>
          <p:nvPr/>
        </p:nvSpPr>
        <p:spPr>
          <a:xfrm>
            <a:off x="6768326" y="1361340"/>
            <a:ext cx="4825644" cy="4808999"/>
          </a:xfrm>
          <a:prstGeom prst="rect">
            <a:avLst/>
          </a:prstGeom>
          <a:solidFill>
            <a:srgbClr val="CC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6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Tittel 1">
            <a:extLst>
              <a:ext uri="{FF2B5EF4-FFF2-40B4-BE49-F238E27FC236}">
                <a16:creationId xmlns:a16="http://schemas.microsoft.com/office/drawing/2014/main" id="{11C59BFB-0618-261E-C502-C1B8DB479493}"/>
              </a:ext>
            </a:extLst>
          </p:cNvPr>
          <p:cNvSpPr>
            <a:spLocks noGrp="1" noRot="1" noMove="1" noResize="1" noEditPoints="1" noAdjustHandles="1" noChangeArrowheads="1" noChangeShapeType="1"/>
          </p:cNvSpPr>
          <p:nvPr>
            <p:ph type="title"/>
          </p:nvPr>
        </p:nvSpPr>
        <p:spPr>
          <a:xfrm>
            <a:off x="838200" y="482400"/>
            <a:ext cx="5257800" cy="1072080"/>
          </a:xfrm>
        </p:spPr>
        <p:txBody>
          <a:bodyPr anchor="ctr">
            <a:normAutofit/>
          </a:bodyPr>
          <a:lstStyle/>
          <a:p>
            <a:r>
              <a:rPr lang="nb-NO"/>
              <a:t>Viktigste endringer fra forrige omverdensanalyse</a:t>
            </a:r>
          </a:p>
        </p:txBody>
      </p:sp>
      <p:sp>
        <p:nvSpPr>
          <p:cNvPr id="3" name="Plassholder for innhold 2">
            <a:extLst>
              <a:ext uri="{FF2B5EF4-FFF2-40B4-BE49-F238E27FC236}">
                <a16:creationId xmlns:a16="http://schemas.microsoft.com/office/drawing/2014/main" id="{0FD5E812-88F9-D45C-4306-7337B5B5E934}"/>
              </a:ext>
            </a:extLst>
          </p:cNvPr>
          <p:cNvSpPr>
            <a:spLocks noGrp="1" noRot="1" noMove="1" noResize="1" noEditPoints="1" noAdjustHandles="1" noChangeArrowheads="1" noChangeShapeType="1"/>
          </p:cNvSpPr>
          <p:nvPr>
            <p:ph sz="half" idx="1"/>
          </p:nvPr>
        </p:nvSpPr>
        <p:spPr>
          <a:xfrm>
            <a:off x="838199" y="1825625"/>
            <a:ext cx="5583865" cy="4351338"/>
          </a:xfrm>
        </p:spPr>
        <p:txBody>
          <a:bodyPr>
            <a:normAutofit/>
          </a:bodyPr>
          <a:lstStyle/>
          <a:p>
            <a:r>
              <a:rPr lang="nb-NO" sz="1600"/>
              <a:t>Økt </a:t>
            </a:r>
            <a:r>
              <a:rPr lang="nb-NO" sz="1600" b="1"/>
              <a:t>global usikkerhet</a:t>
            </a:r>
          </a:p>
          <a:p>
            <a:pPr lvl="1"/>
            <a:r>
              <a:rPr lang="nb-NO" sz="1400"/>
              <a:t>Mer spent sikkerhetssituasjon og uro i verdenshandelen</a:t>
            </a:r>
          </a:p>
          <a:p>
            <a:pPr lvl="1"/>
            <a:r>
              <a:rPr lang="nb-NO" sz="1400"/>
              <a:t>Demokratier under press, også i Norge endres holdninger og verdier</a:t>
            </a:r>
          </a:p>
          <a:p>
            <a:endParaRPr lang="nb-NO" sz="1600"/>
          </a:p>
          <a:p>
            <a:r>
              <a:rPr lang="nb-NO" sz="1600" b="1"/>
              <a:t>Kunstig intelligens</a:t>
            </a:r>
            <a:r>
              <a:rPr lang="nb-NO" sz="1600"/>
              <a:t> modnes som teknologi </a:t>
            </a:r>
          </a:p>
          <a:p>
            <a:pPr lvl="1"/>
            <a:r>
              <a:rPr lang="nb-NO" sz="1400"/>
              <a:t>Tydeligere på aktuelle bruksområder på arbeidsmarkedet og for Nav, og på nye trusler</a:t>
            </a:r>
          </a:p>
          <a:p>
            <a:pPr marL="0" indent="0">
              <a:buNone/>
            </a:pPr>
            <a:endParaRPr lang="nb-NO" sz="1600"/>
          </a:p>
          <a:p>
            <a:r>
              <a:rPr lang="nb-NO" sz="1600" b="1"/>
              <a:t>Tydeligere gap </a:t>
            </a:r>
            <a:r>
              <a:rPr lang="nb-NO" sz="1600"/>
              <a:t>mellom brukernes forventninger om fysiske og digitale møter og tjenester</a:t>
            </a:r>
          </a:p>
          <a:p>
            <a:endParaRPr lang="nb-NO" sz="1600"/>
          </a:p>
          <a:p>
            <a:r>
              <a:rPr lang="nb-NO" sz="1600"/>
              <a:t>Mer </a:t>
            </a:r>
            <a:r>
              <a:rPr lang="nb-NO" sz="1600" b="1"/>
              <a:t>utsatte brukergrupper </a:t>
            </a:r>
            <a:r>
              <a:rPr lang="nb-NO" sz="1600"/>
              <a:t>og stram kommuneøkonomi øker presset på de sosiale tjenestene</a:t>
            </a:r>
          </a:p>
          <a:p>
            <a:endParaRPr lang="nb-NO" sz="1500"/>
          </a:p>
        </p:txBody>
      </p:sp>
      <p:pic>
        <p:nvPicPr>
          <p:cNvPr id="5" name="Bilde 4" descr="Person som holder globus-puslespill">
            <a:extLst>
              <a:ext uri="{FF2B5EF4-FFF2-40B4-BE49-F238E27FC236}">
                <a16:creationId xmlns:a16="http://schemas.microsoft.com/office/drawing/2014/main" id="{E16084AB-1FCE-F251-1909-744ADD1D8733}"/>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p:blipFill>
        <p:spPr>
          <a:xfrm>
            <a:off x="7038753" y="1622164"/>
            <a:ext cx="4315047" cy="4313462"/>
          </a:xfrm>
          <a:prstGeom prst="rect">
            <a:avLst/>
          </a:prstGeom>
          <a:noFill/>
        </p:spPr>
      </p:pic>
      <p:sp>
        <p:nvSpPr>
          <p:cNvPr id="6" name="TekstSylinder 5">
            <a:extLst>
              <a:ext uri="{FF2B5EF4-FFF2-40B4-BE49-F238E27FC236}">
                <a16:creationId xmlns:a16="http://schemas.microsoft.com/office/drawing/2014/main" id="{61C6E205-0473-2084-6D78-5ECB2C405829}"/>
              </a:ext>
            </a:extLst>
          </p:cNvPr>
          <p:cNvSpPr txBox="1">
            <a:spLocks noGrp="1" noRot="1" noMove="1" noResize="1" noEditPoints="1" noAdjustHandles="1" noChangeArrowheads="1" noChangeShapeType="1"/>
          </p:cNvSpPr>
          <p:nvPr/>
        </p:nvSpPr>
        <p:spPr>
          <a:xfrm>
            <a:off x="9815412" y="6196450"/>
            <a:ext cx="1778558" cy="246221"/>
          </a:xfrm>
          <a:prstGeom prst="rect">
            <a:avLst/>
          </a:prstGeom>
          <a:noFill/>
        </p:spPr>
        <p:txBody>
          <a:bodyPr wrap="square" rtlCol="0">
            <a:spAutoFit/>
          </a:bodyPr>
          <a:lstStyle/>
          <a:p>
            <a:pPr algn="r"/>
            <a:r>
              <a:rPr lang="nb-NO" sz="1000">
                <a:solidFill>
                  <a:schemeClr val="tx1">
                    <a:lumMod val="50000"/>
                    <a:lumOff val="50000"/>
                  </a:schemeClr>
                </a:solidFill>
                <a:latin typeface="Arial" panose="020B0604020202020204" pitchFamily="34" charset="0"/>
                <a:cs typeface="Arial" panose="020B0604020202020204" pitchFamily="34" charset="0"/>
              </a:rPr>
              <a:t>Foto: Microsoft stockbilder</a:t>
            </a:r>
          </a:p>
        </p:txBody>
      </p:sp>
    </p:spTree>
    <p:extLst>
      <p:ext uri="{BB962C8B-B14F-4D97-AF65-F5344CB8AC3E}">
        <p14:creationId xmlns:p14="http://schemas.microsoft.com/office/powerpoint/2010/main" val="4527742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6ECBBAD-2EA1-0BC2-630F-AAE11368619A}"/>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B9AB6CC6-41A1-7DDB-0996-C209C7E25481}"/>
              </a:ext>
            </a:extLst>
          </p:cNvPr>
          <p:cNvSpPr>
            <a:spLocks noGrp="1" noRot="1" noMove="1" noResize="1" noEditPoints="1" noAdjustHandles="1" noChangeArrowheads="1" noChangeShapeType="1"/>
          </p:cNvSpPr>
          <p:nvPr>
            <p:ph type="title"/>
          </p:nvPr>
        </p:nvSpPr>
        <p:spPr>
          <a:xfrm>
            <a:off x="838200" y="482400"/>
            <a:ext cx="10825254" cy="1072080"/>
          </a:xfrm>
        </p:spPr>
        <p:txBody>
          <a:bodyPr anchor="ctr">
            <a:normAutofit/>
          </a:bodyPr>
          <a:lstStyle/>
          <a:p>
            <a:r>
              <a:rPr lang="nb-NO"/>
              <a:t>Hva påvirker levekår og sosiale tjenester mot 2035?</a:t>
            </a:r>
          </a:p>
        </p:txBody>
      </p:sp>
      <p:pic>
        <p:nvPicPr>
          <p:cNvPr id="1026" name="Picture 2" descr="Stabler med gullmynter">
            <a:extLst>
              <a:ext uri="{FF2B5EF4-FFF2-40B4-BE49-F238E27FC236}">
                <a16:creationId xmlns:a16="http://schemas.microsoft.com/office/drawing/2014/main" id="{3E7B2870-5D62-AEC6-C463-D6A5CA9251B9}"/>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p:blipFill>
        <p:spPr bwMode="auto">
          <a:xfrm>
            <a:off x="337458" y="1553926"/>
            <a:ext cx="5809057" cy="3872704"/>
          </a:xfrm>
          <a:prstGeom prst="rect">
            <a:avLst/>
          </a:prstGeom>
          <a:noFill/>
          <a:extLst>
            <a:ext uri="{909E8E84-426E-40DD-AFC4-6F175D3DCCD1}">
              <a14:hiddenFill xmlns:a14="http://schemas.microsoft.com/office/drawing/2010/main">
                <a:solidFill>
                  <a:srgbClr val="FFFFFF"/>
                </a:solidFill>
              </a14:hiddenFill>
            </a:ext>
          </a:extLst>
        </p:spPr>
      </p:pic>
      <p:sp>
        <p:nvSpPr>
          <p:cNvPr id="6" name="TekstSylinder 5">
            <a:extLst>
              <a:ext uri="{FF2B5EF4-FFF2-40B4-BE49-F238E27FC236}">
                <a16:creationId xmlns:a16="http://schemas.microsoft.com/office/drawing/2014/main" id="{E7FE4A1A-5816-C46F-7C34-3B94C055C016}"/>
              </a:ext>
            </a:extLst>
          </p:cNvPr>
          <p:cNvSpPr txBox="1">
            <a:spLocks noGrp="1" noRot="1" noMove="1" noResize="1" noEditPoints="1" noAdjustHandles="1" noChangeArrowheads="1" noChangeShapeType="1"/>
          </p:cNvSpPr>
          <p:nvPr/>
        </p:nvSpPr>
        <p:spPr>
          <a:xfrm>
            <a:off x="3445849" y="5426630"/>
            <a:ext cx="2084313" cy="246221"/>
          </a:xfrm>
          <a:prstGeom prst="rect">
            <a:avLst/>
          </a:prstGeom>
          <a:noFill/>
        </p:spPr>
        <p:txBody>
          <a:bodyPr wrap="square" rtlCol="0">
            <a:spAutoFit/>
          </a:bodyPr>
          <a:lstStyle/>
          <a:p>
            <a:pPr algn="r"/>
            <a:r>
              <a:rPr lang="nb-NO" sz="1000">
                <a:solidFill>
                  <a:schemeClr val="tx1">
                    <a:lumMod val="50000"/>
                    <a:lumOff val="50000"/>
                  </a:schemeClr>
                </a:solidFill>
                <a:latin typeface="Arial" panose="020B0604020202020204" pitchFamily="34" charset="0"/>
                <a:cs typeface="Arial" panose="020B0604020202020204" pitchFamily="34" charset="0"/>
              </a:rPr>
              <a:t>Foto: Microsoft stockbilder</a:t>
            </a:r>
          </a:p>
        </p:txBody>
      </p:sp>
      <p:sp>
        <p:nvSpPr>
          <p:cNvPr id="3" name="Content Placeholder 2">
            <a:extLst>
              <a:ext uri="{FF2B5EF4-FFF2-40B4-BE49-F238E27FC236}">
                <a16:creationId xmlns:a16="http://schemas.microsoft.com/office/drawing/2014/main" id="{3CA1AA75-4249-7667-4F97-B107AF0BE874}"/>
              </a:ext>
            </a:extLst>
          </p:cNvPr>
          <p:cNvSpPr>
            <a:spLocks noGrp="1" noRot="1" noMove="1" noResize="1" noEditPoints="1" noAdjustHandles="1" noChangeArrowheads="1" noChangeShapeType="1"/>
          </p:cNvSpPr>
          <p:nvPr>
            <p:ph sz="half" idx="1"/>
          </p:nvPr>
        </p:nvSpPr>
        <p:spPr>
          <a:xfrm>
            <a:off x="6672942" y="1796576"/>
            <a:ext cx="4518933" cy="4351338"/>
          </a:xfrm>
        </p:spPr>
        <p:txBody>
          <a:bodyPr vert="horz" lIns="91440" tIns="45720" rIns="91440" bIns="45720" rtlCol="0" anchor="t">
            <a:normAutofit/>
          </a:bodyPr>
          <a:lstStyle/>
          <a:p>
            <a:pPr>
              <a:spcBef>
                <a:spcPts val="0"/>
              </a:spcBef>
              <a:spcAft>
                <a:spcPts val="600"/>
              </a:spcAft>
            </a:pPr>
            <a:r>
              <a:rPr lang="nb-NO" sz="2400"/>
              <a:t>Ankomst av flyktninger og integrering</a:t>
            </a:r>
          </a:p>
          <a:p>
            <a:pPr>
              <a:spcBef>
                <a:spcPts val="0"/>
              </a:spcBef>
              <a:spcAft>
                <a:spcPts val="600"/>
              </a:spcAft>
            </a:pPr>
            <a:endParaRPr lang="nb-NO" sz="2400"/>
          </a:p>
          <a:p>
            <a:pPr>
              <a:spcBef>
                <a:spcPts val="0"/>
              </a:spcBef>
              <a:spcAft>
                <a:spcPts val="600"/>
              </a:spcAft>
            </a:pPr>
            <a:r>
              <a:rPr lang="nb-NO" sz="2400"/>
              <a:t>Arbeidsledighet og økonomisk utvikling: Høy gjeld gir sårbarhet</a:t>
            </a:r>
          </a:p>
          <a:p>
            <a:pPr>
              <a:spcBef>
                <a:spcPts val="0"/>
              </a:spcBef>
              <a:spcAft>
                <a:spcPts val="600"/>
              </a:spcAft>
            </a:pPr>
            <a:endParaRPr lang="nb-NO" sz="2400"/>
          </a:p>
          <a:p>
            <a:pPr>
              <a:spcBef>
                <a:spcPts val="0"/>
              </a:spcBef>
              <a:spcAft>
                <a:spcPts val="600"/>
              </a:spcAft>
            </a:pPr>
            <a:r>
              <a:rPr lang="nb-NO" sz="2400"/>
              <a:t>Politiske tiltak, eksempelvis satser for barnetrygd</a:t>
            </a:r>
          </a:p>
        </p:txBody>
      </p:sp>
    </p:spTree>
    <p:extLst>
      <p:ext uri="{BB962C8B-B14F-4D97-AF65-F5344CB8AC3E}">
        <p14:creationId xmlns:p14="http://schemas.microsoft.com/office/powerpoint/2010/main" val="33005180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A6DDF2-D0A2-72E4-7794-1D76F1F39B16}"/>
            </a:ext>
          </a:extLst>
        </p:cNvPr>
        <p:cNvGrpSpPr/>
        <p:nvPr/>
      </p:nvGrpSpPr>
      <p:grpSpPr>
        <a:xfrm>
          <a:off x="0" y="0"/>
          <a:ext cx="0" cy="0"/>
          <a:chOff x="0" y="0"/>
          <a:chExt cx="0" cy="0"/>
        </a:xfrm>
      </p:grpSpPr>
      <p:pic>
        <p:nvPicPr>
          <p:cNvPr id="9" name="Bilde 8">
            <a:extLst>
              <a:ext uri="{FF2B5EF4-FFF2-40B4-BE49-F238E27FC236}">
                <a16:creationId xmlns:a16="http://schemas.microsoft.com/office/drawing/2014/main" id="{2A91B1C1-3BBA-2DDC-3030-6758A9E20218}"/>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p:blipFill>
        <p:spPr>
          <a:xfrm>
            <a:off x="2850005" y="244550"/>
            <a:ext cx="9079726" cy="6251944"/>
          </a:xfrm>
          <a:prstGeom prst="rect">
            <a:avLst/>
          </a:prstGeom>
        </p:spPr>
      </p:pic>
      <p:sp>
        <p:nvSpPr>
          <p:cNvPr id="7" name="Rektangel 6">
            <a:extLst>
              <a:ext uri="{FF2B5EF4-FFF2-40B4-BE49-F238E27FC236}">
                <a16:creationId xmlns:a16="http://schemas.microsoft.com/office/drawing/2014/main" id="{F314F6D3-1112-F9B9-AA3C-E7BF0736C264}"/>
              </a:ext>
            </a:extLst>
          </p:cNvPr>
          <p:cNvSpPr>
            <a:spLocks noGrp="1" noRot="1" noMove="1" noResize="1" noEditPoints="1" noAdjustHandles="1" noChangeArrowheads="1" noChangeShapeType="1"/>
          </p:cNvSpPr>
          <p:nvPr/>
        </p:nvSpPr>
        <p:spPr>
          <a:xfrm>
            <a:off x="347349" y="558800"/>
            <a:ext cx="5748651" cy="1081088"/>
          </a:xfrm>
          <a:prstGeom prst="rect">
            <a:avLst/>
          </a:prstGeom>
          <a:solidFill>
            <a:srgbClr val="CC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Helse</a:t>
            </a:r>
          </a:p>
        </p:txBody>
      </p:sp>
    </p:spTree>
    <p:extLst>
      <p:ext uri="{BB962C8B-B14F-4D97-AF65-F5344CB8AC3E}">
        <p14:creationId xmlns:p14="http://schemas.microsoft.com/office/powerpoint/2010/main" val="5544852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8A02A-AE97-4F49-B844-56624D85DBFF}"/>
              </a:ext>
            </a:extLst>
          </p:cNvPr>
          <p:cNvSpPr>
            <a:spLocks noGrp="1" noRot="1" noMove="1" noResize="1" noEditPoints="1" noAdjustHandles="1" noChangeArrowheads="1" noChangeShapeType="1"/>
          </p:cNvSpPr>
          <p:nvPr>
            <p:ph type="title"/>
          </p:nvPr>
        </p:nvSpPr>
        <p:spPr>
          <a:xfrm>
            <a:off x="838200" y="482400"/>
            <a:ext cx="5930126" cy="1072080"/>
          </a:xfrm>
        </p:spPr>
        <p:txBody>
          <a:bodyPr/>
          <a:lstStyle/>
          <a:p>
            <a:r>
              <a:rPr lang="nb-NO" noProof="0">
                <a:solidFill>
                  <a:schemeClr val="tx1"/>
                </a:solidFill>
              </a:rPr>
              <a:t>Vi </a:t>
            </a:r>
            <a:r>
              <a:rPr lang="nb-NO">
                <a:solidFill>
                  <a:schemeClr val="tx1"/>
                </a:solidFill>
              </a:rPr>
              <a:t>lever lenger</a:t>
            </a:r>
            <a:r>
              <a:rPr lang="nb-NO" noProof="0">
                <a:solidFill>
                  <a:schemeClr val="tx1"/>
                </a:solidFill>
              </a:rPr>
              <a:t>, men antall friske leveår øker mindre</a:t>
            </a:r>
          </a:p>
        </p:txBody>
      </p:sp>
      <p:sp>
        <p:nvSpPr>
          <p:cNvPr id="3" name="TekstSylinder 4">
            <a:extLst>
              <a:ext uri="{FF2B5EF4-FFF2-40B4-BE49-F238E27FC236}">
                <a16:creationId xmlns:a16="http://schemas.microsoft.com/office/drawing/2014/main" id="{8BD077CD-27E0-7147-98C6-B35E85553BF6}"/>
              </a:ext>
            </a:extLst>
          </p:cNvPr>
          <p:cNvSpPr txBox="1">
            <a:spLocks noGrp="1" noRot="1" noMove="1" noResize="1" noEditPoints="1" noAdjustHandles="1" noChangeArrowheads="1" noChangeShapeType="1"/>
          </p:cNvSpPr>
          <p:nvPr/>
        </p:nvSpPr>
        <p:spPr>
          <a:xfrm>
            <a:off x="2270524" y="6338998"/>
            <a:ext cx="4214830" cy="215444"/>
          </a:xfrm>
          <a:prstGeom prst="rect">
            <a:avLst/>
          </a:prstGeom>
          <a:noFill/>
        </p:spPr>
        <p:txBody>
          <a:bodyPr wrap="square" rtlCol="0">
            <a:spAutoFit/>
          </a:bodyPr>
          <a:lstStyle/>
          <a:p>
            <a:pPr algn="r"/>
            <a:r>
              <a:rPr lang="nb-NO" sz="800" b="1">
                <a:solidFill>
                  <a:schemeClr val="tx1">
                    <a:lumMod val="50000"/>
                    <a:lumOff val="50000"/>
                  </a:schemeClr>
                </a:solidFill>
                <a:latin typeface="Arial" panose="020B0604020202020204" pitchFamily="34" charset="0"/>
                <a:cs typeface="Arial" panose="020B0604020202020204" pitchFamily="34" charset="0"/>
              </a:rPr>
              <a:t>Kilde:</a:t>
            </a:r>
            <a:r>
              <a:rPr lang="nb-NO" sz="800">
                <a:solidFill>
                  <a:schemeClr val="tx1">
                    <a:lumMod val="50000"/>
                    <a:lumOff val="50000"/>
                  </a:schemeClr>
                </a:solidFill>
                <a:latin typeface="Arial" panose="020B0604020202020204" pitchFamily="34" charset="0"/>
                <a:cs typeface="Arial" panose="020B0604020202020204" pitchFamily="34" charset="0"/>
              </a:rPr>
              <a:t> SSB og Global </a:t>
            </a:r>
            <a:r>
              <a:rPr lang="nb-NO" sz="800" err="1">
                <a:solidFill>
                  <a:schemeClr val="tx1">
                    <a:lumMod val="50000"/>
                    <a:lumOff val="50000"/>
                  </a:schemeClr>
                </a:solidFill>
                <a:latin typeface="Arial" panose="020B0604020202020204" pitchFamily="34" charset="0"/>
                <a:cs typeface="Arial" panose="020B0604020202020204" pitchFamily="34" charset="0"/>
              </a:rPr>
              <a:t>Burden</a:t>
            </a:r>
            <a:r>
              <a:rPr lang="nb-NO" sz="800">
                <a:solidFill>
                  <a:schemeClr val="tx1">
                    <a:lumMod val="50000"/>
                    <a:lumOff val="50000"/>
                  </a:schemeClr>
                </a:solidFill>
                <a:latin typeface="Arial" panose="020B0604020202020204" pitchFamily="34" charset="0"/>
                <a:cs typeface="Arial" panose="020B0604020202020204" pitchFamily="34" charset="0"/>
              </a:rPr>
              <a:t> </a:t>
            </a:r>
            <a:r>
              <a:rPr lang="nb-NO" sz="800" err="1">
                <a:solidFill>
                  <a:schemeClr val="tx1">
                    <a:lumMod val="50000"/>
                    <a:lumOff val="50000"/>
                  </a:schemeClr>
                </a:solidFill>
                <a:latin typeface="Arial" panose="020B0604020202020204" pitchFamily="34" charset="0"/>
                <a:cs typeface="Arial" panose="020B0604020202020204" pitchFamily="34" charset="0"/>
              </a:rPr>
              <a:t>of</a:t>
            </a:r>
            <a:r>
              <a:rPr lang="nb-NO" sz="800">
                <a:solidFill>
                  <a:schemeClr val="tx1">
                    <a:lumMod val="50000"/>
                    <a:lumOff val="50000"/>
                  </a:schemeClr>
                </a:solidFill>
                <a:latin typeface="Arial" panose="020B0604020202020204" pitchFamily="34" charset="0"/>
                <a:cs typeface="Arial" panose="020B0604020202020204" pitchFamily="34" charset="0"/>
              </a:rPr>
              <a:t> </a:t>
            </a:r>
            <a:r>
              <a:rPr lang="nb-NO" sz="800" err="1">
                <a:solidFill>
                  <a:schemeClr val="tx1">
                    <a:lumMod val="50000"/>
                    <a:lumOff val="50000"/>
                  </a:schemeClr>
                </a:solidFill>
                <a:latin typeface="Arial" panose="020B0604020202020204" pitchFamily="34" charset="0"/>
                <a:cs typeface="Arial" panose="020B0604020202020204" pitchFamily="34" charset="0"/>
              </a:rPr>
              <a:t>Disease</a:t>
            </a:r>
            <a:r>
              <a:rPr lang="nb-NO" sz="800">
                <a:solidFill>
                  <a:schemeClr val="tx1">
                    <a:lumMod val="50000"/>
                    <a:lumOff val="50000"/>
                  </a:schemeClr>
                </a:solidFill>
                <a:latin typeface="Arial" panose="020B0604020202020204" pitchFamily="34" charset="0"/>
                <a:cs typeface="Arial" panose="020B0604020202020204" pitchFamily="34" charset="0"/>
              </a:rPr>
              <a:t>-prosjektet</a:t>
            </a:r>
          </a:p>
        </p:txBody>
      </p:sp>
      <p:graphicFrame>
        <p:nvGraphicFramePr>
          <p:cNvPr id="5" name="Diagram 4">
            <a:extLst>
              <a:ext uri="{FF2B5EF4-FFF2-40B4-BE49-F238E27FC236}">
                <a16:creationId xmlns:a16="http://schemas.microsoft.com/office/drawing/2014/main" id="{416A1D14-B3B2-45FD-9CEA-4041AE491C8E}"/>
              </a:ext>
            </a:extLst>
          </p:cNvPr>
          <p:cNvGraphicFramePr>
            <a:graphicFrameLocks noGrp="1" noDrilldown="1" noMove="1" noResize="1"/>
          </p:cNvGraphicFramePr>
          <p:nvPr>
            <p:extLst>
              <p:ext uri="{D42A27DB-BD31-4B8C-83A1-F6EECF244321}">
                <p14:modId xmlns:p14="http://schemas.microsoft.com/office/powerpoint/2010/main" val="545300939"/>
              </p:ext>
            </p:extLst>
          </p:nvPr>
        </p:nvGraphicFramePr>
        <p:xfrm>
          <a:off x="838200" y="1554480"/>
          <a:ext cx="5647154" cy="4892240"/>
        </p:xfrm>
        <a:graphic>
          <a:graphicData uri="http://schemas.openxmlformats.org/drawingml/2006/chart">
            <c:chart xmlns:c="http://schemas.openxmlformats.org/drawingml/2006/chart" xmlns:r="http://schemas.openxmlformats.org/officeDocument/2006/relationships" r:id="rId3"/>
          </a:graphicData>
        </a:graphic>
      </p:graphicFrame>
      <p:sp>
        <p:nvSpPr>
          <p:cNvPr id="4" name="Rektangel 3">
            <a:extLst>
              <a:ext uri="{FF2B5EF4-FFF2-40B4-BE49-F238E27FC236}">
                <a16:creationId xmlns:a16="http://schemas.microsoft.com/office/drawing/2014/main" id="{056A9B3C-01D1-BB01-2984-28DBB3369998}"/>
              </a:ext>
            </a:extLst>
          </p:cNvPr>
          <p:cNvSpPr>
            <a:spLocks noGrp="1" noRot="1" noMove="1" noResize="1" noEditPoints="1" noAdjustHandles="1" noChangeArrowheads="1" noChangeShapeType="1"/>
          </p:cNvSpPr>
          <p:nvPr/>
        </p:nvSpPr>
        <p:spPr>
          <a:xfrm>
            <a:off x="6768326" y="1369319"/>
            <a:ext cx="4825644" cy="4808999"/>
          </a:xfrm>
          <a:prstGeom prst="rect">
            <a:avLst/>
          </a:prstGeom>
          <a:solidFill>
            <a:srgbClr val="CC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6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6" name="Bilde 5">
            <a:extLst>
              <a:ext uri="{FF2B5EF4-FFF2-40B4-BE49-F238E27FC236}">
                <a16:creationId xmlns:a16="http://schemas.microsoft.com/office/drawing/2014/main" id="{F88C8FF6-AC88-D15F-FDC1-9DB73371B486}"/>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rcRect/>
          <a:stretch/>
        </p:blipFill>
        <p:spPr>
          <a:xfrm>
            <a:off x="6939677" y="1567925"/>
            <a:ext cx="4471273" cy="4381711"/>
          </a:xfrm>
          <a:prstGeom prst="rect">
            <a:avLst/>
          </a:prstGeom>
        </p:spPr>
      </p:pic>
      <p:sp>
        <p:nvSpPr>
          <p:cNvPr id="7" name="TekstSylinder 6">
            <a:extLst>
              <a:ext uri="{FF2B5EF4-FFF2-40B4-BE49-F238E27FC236}">
                <a16:creationId xmlns:a16="http://schemas.microsoft.com/office/drawing/2014/main" id="{9B0E1BDE-397E-778B-A890-448D70604BCB}"/>
              </a:ext>
            </a:extLst>
          </p:cNvPr>
          <p:cNvSpPr txBox="1">
            <a:spLocks noGrp="1" noRot="1" noMove="1" noResize="1" noEditPoints="1" noAdjustHandles="1" noChangeArrowheads="1" noChangeShapeType="1"/>
          </p:cNvSpPr>
          <p:nvPr/>
        </p:nvSpPr>
        <p:spPr>
          <a:xfrm>
            <a:off x="9808484" y="6188818"/>
            <a:ext cx="1778558" cy="246221"/>
          </a:xfrm>
          <a:prstGeom prst="rect">
            <a:avLst/>
          </a:prstGeom>
          <a:noFill/>
        </p:spPr>
        <p:txBody>
          <a:bodyPr wrap="square" rtlCol="0">
            <a:spAutoFit/>
          </a:bodyPr>
          <a:lstStyle/>
          <a:p>
            <a:pPr algn="r"/>
            <a:r>
              <a:rPr lang="nb-NO" sz="1000">
                <a:solidFill>
                  <a:schemeClr val="tx1">
                    <a:lumMod val="50000"/>
                    <a:lumOff val="50000"/>
                  </a:schemeClr>
                </a:solidFill>
                <a:latin typeface="Arial" panose="020B0604020202020204" pitchFamily="34" charset="0"/>
                <a:cs typeface="Arial" panose="020B0604020202020204" pitchFamily="34" charset="0"/>
              </a:rPr>
              <a:t>Foto: </a:t>
            </a:r>
            <a:r>
              <a:rPr lang="nb-NO" sz="1000" err="1">
                <a:solidFill>
                  <a:schemeClr val="tx1">
                    <a:lumMod val="50000"/>
                    <a:lumOff val="50000"/>
                  </a:schemeClr>
                </a:solidFill>
                <a:latin typeface="Arial" panose="020B0604020202020204" pitchFamily="34" charset="0"/>
                <a:cs typeface="Arial" panose="020B0604020202020204" pitchFamily="34" charset="0"/>
              </a:rPr>
              <a:t>Pixabay</a:t>
            </a:r>
            <a:endParaRPr lang="nb-NO" sz="1000">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81960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6E89519-8D2B-B243-0C42-D3E7A2DB2A73}"/>
              </a:ext>
            </a:extLst>
          </p:cNvPr>
          <p:cNvSpPr txBox="1">
            <a:spLocks noGrp="1" noRot="1" noMove="1" noResize="1" noEditPoints="1" noAdjustHandles="1" noChangeArrowheads="1" noChangeShapeType="1"/>
          </p:cNvSpPr>
          <p:nvPr/>
        </p:nvSpPr>
        <p:spPr>
          <a:xfrm>
            <a:off x="747650" y="482400"/>
            <a:ext cx="6020676" cy="1072080"/>
          </a:xfrm>
          <a:prstGeom prst="rect">
            <a:avLst/>
          </a:prstGeom>
        </p:spPr>
        <p:txBody>
          <a:bodyPr>
            <a:normAutofit/>
          </a:bodyPr>
          <a:lstStyle>
            <a:lvl1pPr algn="l" defTabSz="914377" rtl="0" eaLnBrk="1" latinLnBrk="0" hangingPunct="1">
              <a:lnSpc>
                <a:spcPct val="90000"/>
              </a:lnSpc>
              <a:spcBef>
                <a:spcPct val="0"/>
              </a:spcBef>
              <a:buNone/>
              <a:defRPr sz="3200" b="0" kern="1200">
                <a:solidFill>
                  <a:schemeClr val="tx1"/>
                </a:solidFill>
                <a:latin typeface="Arial" panose="020B0604020202020204" pitchFamily="34" charset="0"/>
                <a:ea typeface="+mj-ea"/>
                <a:cs typeface="Arial" panose="020B0604020202020204" pitchFamily="34" charset="0"/>
              </a:defRPr>
            </a:lvl1pPr>
          </a:lstStyle>
          <a:p>
            <a:r>
              <a:rPr lang="nb-NO" sz="2600"/>
              <a:t>Aldring gjør at sykdomsbyrden øker, </a:t>
            </a:r>
            <a:br>
              <a:rPr lang="nb-NO" sz="2600"/>
            </a:br>
            <a:r>
              <a:rPr lang="nb-NO" sz="2600"/>
              <a:t>men fortsatt nedgang i yrkesaktiv alder</a:t>
            </a:r>
          </a:p>
        </p:txBody>
      </p:sp>
      <p:sp>
        <p:nvSpPr>
          <p:cNvPr id="3" name="TekstSylinder 2">
            <a:extLst>
              <a:ext uri="{FF2B5EF4-FFF2-40B4-BE49-F238E27FC236}">
                <a16:creationId xmlns:a16="http://schemas.microsoft.com/office/drawing/2014/main" id="{B8586A7A-9072-D18B-7F1B-E5E9D91AF124}"/>
              </a:ext>
            </a:extLst>
          </p:cNvPr>
          <p:cNvSpPr txBox="1">
            <a:spLocks noGrp="1" noRot="1" noMove="1" noResize="1" noEditPoints="1" noAdjustHandles="1" noChangeArrowheads="1" noChangeShapeType="1"/>
          </p:cNvSpPr>
          <p:nvPr/>
        </p:nvSpPr>
        <p:spPr>
          <a:xfrm>
            <a:off x="747650" y="1390580"/>
            <a:ext cx="6020676" cy="553998"/>
          </a:xfrm>
          <a:prstGeom prst="rect">
            <a:avLst/>
          </a:prstGeom>
          <a:noFill/>
        </p:spPr>
        <p:txBody>
          <a:bodyPr wrap="square" rtlCol="0">
            <a:spAutoFit/>
          </a:bodyPr>
          <a:lstStyle/>
          <a:p>
            <a:r>
              <a:rPr lang="nb-NO" sz="1800">
                <a:effectLst/>
                <a:latin typeface="Arial" panose="020B0604020202020204" pitchFamily="34" charset="0"/>
                <a:ea typeface="MS Mincho" panose="02020609040205080304" pitchFamily="49" charset="-128"/>
                <a:cs typeface="Times New Roman" panose="02020603050405020304" pitchFamily="18" charset="0"/>
              </a:rPr>
              <a:t>Sykdomsbyrde, framskrevet til 2035</a:t>
            </a:r>
          </a:p>
          <a:p>
            <a:r>
              <a:rPr lang="nb-NO" sz="1200">
                <a:effectLst/>
                <a:latin typeface="Arial" panose="020B0604020202020204" pitchFamily="34" charset="0"/>
                <a:ea typeface="MS Mincho" panose="02020609040205080304" pitchFamily="49" charset="-128"/>
                <a:cs typeface="Times New Roman" panose="02020603050405020304" pitchFamily="18" charset="0"/>
              </a:rPr>
              <a:t>(tapte leveår + leveår med ikke-dødelig helsetap per 100 000 i befolkningen)</a:t>
            </a:r>
            <a:endParaRPr lang="nb-NO" sz="1200"/>
          </a:p>
        </p:txBody>
      </p:sp>
      <p:sp>
        <p:nvSpPr>
          <p:cNvPr id="4" name="TekstSylinder 3">
            <a:extLst>
              <a:ext uri="{FF2B5EF4-FFF2-40B4-BE49-F238E27FC236}">
                <a16:creationId xmlns:a16="http://schemas.microsoft.com/office/drawing/2014/main" id="{8D8ED98B-00EE-B6D5-95EF-8D428534FC7A}"/>
              </a:ext>
            </a:extLst>
          </p:cNvPr>
          <p:cNvSpPr txBox="1">
            <a:spLocks noGrp="1" noRot="1" noMove="1" noResize="1" noEditPoints="1" noAdjustHandles="1" noChangeArrowheads="1" noChangeShapeType="1"/>
          </p:cNvSpPr>
          <p:nvPr/>
        </p:nvSpPr>
        <p:spPr>
          <a:xfrm>
            <a:off x="3820313" y="6501384"/>
            <a:ext cx="2835998" cy="230832"/>
          </a:xfrm>
          <a:prstGeom prst="rect">
            <a:avLst/>
          </a:prstGeom>
          <a:noFill/>
        </p:spPr>
        <p:txBody>
          <a:bodyPr wrap="square">
            <a:spAutoFit/>
          </a:bodyPr>
          <a:lstStyle/>
          <a:p>
            <a:r>
              <a:rPr lang="nb-NO" sz="900">
                <a:solidFill>
                  <a:schemeClr val="tx1">
                    <a:lumMod val="50000"/>
                    <a:lumOff val="50000"/>
                  </a:schemeClr>
                </a:solidFill>
                <a:effectLst/>
                <a:latin typeface="Arial" panose="020B0604020202020204" pitchFamily="34" charset="0"/>
                <a:ea typeface="MS Mincho" panose="02020609040205080304" pitchFamily="49" charset="-128"/>
                <a:cs typeface="Times New Roman" panose="02020603050405020304" pitchFamily="18" charset="0"/>
              </a:rPr>
              <a:t>Kilde: Global </a:t>
            </a:r>
            <a:r>
              <a:rPr lang="nb-NO" sz="900" err="1">
                <a:solidFill>
                  <a:schemeClr val="tx1">
                    <a:lumMod val="50000"/>
                    <a:lumOff val="50000"/>
                  </a:schemeClr>
                </a:solidFill>
                <a:effectLst/>
                <a:latin typeface="Arial" panose="020B0604020202020204" pitchFamily="34" charset="0"/>
                <a:ea typeface="MS Mincho" panose="02020609040205080304" pitchFamily="49" charset="-128"/>
                <a:cs typeface="Times New Roman" panose="02020603050405020304" pitchFamily="18" charset="0"/>
              </a:rPr>
              <a:t>Burden</a:t>
            </a:r>
            <a:r>
              <a:rPr lang="nb-NO" sz="900">
                <a:solidFill>
                  <a:schemeClr val="tx1">
                    <a:lumMod val="50000"/>
                    <a:lumOff val="50000"/>
                  </a:schemeClr>
                </a:solidFill>
                <a:effectLst/>
                <a:latin typeface="Arial" panose="020B0604020202020204" pitchFamily="34" charset="0"/>
                <a:ea typeface="MS Mincho" panose="02020609040205080304" pitchFamily="49" charset="-128"/>
                <a:cs typeface="Times New Roman" panose="02020603050405020304" pitchFamily="18" charset="0"/>
              </a:rPr>
              <a:t> </a:t>
            </a:r>
            <a:r>
              <a:rPr lang="nb-NO" sz="900" err="1">
                <a:solidFill>
                  <a:schemeClr val="tx1">
                    <a:lumMod val="50000"/>
                    <a:lumOff val="50000"/>
                  </a:schemeClr>
                </a:solidFill>
                <a:effectLst/>
                <a:latin typeface="Arial" panose="020B0604020202020204" pitchFamily="34" charset="0"/>
                <a:ea typeface="MS Mincho" panose="02020609040205080304" pitchFamily="49" charset="-128"/>
                <a:cs typeface="Times New Roman" panose="02020603050405020304" pitchFamily="18" charset="0"/>
              </a:rPr>
              <a:t>of</a:t>
            </a:r>
            <a:r>
              <a:rPr lang="nb-NO" sz="900">
                <a:solidFill>
                  <a:schemeClr val="tx1">
                    <a:lumMod val="50000"/>
                    <a:lumOff val="50000"/>
                  </a:schemeClr>
                </a:solidFill>
                <a:effectLst/>
                <a:latin typeface="Arial" panose="020B0604020202020204" pitchFamily="34" charset="0"/>
                <a:ea typeface="MS Mincho" panose="02020609040205080304" pitchFamily="49" charset="-128"/>
                <a:cs typeface="Times New Roman" panose="02020603050405020304" pitchFamily="18" charset="0"/>
              </a:rPr>
              <a:t> </a:t>
            </a:r>
            <a:r>
              <a:rPr lang="nb-NO" sz="900" err="1">
                <a:solidFill>
                  <a:schemeClr val="tx1">
                    <a:lumMod val="50000"/>
                    <a:lumOff val="50000"/>
                  </a:schemeClr>
                </a:solidFill>
                <a:effectLst/>
                <a:latin typeface="Arial" panose="020B0604020202020204" pitchFamily="34" charset="0"/>
                <a:ea typeface="MS Mincho" panose="02020609040205080304" pitchFamily="49" charset="-128"/>
                <a:cs typeface="Times New Roman" panose="02020603050405020304" pitchFamily="18" charset="0"/>
              </a:rPr>
              <a:t>Disease</a:t>
            </a:r>
            <a:r>
              <a:rPr lang="nb-NO" sz="900">
                <a:solidFill>
                  <a:schemeClr val="tx1">
                    <a:lumMod val="50000"/>
                    <a:lumOff val="50000"/>
                  </a:schemeClr>
                </a:solidFill>
                <a:effectLst/>
                <a:latin typeface="Arial" panose="020B0604020202020204" pitchFamily="34" charset="0"/>
                <a:ea typeface="MS Mincho" panose="02020609040205080304" pitchFamily="49" charset="-128"/>
                <a:cs typeface="Times New Roman" panose="02020603050405020304" pitchFamily="18" charset="0"/>
              </a:rPr>
              <a:t>-prosjektet</a:t>
            </a:r>
          </a:p>
        </p:txBody>
      </p:sp>
      <p:graphicFrame>
        <p:nvGraphicFramePr>
          <p:cNvPr id="5" name="Diagram 4">
            <a:extLst>
              <a:ext uri="{FF2B5EF4-FFF2-40B4-BE49-F238E27FC236}">
                <a16:creationId xmlns:a16="http://schemas.microsoft.com/office/drawing/2014/main" id="{664F28F7-A133-2B05-39B7-32A5154E7121}"/>
              </a:ext>
            </a:extLst>
          </p:cNvPr>
          <p:cNvGraphicFramePr>
            <a:graphicFrameLocks noGrp="1" noDrilldown="1" noMove="1" noResize="1"/>
          </p:cNvGraphicFramePr>
          <p:nvPr>
            <p:extLst>
              <p:ext uri="{D42A27DB-BD31-4B8C-83A1-F6EECF244321}">
                <p14:modId xmlns:p14="http://schemas.microsoft.com/office/powerpoint/2010/main" val="364321274"/>
              </p:ext>
            </p:extLst>
          </p:nvPr>
        </p:nvGraphicFramePr>
        <p:xfrm>
          <a:off x="845890" y="2200541"/>
          <a:ext cx="5810421" cy="4044880"/>
        </p:xfrm>
        <a:graphic>
          <a:graphicData uri="http://schemas.openxmlformats.org/drawingml/2006/chart">
            <c:chart xmlns:c="http://schemas.openxmlformats.org/drawingml/2006/chart" xmlns:r="http://schemas.openxmlformats.org/officeDocument/2006/relationships" r:id="rId3"/>
          </a:graphicData>
        </a:graphic>
      </p:graphicFrame>
      <p:sp>
        <p:nvSpPr>
          <p:cNvPr id="6" name="Rektangel 5">
            <a:extLst>
              <a:ext uri="{FF2B5EF4-FFF2-40B4-BE49-F238E27FC236}">
                <a16:creationId xmlns:a16="http://schemas.microsoft.com/office/drawing/2014/main" id="{0E268E7C-1779-7CE8-9FAE-BA472E0235FE}"/>
              </a:ext>
            </a:extLst>
          </p:cNvPr>
          <p:cNvSpPr>
            <a:spLocks noGrp="1" noRot="1" noMove="1" noResize="1" noEditPoints="1" noAdjustHandles="1" noChangeArrowheads="1" noChangeShapeType="1"/>
          </p:cNvSpPr>
          <p:nvPr/>
        </p:nvSpPr>
        <p:spPr>
          <a:xfrm>
            <a:off x="6768326" y="1390580"/>
            <a:ext cx="4825644" cy="4808999"/>
          </a:xfrm>
          <a:prstGeom prst="rect">
            <a:avLst/>
          </a:prstGeom>
          <a:solidFill>
            <a:srgbClr val="CC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6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TekstSylinder 6">
            <a:extLst>
              <a:ext uri="{FF2B5EF4-FFF2-40B4-BE49-F238E27FC236}">
                <a16:creationId xmlns:a16="http://schemas.microsoft.com/office/drawing/2014/main" id="{AF081F81-7220-4796-B065-C0175EEF6F60}"/>
              </a:ext>
            </a:extLst>
          </p:cNvPr>
          <p:cNvSpPr txBox="1">
            <a:spLocks noGrp="1" noRot="1" noMove="1" noResize="1" noEditPoints="1" noAdjustHandles="1" noChangeArrowheads="1" noChangeShapeType="1"/>
          </p:cNvSpPr>
          <p:nvPr/>
        </p:nvSpPr>
        <p:spPr>
          <a:xfrm>
            <a:off x="9808484" y="6188818"/>
            <a:ext cx="1778558" cy="246221"/>
          </a:xfrm>
          <a:prstGeom prst="rect">
            <a:avLst/>
          </a:prstGeom>
          <a:noFill/>
        </p:spPr>
        <p:txBody>
          <a:bodyPr wrap="square" rtlCol="0">
            <a:spAutoFit/>
          </a:bodyPr>
          <a:lstStyle/>
          <a:p>
            <a:pPr algn="r"/>
            <a:r>
              <a:rPr lang="nb-NO" sz="1000">
                <a:solidFill>
                  <a:schemeClr val="tx1">
                    <a:lumMod val="50000"/>
                    <a:lumOff val="50000"/>
                  </a:schemeClr>
                </a:solidFill>
                <a:latin typeface="Arial" panose="020B0604020202020204" pitchFamily="34" charset="0"/>
                <a:cs typeface="Arial" panose="020B0604020202020204" pitchFamily="34" charset="0"/>
              </a:rPr>
              <a:t>Foto: </a:t>
            </a:r>
            <a:r>
              <a:rPr lang="nb-NO" sz="1000" err="1">
                <a:solidFill>
                  <a:schemeClr val="tx1">
                    <a:lumMod val="50000"/>
                    <a:lumOff val="50000"/>
                  </a:schemeClr>
                </a:solidFill>
                <a:latin typeface="Arial" panose="020B0604020202020204" pitchFamily="34" charset="0"/>
                <a:cs typeface="Arial" panose="020B0604020202020204" pitchFamily="34" charset="0"/>
              </a:rPr>
              <a:t>Colourbox</a:t>
            </a:r>
            <a:endParaRPr lang="nb-NO" sz="1000">
              <a:solidFill>
                <a:schemeClr val="tx1">
                  <a:lumMod val="50000"/>
                  <a:lumOff val="50000"/>
                </a:schemeClr>
              </a:solidFill>
              <a:latin typeface="Arial" panose="020B0604020202020204" pitchFamily="34" charset="0"/>
              <a:cs typeface="Arial" panose="020B0604020202020204" pitchFamily="34" charset="0"/>
            </a:endParaRPr>
          </a:p>
        </p:txBody>
      </p:sp>
      <p:pic>
        <p:nvPicPr>
          <p:cNvPr id="9" name="Bilde 8">
            <a:extLst>
              <a:ext uri="{FF2B5EF4-FFF2-40B4-BE49-F238E27FC236}">
                <a16:creationId xmlns:a16="http://schemas.microsoft.com/office/drawing/2014/main" id="{DEA0F682-8555-26BC-A6C0-D482EFC96587}"/>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rcRect/>
          <a:stretch/>
        </p:blipFill>
        <p:spPr>
          <a:xfrm>
            <a:off x="6933134" y="1543801"/>
            <a:ext cx="4460682" cy="4523600"/>
          </a:xfrm>
          <a:prstGeom prst="rect">
            <a:avLst/>
          </a:prstGeom>
        </p:spPr>
      </p:pic>
    </p:spTree>
    <p:extLst>
      <p:ext uri="{BB962C8B-B14F-4D97-AF65-F5344CB8AC3E}">
        <p14:creationId xmlns:p14="http://schemas.microsoft.com/office/powerpoint/2010/main" val="8101313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05C2191-E3C3-DAA8-91BF-537F1DB7DBBB}"/>
              </a:ext>
            </a:extLst>
          </p:cNvPr>
          <p:cNvSpPr>
            <a:spLocks noGrp="1"/>
          </p:cNvSpPr>
          <p:nvPr>
            <p:ph type="title"/>
          </p:nvPr>
        </p:nvSpPr>
        <p:spPr/>
        <p:txBody>
          <a:bodyPr/>
          <a:lstStyle/>
          <a:p>
            <a:r>
              <a:rPr lang="nb-NO">
                <a:solidFill>
                  <a:schemeClr val="tx1"/>
                </a:solidFill>
              </a:rPr>
              <a:t>Psykiske plager øker – men ikke psykiske lidelser</a:t>
            </a:r>
          </a:p>
        </p:txBody>
      </p:sp>
      <p:sp>
        <p:nvSpPr>
          <p:cNvPr id="3" name="Plassholder for innhold 2">
            <a:extLst>
              <a:ext uri="{FF2B5EF4-FFF2-40B4-BE49-F238E27FC236}">
                <a16:creationId xmlns:a16="http://schemas.microsoft.com/office/drawing/2014/main" id="{CD93AFF3-48F4-C97A-E8D8-AAA388D1FD49}"/>
              </a:ext>
            </a:extLst>
          </p:cNvPr>
          <p:cNvSpPr>
            <a:spLocks noGrp="1"/>
          </p:cNvSpPr>
          <p:nvPr>
            <p:ph sz="half" idx="1"/>
          </p:nvPr>
        </p:nvSpPr>
        <p:spPr>
          <a:xfrm>
            <a:off x="838199" y="1825625"/>
            <a:ext cx="4999075" cy="4351338"/>
          </a:xfrm>
        </p:spPr>
        <p:txBody>
          <a:bodyPr>
            <a:normAutofit/>
          </a:bodyPr>
          <a:lstStyle/>
          <a:p>
            <a:pPr>
              <a:buClrTx/>
            </a:pPr>
            <a:r>
              <a:rPr lang="nb-NO" sz="1800"/>
              <a:t>Selvrapporterte psykiske plager har økt det siste tiåret</a:t>
            </a:r>
          </a:p>
          <a:p>
            <a:pPr>
              <a:buClrTx/>
            </a:pPr>
            <a:endParaRPr lang="nb-NO" sz="1800"/>
          </a:p>
          <a:p>
            <a:pPr>
              <a:buClrTx/>
            </a:pPr>
            <a:r>
              <a:rPr lang="nb-NO" sz="1800"/>
              <a:t>Primærhelsetjenesten: Flere kontakter for psykiske lidelser og plager, særlig ADHD og PTSD</a:t>
            </a:r>
          </a:p>
          <a:p>
            <a:pPr>
              <a:buClrTx/>
            </a:pPr>
            <a:endParaRPr lang="nb-NO" sz="1800"/>
          </a:p>
          <a:p>
            <a:pPr>
              <a:buClrTx/>
            </a:pPr>
            <a:r>
              <a:rPr lang="nb-NO" sz="1800"/>
              <a:t>Spesialisthelsetjenesten: Noe flere kontakter for psykiske lidelser og atferdsforstyrrelser</a:t>
            </a:r>
          </a:p>
        </p:txBody>
      </p:sp>
      <p:sp>
        <p:nvSpPr>
          <p:cNvPr id="6" name="TekstSylinder 5">
            <a:extLst>
              <a:ext uri="{FF2B5EF4-FFF2-40B4-BE49-F238E27FC236}">
                <a16:creationId xmlns:a16="http://schemas.microsoft.com/office/drawing/2014/main" id="{84ABB685-63CB-927E-3708-4E995DCB4A9F}"/>
              </a:ext>
            </a:extLst>
          </p:cNvPr>
          <p:cNvSpPr txBox="1">
            <a:spLocks/>
          </p:cNvSpPr>
          <p:nvPr/>
        </p:nvSpPr>
        <p:spPr>
          <a:xfrm>
            <a:off x="8764226" y="6251259"/>
            <a:ext cx="2835998" cy="246221"/>
          </a:xfrm>
          <a:prstGeom prst="rect">
            <a:avLst/>
          </a:prstGeom>
          <a:noFill/>
        </p:spPr>
        <p:txBody>
          <a:bodyPr wrap="square">
            <a:spAutoFit/>
          </a:bodyPr>
          <a:lstStyle/>
          <a:p>
            <a:r>
              <a:rPr lang="nb-NO" sz="1000">
                <a:solidFill>
                  <a:schemeClr val="tx1">
                    <a:lumMod val="50000"/>
                    <a:lumOff val="50000"/>
                  </a:schemeClr>
                </a:solidFill>
                <a:effectLst/>
                <a:latin typeface="Arial" panose="020B0604020202020204" pitchFamily="34" charset="0"/>
                <a:ea typeface="MS Mincho" panose="02020609040205080304" pitchFamily="49" charset="-128"/>
                <a:cs typeface="Times New Roman" panose="02020603050405020304" pitchFamily="18" charset="0"/>
              </a:rPr>
              <a:t>Kilde: Global </a:t>
            </a:r>
            <a:r>
              <a:rPr lang="nb-NO" sz="1000" err="1">
                <a:solidFill>
                  <a:schemeClr val="tx1">
                    <a:lumMod val="50000"/>
                    <a:lumOff val="50000"/>
                  </a:schemeClr>
                </a:solidFill>
                <a:effectLst/>
                <a:latin typeface="Arial" panose="020B0604020202020204" pitchFamily="34" charset="0"/>
                <a:ea typeface="MS Mincho" panose="02020609040205080304" pitchFamily="49" charset="-128"/>
                <a:cs typeface="Times New Roman" panose="02020603050405020304" pitchFamily="18" charset="0"/>
              </a:rPr>
              <a:t>Burden</a:t>
            </a:r>
            <a:r>
              <a:rPr lang="nb-NO" sz="1000">
                <a:solidFill>
                  <a:schemeClr val="tx1">
                    <a:lumMod val="50000"/>
                    <a:lumOff val="50000"/>
                  </a:schemeClr>
                </a:solidFill>
                <a:effectLst/>
                <a:latin typeface="Arial" panose="020B0604020202020204" pitchFamily="34" charset="0"/>
                <a:ea typeface="MS Mincho" panose="02020609040205080304" pitchFamily="49" charset="-128"/>
                <a:cs typeface="Times New Roman" panose="02020603050405020304" pitchFamily="18" charset="0"/>
              </a:rPr>
              <a:t> </a:t>
            </a:r>
            <a:r>
              <a:rPr lang="nb-NO" sz="1000" err="1">
                <a:solidFill>
                  <a:schemeClr val="tx1">
                    <a:lumMod val="50000"/>
                    <a:lumOff val="50000"/>
                  </a:schemeClr>
                </a:solidFill>
                <a:effectLst/>
                <a:latin typeface="Arial" panose="020B0604020202020204" pitchFamily="34" charset="0"/>
                <a:ea typeface="MS Mincho" panose="02020609040205080304" pitchFamily="49" charset="-128"/>
                <a:cs typeface="Times New Roman" panose="02020603050405020304" pitchFamily="18" charset="0"/>
              </a:rPr>
              <a:t>of</a:t>
            </a:r>
            <a:r>
              <a:rPr lang="nb-NO" sz="1000">
                <a:solidFill>
                  <a:schemeClr val="tx1">
                    <a:lumMod val="50000"/>
                    <a:lumOff val="50000"/>
                  </a:schemeClr>
                </a:solidFill>
                <a:effectLst/>
                <a:latin typeface="Arial" panose="020B0604020202020204" pitchFamily="34" charset="0"/>
                <a:ea typeface="MS Mincho" panose="02020609040205080304" pitchFamily="49" charset="-128"/>
                <a:cs typeface="Times New Roman" panose="02020603050405020304" pitchFamily="18" charset="0"/>
              </a:rPr>
              <a:t> </a:t>
            </a:r>
            <a:r>
              <a:rPr lang="nb-NO" sz="1000" err="1">
                <a:solidFill>
                  <a:schemeClr val="tx1">
                    <a:lumMod val="50000"/>
                    <a:lumOff val="50000"/>
                  </a:schemeClr>
                </a:solidFill>
                <a:effectLst/>
                <a:latin typeface="Arial" panose="020B0604020202020204" pitchFamily="34" charset="0"/>
                <a:ea typeface="MS Mincho" panose="02020609040205080304" pitchFamily="49" charset="-128"/>
                <a:cs typeface="Times New Roman" panose="02020603050405020304" pitchFamily="18" charset="0"/>
              </a:rPr>
              <a:t>Disease</a:t>
            </a:r>
            <a:r>
              <a:rPr lang="nb-NO" sz="1000">
                <a:solidFill>
                  <a:schemeClr val="tx1">
                    <a:lumMod val="50000"/>
                    <a:lumOff val="50000"/>
                  </a:schemeClr>
                </a:solidFill>
                <a:effectLst/>
                <a:latin typeface="Arial" panose="020B0604020202020204" pitchFamily="34" charset="0"/>
                <a:ea typeface="MS Mincho" panose="02020609040205080304" pitchFamily="49" charset="-128"/>
                <a:cs typeface="Times New Roman" panose="02020603050405020304" pitchFamily="18" charset="0"/>
              </a:rPr>
              <a:t>-prosjektet</a:t>
            </a:r>
          </a:p>
        </p:txBody>
      </p:sp>
      <p:sp>
        <p:nvSpPr>
          <p:cNvPr id="7" name="TekstSylinder 6">
            <a:extLst>
              <a:ext uri="{FF2B5EF4-FFF2-40B4-BE49-F238E27FC236}">
                <a16:creationId xmlns:a16="http://schemas.microsoft.com/office/drawing/2014/main" id="{234EBAB1-8C3F-35AD-92B0-7063AE513163}"/>
              </a:ext>
            </a:extLst>
          </p:cNvPr>
          <p:cNvSpPr txBox="1">
            <a:spLocks/>
          </p:cNvSpPr>
          <p:nvPr/>
        </p:nvSpPr>
        <p:spPr>
          <a:xfrm>
            <a:off x="6476999" y="1473040"/>
            <a:ext cx="4876801" cy="738664"/>
          </a:xfrm>
          <a:prstGeom prst="rect">
            <a:avLst/>
          </a:prstGeom>
          <a:noFill/>
        </p:spPr>
        <p:txBody>
          <a:bodyPr wrap="square" rtlCol="0">
            <a:spAutoFit/>
          </a:bodyPr>
          <a:lstStyle/>
          <a:p>
            <a:r>
              <a:rPr lang="nb-NO" sz="1800">
                <a:effectLst/>
                <a:latin typeface="Arial" panose="020B0604020202020204" pitchFamily="34" charset="0"/>
                <a:ea typeface="MS Mincho" panose="02020609040205080304" pitchFamily="49" charset="-128"/>
                <a:cs typeface="Times New Roman" panose="02020603050405020304" pitchFamily="18" charset="0"/>
              </a:rPr>
              <a:t>Sykdomsbyrde</a:t>
            </a:r>
            <a:r>
              <a:rPr lang="nb-NO">
                <a:latin typeface="Arial" panose="020B0604020202020204" pitchFamily="34" charset="0"/>
                <a:ea typeface="MS Mincho" panose="02020609040205080304" pitchFamily="49" charset="-128"/>
                <a:cs typeface="Times New Roman" panose="02020603050405020304" pitchFamily="18" charset="0"/>
              </a:rPr>
              <a:t> knyttet til psykiske lidelser</a:t>
            </a:r>
            <a:endParaRPr lang="nb-NO" sz="1800">
              <a:effectLst/>
              <a:latin typeface="Arial" panose="020B0604020202020204" pitchFamily="34" charset="0"/>
              <a:ea typeface="MS Mincho" panose="02020609040205080304" pitchFamily="49" charset="-128"/>
              <a:cs typeface="Times New Roman" panose="02020603050405020304" pitchFamily="18" charset="0"/>
            </a:endParaRPr>
          </a:p>
          <a:p>
            <a:r>
              <a:rPr lang="nb-NO" sz="1200">
                <a:effectLst/>
                <a:latin typeface="Arial" panose="020B0604020202020204" pitchFamily="34" charset="0"/>
                <a:ea typeface="MS Mincho" panose="02020609040205080304" pitchFamily="49" charset="-128"/>
                <a:cs typeface="Times New Roman" panose="02020603050405020304" pitchFamily="18" charset="0"/>
              </a:rPr>
              <a:t>(tapte leveår + leveår med ikke-dødelig helsetap per 100 000 i befolkningen)</a:t>
            </a:r>
            <a:endParaRPr lang="nb-NO" sz="1200"/>
          </a:p>
        </p:txBody>
      </p:sp>
      <p:graphicFrame>
        <p:nvGraphicFramePr>
          <p:cNvPr id="5" name="Diagram 4">
            <a:extLst>
              <a:ext uri="{FF2B5EF4-FFF2-40B4-BE49-F238E27FC236}">
                <a16:creationId xmlns:a16="http://schemas.microsoft.com/office/drawing/2014/main" id="{5AF0B042-69E1-FEDC-2464-D828DA1DABA4}"/>
              </a:ext>
            </a:extLst>
          </p:cNvPr>
          <p:cNvGraphicFramePr>
            <a:graphicFrameLocks/>
          </p:cNvGraphicFramePr>
          <p:nvPr>
            <p:extLst>
              <p:ext uri="{D42A27DB-BD31-4B8C-83A1-F6EECF244321}">
                <p14:modId xmlns:p14="http://schemas.microsoft.com/office/powerpoint/2010/main" val="1233223506"/>
              </p:ext>
            </p:extLst>
          </p:nvPr>
        </p:nvGraphicFramePr>
        <p:xfrm>
          <a:off x="6629399" y="2370784"/>
          <a:ext cx="4572000" cy="372139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874435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ktangel: avrundede hjørner 9">
            <a:extLst>
              <a:ext uri="{FF2B5EF4-FFF2-40B4-BE49-F238E27FC236}">
                <a16:creationId xmlns:a16="http://schemas.microsoft.com/office/drawing/2014/main" id="{E0CDF61A-CA27-E8C8-D390-06B523799456}"/>
              </a:ext>
            </a:extLst>
          </p:cNvPr>
          <p:cNvSpPr>
            <a:spLocks noGrp="1" noRot="1" noMove="1" noResize="1" noEditPoints="1" noAdjustHandles="1" noChangeArrowheads="1" noChangeShapeType="1"/>
          </p:cNvSpPr>
          <p:nvPr/>
        </p:nvSpPr>
        <p:spPr>
          <a:xfrm>
            <a:off x="663154" y="3588377"/>
            <a:ext cx="4737904" cy="17907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nb-NO" sz="2200" noProof="0">
              <a:solidFill>
                <a:schemeClr val="tx1"/>
              </a:solidFill>
              <a:latin typeface="Arial" panose="020B0604020202020204" pitchFamily="34" charset="0"/>
              <a:cs typeface="Arial" panose="020B0604020202020204" pitchFamily="34" charset="0"/>
            </a:endParaRPr>
          </a:p>
          <a:p>
            <a:endParaRPr lang="nb-NO" sz="2200">
              <a:solidFill>
                <a:schemeClr val="tx1"/>
              </a:solidFill>
              <a:latin typeface="Arial" panose="020B0604020202020204" pitchFamily="34" charset="0"/>
              <a:cs typeface="Arial" panose="020B0604020202020204" pitchFamily="34" charset="0"/>
            </a:endParaRPr>
          </a:p>
          <a:p>
            <a:endParaRPr lang="nb-NO" sz="2200" noProof="0">
              <a:solidFill>
                <a:schemeClr val="tx1"/>
              </a:solidFill>
              <a:latin typeface="Arial" panose="020B0604020202020204" pitchFamily="34" charset="0"/>
              <a:cs typeface="Arial" panose="020B0604020202020204" pitchFamily="34" charset="0"/>
            </a:endParaRPr>
          </a:p>
        </p:txBody>
      </p:sp>
      <p:sp>
        <p:nvSpPr>
          <p:cNvPr id="9" name="Rektangel: avrundede hjørner 8">
            <a:extLst>
              <a:ext uri="{FF2B5EF4-FFF2-40B4-BE49-F238E27FC236}">
                <a16:creationId xmlns:a16="http://schemas.microsoft.com/office/drawing/2014/main" id="{1645074B-E591-4CD6-6AD9-3E6A983D7D53}"/>
              </a:ext>
            </a:extLst>
          </p:cNvPr>
          <p:cNvSpPr>
            <a:spLocks noGrp="1" noRot="1" noMove="1" noResize="1" noEditPoints="1" noAdjustHandles="1" noChangeArrowheads="1" noChangeShapeType="1"/>
          </p:cNvSpPr>
          <p:nvPr/>
        </p:nvSpPr>
        <p:spPr>
          <a:xfrm>
            <a:off x="659640" y="2049809"/>
            <a:ext cx="4737904" cy="4014107"/>
          </a:xfrm>
          <a:prstGeom prst="roundRect">
            <a:avLst/>
          </a:prstGeom>
          <a:solidFill>
            <a:srgbClr val="CCE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nb-NO" sz="2200">
                <a:solidFill>
                  <a:schemeClr val="tx1"/>
                </a:solidFill>
                <a:latin typeface="Arial" panose="020B0604020202020204" pitchFamily="34" charset="0"/>
                <a:cs typeface="Arial" panose="020B0604020202020204" pitchFamily="34" charset="0"/>
              </a:rPr>
              <a:t>Jevn n</a:t>
            </a:r>
            <a:r>
              <a:rPr lang="nb-NO" sz="2200" noProof="0" err="1">
                <a:solidFill>
                  <a:schemeClr val="tx1"/>
                </a:solidFill>
                <a:latin typeface="Arial" panose="020B0604020202020204" pitchFamily="34" charset="0"/>
                <a:cs typeface="Arial" panose="020B0604020202020204" pitchFamily="34" charset="0"/>
              </a:rPr>
              <a:t>edgang</a:t>
            </a:r>
            <a:r>
              <a:rPr lang="nb-NO" sz="2200" noProof="0">
                <a:solidFill>
                  <a:schemeClr val="tx1"/>
                </a:solidFill>
                <a:latin typeface="Arial" panose="020B0604020202020204" pitchFamily="34" charset="0"/>
                <a:cs typeface="Arial" panose="020B0604020202020204" pitchFamily="34" charset="0"/>
              </a:rPr>
              <a:t> </a:t>
            </a:r>
            <a:br>
              <a:rPr lang="nb-NO" sz="2200" noProof="0">
                <a:solidFill>
                  <a:schemeClr val="tx1"/>
                </a:solidFill>
                <a:latin typeface="Arial" panose="020B0604020202020204" pitchFamily="34" charset="0"/>
                <a:cs typeface="Arial" panose="020B0604020202020204" pitchFamily="34" charset="0"/>
              </a:rPr>
            </a:br>
            <a:r>
              <a:rPr lang="nb-NO" sz="2200" noProof="0">
                <a:solidFill>
                  <a:schemeClr val="tx1"/>
                </a:solidFill>
                <a:latin typeface="Arial" panose="020B0604020202020204" pitchFamily="34" charset="0"/>
                <a:cs typeface="Arial" panose="020B0604020202020204" pitchFamily="34" charset="0"/>
              </a:rPr>
              <a:t>2010–2019</a:t>
            </a:r>
          </a:p>
          <a:p>
            <a:pPr marL="285750" indent="-285750">
              <a:buFont typeface="Arial" panose="020B0604020202020204" pitchFamily="34" charset="0"/>
              <a:buChar char="•"/>
            </a:pPr>
            <a:endParaRPr lang="nb-NO" sz="220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nb-NO" sz="2200" noProof="0">
                <a:solidFill>
                  <a:schemeClr val="tx1"/>
                </a:solidFill>
                <a:latin typeface="Arial" panose="020B0604020202020204" pitchFamily="34" charset="0"/>
                <a:cs typeface="Arial" panose="020B0604020202020204" pitchFamily="34" charset="0"/>
              </a:rPr>
              <a:t>Økning under og </a:t>
            </a:r>
            <a:br>
              <a:rPr lang="nb-NO" sz="2200" noProof="0">
                <a:solidFill>
                  <a:schemeClr val="tx1"/>
                </a:solidFill>
                <a:latin typeface="Arial" panose="020B0604020202020204" pitchFamily="34" charset="0"/>
                <a:cs typeface="Arial" panose="020B0604020202020204" pitchFamily="34" charset="0"/>
              </a:rPr>
            </a:br>
            <a:r>
              <a:rPr lang="nb-NO" sz="2200" noProof="0">
                <a:solidFill>
                  <a:schemeClr val="tx1"/>
                </a:solidFill>
                <a:latin typeface="Arial" panose="020B0604020202020204" pitchFamily="34" charset="0"/>
                <a:cs typeface="Arial" panose="020B0604020202020204" pitchFamily="34" charset="0"/>
              </a:rPr>
              <a:t>etter pandemien</a:t>
            </a:r>
          </a:p>
          <a:p>
            <a:pPr marL="285750" indent="-285750">
              <a:buFont typeface="Arial" panose="020B0604020202020204" pitchFamily="34" charset="0"/>
              <a:buChar char="•"/>
            </a:pPr>
            <a:endParaRPr lang="nb-NO" sz="220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nb-NO" sz="2200" noProof="0">
                <a:solidFill>
                  <a:schemeClr val="tx1"/>
                </a:solidFill>
                <a:latin typeface="Arial" panose="020B0604020202020204" pitchFamily="34" charset="0"/>
                <a:cs typeface="Arial" panose="020B0604020202020204" pitchFamily="34" charset="0"/>
              </a:rPr>
              <a:t>Fortsatt høyt i </a:t>
            </a:r>
            <a:br>
              <a:rPr lang="nb-NO" sz="2200" noProof="0">
                <a:solidFill>
                  <a:schemeClr val="tx1"/>
                </a:solidFill>
                <a:latin typeface="Arial" panose="020B0604020202020204" pitchFamily="34" charset="0"/>
                <a:cs typeface="Arial" panose="020B0604020202020204" pitchFamily="34" charset="0"/>
              </a:rPr>
            </a:br>
            <a:r>
              <a:rPr lang="nb-NO" sz="2200" noProof="0">
                <a:solidFill>
                  <a:schemeClr val="tx1"/>
                </a:solidFill>
                <a:latin typeface="Arial" panose="020B0604020202020204" pitchFamily="34" charset="0"/>
                <a:cs typeface="Arial" panose="020B0604020202020204" pitchFamily="34" charset="0"/>
              </a:rPr>
              <a:t>2024–2025 </a:t>
            </a:r>
            <a:br>
              <a:rPr lang="nb-NO" sz="2200" noProof="0">
                <a:solidFill>
                  <a:schemeClr val="tx1"/>
                </a:solidFill>
                <a:latin typeface="Arial" panose="020B0604020202020204" pitchFamily="34" charset="0"/>
                <a:cs typeface="Arial" panose="020B0604020202020204" pitchFamily="34" charset="0"/>
              </a:rPr>
            </a:br>
            <a:r>
              <a:rPr lang="nb-NO" sz="2200" noProof="0">
                <a:solidFill>
                  <a:schemeClr val="tx1"/>
                </a:solidFill>
                <a:latin typeface="Arial" panose="020B0604020202020204" pitchFamily="34" charset="0"/>
                <a:cs typeface="Arial" panose="020B0604020202020204" pitchFamily="34" charset="0"/>
              </a:rPr>
              <a:t>(foreløpige tall)</a:t>
            </a:r>
          </a:p>
        </p:txBody>
      </p:sp>
      <p:sp>
        <p:nvSpPr>
          <p:cNvPr id="6" name="Tittel 5">
            <a:extLst>
              <a:ext uri="{FF2B5EF4-FFF2-40B4-BE49-F238E27FC236}">
                <a16:creationId xmlns:a16="http://schemas.microsoft.com/office/drawing/2014/main" id="{A00AE556-42FC-40CB-A047-5F2C406912DD}"/>
              </a:ext>
            </a:extLst>
          </p:cNvPr>
          <p:cNvSpPr>
            <a:spLocks noGrp="1" noRot="1" noMove="1" noResize="1" noEditPoints="1" noAdjustHandles="1" noChangeArrowheads="1" noChangeShapeType="1"/>
          </p:cNvSpPr>
          <p:nvPr>
            <p:ph type="title"/>
          </p:nvPr>
        </p:nvSpPr>
        <p:spPr>
          <a:xfrm>
            <a:off x="659640" y="241302"/>
            <a:ext cx="11027538" cy="1261897"/>
          </a:xfrm>
        </p:spPr>
        <p:txBody>
          <a:bodyPr/>
          <a:lstStyle/>
          <a:p>
            <a:r>
              <a:rPr lang="nb-NO" noProof="0">
                <a:solidFill>
                  <a:schemeClr val="tx1"/>
                </a:solidFill>
              </a:rPr>
              <a:t>Nær historisk topp på helserelaterte ytelser</a:t>
            </a:r>
          </a:p>
        </p:txBody>
      </p:sp>
      <p:pic>
        <p:nvPicPr>
          <p:cNvPr id="7" name="Bilde 6" descr="Et bilde som inneholder kake, hånd, laget, holder&#10;&#10;Automatisk generert beskrivelse">
            <a:extLst>
              <a:ext uri="{FF2B5EF4-FFF2-40B4-BE49-F238E27FC236}">
                <a16:creationId xmlns:a16="http://schemas.microsoft.com/office/drawing/2014/main" id="{D8527276-5867-4D22-B627-7D2DF8607A2E}"/>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4036748" y="3588377"/>
            <a:ext cx="720490" cy="722904"/>
          </a:xfrm>
          <a:prstGeom prst="rect">
            <a:avLst/>
          </a:prstGeom>
        </p:spPr>
      </p:pic>
      <p:sp>
        <p:nvSpPr>
          <p:cNvPr id="8" name="Rectangle 15">
            <a:extLst>
              <a:ext uri="{FF2B5EF4-FFF2-40B4-BE49-F238E27FC236}">
                <a16:creationId xmlns:a16="http://schemas.microsoft.com/office/drawing/2014/main" id="{20569437-4088-61EC-A185-514132F05471}"/>
              </a:ext>
            </a:extLst>
          </p:cNvPr>
          <p:cNvSpPr>
            <a:spLocks noGrp="1" noRot="1" noMove="1" noResize="1" noEditPoints="1" noAdjustHandles="1" noChangeArrowheads="1" noChangeShapeType="1"/>
          </p:cNvSpPr>
          <p:nvPr/>
        </p:nvSpPr>
        <p:spPr>
          <a:xfrm rot="5400000">
            <a:off x="4037021" y="2438525"/>
            <a:ext cx="722904" cy="717530"/>
          </a:xfrm>
          <a:custGeom>
            <a:avLst/>
            <a:gdLst/>
            <a:ahLst/>
            <a:cxnLst/>
            <a:rect l="l" t="t" r="r" b="b"/>
            <a:pathLst>
              <a:path w="3244313" h="3240000">
                <a:moveTo>
                  <a:pt x="2055482" y="677891"/>
                </a:moveTo>
                <a:lnTo>
                  <a:pt x="2055482" y="209891"/>
                </a:lnTo>
                <a:lnTo>
                  <a:pt x="2919482" y="209891"/>
                </a:lnTo>
                <a:lnTo>
                  <a:pt x="2919482" y="677891"/>
                </a:lnTo>
                <a:close/>
                <a:moveTo>
                  <a:pt x="1695482" y="1397971"/>
                </a:moveTo>
                <a:lnTo>
                  <a:pt x="1695482" y="929971"/>
                </a:lnTo>
                <a:lnTo>
                  <a:pt x="2919482" y="929971"/>
                </a:lnTo>
                <a:lnTo>
                  <a:pt x="2919482" y="1397971"/>
                </a:lnTo>
                <a:close/>
                <a:moveTo>
                  <a:pt x="1335482" y="2118051"/>
                </a:moveTo>
                <a:lnTo>
                  <a:pt x="1335482" y="1650051"/>
                </a:lnTo>
                <a:lnTo>
                  <a:pt x="2919482" y="1650051"/>
                </a:lnTo>
                <a:lnTo>
                  <a:pt x="2919482" y="2118051"/>
                </a:lnTo>
                <a:close/>
                <a:moveTo>
                  <a:pt x="975482" y="2838131"/>
                </a:moveTo>
                <a:lnTo>
                  <a:pt x="975482" y="2370131"/>
                </a:lnTo>
                <a:lnTo>
                  <a:pt x="2919482" y="2370131"/>
                </a:lnTo>
                <a:lnTo>
                  <a:pt x="2919482" y="2838131"/>
                </a:lnTo>
                <a:close/>
                <a:moveTo>
                  <a:pt x="10788" y="2651034"/>
                </a:moveTo>
                <a:lnTo>
                  <a:pt x="1168116" y="646484"/>
                </a:lnTo>
                <a:lnTo>
                  <a:pt x="1038664" y="571745"/>
                </a:lnTo>
                <a:lnTo>
                  <a:pt x="1533856" y="311959"/>
                </a:lnTo>
                <a:lnTo>
                  <a:pt x="1556471" y="870701"/>
                </a:lnTo>
                <a:lnTo>
                  <a:pt x="1427019" y="795962"/>
                </a:lnTo>
                <a:lnTo>
                  <a:pt x="269691" y="2800512"/>
                </a:lnTo>
                <a:close/>
                <a:moveTo>
                  <a:pt x="0" y="3240000"/>
                </a:moveTo>
                <a:lnTo>
                  <a:pt x="0" y="3060000"/>
                </a:lnTo>
                <a:lnTo>
                  <a:pt x="3064313" y="3060000"/>
                </a:lnTo>
                <a:lnTo>
                  <a:pt x="3064313" y="0"/>
                </a:lnTo>
                <a:lnTo>
                  <a:pt x="3244313" y="0"/>
                </a:lnTo>
                <a:lnTo>
                  <a:pt x="3244313" y="3240000"/>
                </a:lnTo>
                <a:lnTo>
                  <a:pt x="3240000" y="3240000"/>
                </a:lnTo>
                <a:lnTo>
                  <a:pt x="3064313" y="3240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700" noProof="0"/>
          </a:p>
        </p:txBody>
      </p:sp>
      <p:graphicFrame>
        <p:nvGraphicFramePr>
          <p:cNvPr id="2" name="Diagram 1">
            <a:extLst>
              <a:ext uri="{FF2B5EF4-FFF2-40B4-BE49-F238E27FC236}">
                <a16:creationId xmlns:a16="http://schemas.microsoft.com/office/drawing/2014/main" id="{F3D3F13C-EA17-4FE0-BAD1-04139C003EC8}"/>
              </a:ext>
            </a:extLst>
          </p:cNvPr>
          <p:cNvGraphicFramePr>
            <a:graphicFrameLocks noGrp="1" noDrilldown="1" noMove="1" noResize="1"/>
          </p:cNvGraphicFramePr>
          <p:nvPr>
            <p:extLst>
              <p:ext uri="{D42A27DB-BD31-4B8C-83A1-F6EECF244321}">
                <p14:modId xmlns:p14="http://schemas.microsoft.com/office/powerpoint/2010/main" val="2615591704"/>
              </p:ext>
            </p:extLst>
          </p:nvPr>
        </p:nvGraphicFramePr>
        <p:xfrm>
          <a:off x="5547650" y="1792605"/>
          <a:ext cx="6451284" cy="4555186"/>
        </p:xfrm>
        <a:graphic>
          <a:graphicData uri="http://schemas.openxmlformats.org/drawingml/2006/chart">
            <c:chart xmlns:c="http://schemas.openxmlformats.org/drawingml/2006/chart" xmlns:r="http://schemas.openxmlformats.org/officeDocument/2006/relationships" r:id="rId4"/>
          </a:graphicData>
        </a:graphic>
      </p:graphicFrame>
      <p:pic>
        <p:nvPicPr>
          <p:cNvPr id="11" name="Grafikk 10" descr="Advarsel med heldekkende fyll">
            <a:extLst>
              <a:ext uri="{FF2B5EF4-FFF2-40B4-BE49-F238E27FC236}">
                <a16:creationId xmlns:a16="http://schemas.microsoft.com/office/drawing/2014/main" id="{CBDFACD4-4523-0A2C-CCE6-63A27EDE6F9C}"/>
              </a:ext>
            </a:extLst>
          </p:cNvPr>
          <p:cNvPicPr>
            <a:picLocks noGrp="1" noRot="1" noChangeAspec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3939793" y="4541423"/>
            <a:ext cx="914400" cy="914400"/>
          </a:xfrm>
          <a:prstGeom prst="rect">
            <a:avLst/>
          </a:prstGeom>
        </p:spPr>
      </p:pic>
    </p:spTree>
    <p:extLst>
      <p:ext uri="{BB962C8B-B14F-4D97-AF65-F5344CB8AC3E}">
        <p14:creationId xmlns:p14="http://schemas.microsoft.com/office/powerpoint/2010/main" val="6895415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A20AB6-6CEC-A020-954F-1CD5A4681096}"/>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33353C33-C8D2-506A-6542-CBA60C64893C}"/>
              </a:ext>
            </a:extLst>
          </p:cNvPr>
          <p:cNvSpPr txBox="1">
            <a:spLocks noGrp="1" noRot="1" noMove="1" noResize="1" noEditPoints="1" noAdjustHandles="1" noChangeArrowheads="1" noChangeShapeType="1"/>
          </p:cNvSpPr>
          <p:nvPr/>
        </p:nvSpPr>
        <p:spPr>
          <a:xfrm>
            <a:off x="798184" y="482400"/>
            <a:ext cx="10788858" cy="607552"/>
          </a:xfrm>
          <a:prstGeom prst="rect">
            <a:avLst/>
          </a:prstGeom>
        </p:spPr>
        <p:txBody>
          <a:bodyPr>
            <a:normAutofit fontScale="92500"/>
          </a:bodyPr>
          <a:lstStyle>
            <a:lvl1pPr algn="l" defTabSz="914377" rtl="0" eaLnBrk="1" latinLnBrk="0" hangingPunct="1">
              <a:lnSpc>
                <a:spcPct val="90000"/>
              </a:lnSpc>
              <a:spcBef>
                <a:spcPct val="0"/>
              </a:spcBef>
              <a:buNone/>
              <a:defRPr sz="3200" b="0" kern="1200">
                <a:solidFill>
                  <a:schemeClr val="tx1"/>
                </a:solidFill>
                <a:latin typeface="Arial" panose="020B0604020202020204" pitchFamily="34" charset="0"/>
                <a:ea typeface="+mj-ea"/>
                <a:cs typeface="Arial" panose="020B0604020202020204" pitchFamily="34" charset="0"/>
              </a:defRPr>
            </a:lvl1pPr>
          </a:lstStyle>
          <a:p>
            <a:r>
              <a:rPr lang="nb-NO" sz="2800"/>
              <a:t>Flere unge 18–29 år med helserelaterte ytelser, økt andel på uføretrygd</a:t>
            </a:r>
            <a:endParaRPr lang="nb-NO" sz="2600"/>
          </a:p>
        </p:txBody>
      </p:sp>
      <p:sp>
        <p:nvSpPr>
          <p:cNvPr id="6" name="Rektangel 5">
            <a:extLst>
              <a:ext uri="{FF2B5EF4-FFF2-40B4-BE49-F238E27FC236}">
                <a16:creationId xmlns:a16="http://schemas.microsoft.com/office/drawing/2014/main" id="{6E90080A-708B-3C07-18F4-50EB9428FF12}"/>
              </a:ext>
            </a:extLst>
          </p:cNvPr>
          <p:cNvSpPr>
            <a:spLocks noGrp="1" noRot="1" noMove="1" noResize="1" noEditPoints="1" noAdjustHandles="1" noChangeArrowheads="1" noChangeShapeType="1"/>
          </p:cNvSpPr>
          <p:nvPr/>
        </p:nvSpPr>
        <p:spPr>
          <a:xfrm>
            <a:off x="6768326" y="1390580"/>
            <a:ext cx="4825644" cy="4808999"/>
          </a:xfrm>
          <a:prstGeom prst="rect">
            <a:avLst/>
          </a:prstGeom>
          <a:solidFill>
            <a:srgbClr val="CC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6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TekstSylinder 6">
            <a:extLst>
              <a:ext uri="{FF2B5EF4-FFF2-40B4-BE49-F238E27FC236}">
                <a16:creationId xmlns:a16="http://schemas.microsoft.com/office/drawing/2014/main" id="{FDF70F9D-B0E1-DE81-41CC-F0730A56F3A3}"/>
              </a:ext>
            </a:extLst>
          </p:cNvPr>
          <p:cNvSpPr txBox="1">
            <a:spLocks noGrp="1" noRot="1" noMove="1" noResize="1" noEditPoints="1" noAdjustHandles="1" noChangeArrowheads="1" noChangeShapeType="1"/>
          </p:cNvSpPr>
          <p:nvPr/>
        </p:nvSpPr>
        <p:spPr>
          <a:xfrm>
            <a:off x="9808484" y="6188818"/>
            <a:ext cx="1778558" cy="246221"/>
          </a:xfrm>
          <a:prstGeom prst="rect">
            <a:avLst/>
          </a:prstGeom>
          <a:noFill/>
        </p:spPr>
        <p:txBody>
          <a:bodyPr wrap="square" rtlCol="0">
            <a:spAutoFit/>
          </a:bodyPr>
          <a:lstStyle/>
          <a:p>
            <a:pPr algn="r"/>
            <a:r>
              <a:rPr lang="nb-NO" sz="1000">
                <a:solidFill>
                  <a:schemeClr val="tx1">
                    <a:lumMod val="50000"/>
                    <a:lumOff val="50000"/>
                  </a:schemeClr>
                </a:solidFill>
                <a:latin typeface="Arial" panose="020B0604020202020204" pitchFamily="34" charset="0"/>
                <a:cs typeface="Arial" panose="020B0604020202020204" pitchFamily="34" charset="0"/>
              </a:rPr>
              <a:t>Foto: Stockbuilder</a:t>
            </a:r>
          </a:p>
        </p:txBody>
      </p:sp>
      <p:pic>
        <p:nvPicPr>
          <p:cNvPr id="9" name="Bilde 8" descr="Kvinne i skygge">
            <a:extLst>
              <a:ext uri="{FF2B5EF4-FFF2-40B4-BE49-F238E27FC236}">
                <a16:creationId xmlns:a16="http://schemas.microsoft.com/office/drawing/2014/main" id="{145EA925-6B25-B02A-B6CF-57CEE6D32279}"/>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p:blipFill>
        <p:spPr>
          <a:xfrm>
            <a:off x="6933134" y="1543801"/>
            <a:ext cx="4460682" cy="4523600"/>
          </a:xfrm>
          <a:prstGeom prst="rect">
            <a:avLst/>
          </a:prstGeom>
        </p:spPr>
      </p:pic>
      <p:graphicFrame>
        <p:nvGraphicFramePr>
          <p:cNvPr id="8" name="Diagram 7">
            <a:extLst>
              <a:ext uri="{FF2B5EF4-FFF2-40B4-BE49-F238E27FC236}">
                <a16:creationId xmlns:a16="http://schemas.microsoft.com/office/drawing/2014/main" id="{3791AEAE-3BE6-D3B2-FB72-95857FE716B2}"/>
              </a:ext>
            </a:extLst>
          </p:cNvPr>
          <p:cNvGraphicFramePr>
            <a:graphicFrameLocks noGrp="1" noDrilldown="1" noMove="1" noResize="1"/>
          </p:cNvGraphicFramePr>
          <p:nvPr>
            <p:extLst>
              <p:ext uri="{D42A27DB-BD31-4B8C-83A1-F6EECF244321}">
                <p14:modId xmlns:p14="http://schemas.microsoft.com/office/powerpoint/2010/main" val="13634267"/>
              </p:ext>
            </p:extLst>
          </p:nvPr>
        </p:nvGraphicFramePr>
        <p:xfrm>
          <a:off x="798184" y="1215736"/>
          <a:ext cx="5769988" cy="552796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906958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4">
            <a:extLst>
              <a:ext uri="{FF2B5EF4-FFF2-40B4-BE49-F238E27FC236}">
                <a16:creationId xmlns:a16="http://schemas.microsoft.com/office/drawing/2014/main" id="{40C9688D-F1DC-DDF0-86A5-9722E162DB15}"/>
              </a:ext>
            </a:extLst>
          </p:cNvPr>
          <p:cNvSpPr txBox="1">
            <a:spLocks noGrp="1" noRot="1" noMove="1" noResize="1" noEditPoints="1" noAdjustHandles="1" noChangeArrowheads="1" noChangeShapeType="1"/>
          </p:cNvSpPr>
          <p:nvPr/>
        </p:nvSpPr>
        <p:spPr>
          <a:xfrm>
            <a:off x="838200" y="1554480"/>
            <a:ext cx="5417127" cy="4821120"/>
          </a:xfrm>
          <a:prstGeom prst="rect">
            <a:avLst/>
          </a:prstGeom>
        </p:spPr>
        <p:txBody>
          <a:bodyPr vert="horz" lIns="91440" tIns="45720" rIns="91440" bIns="45720" rtlCol="0" anchor="t">
            <a:normAutofit/>
          </a:bodyPr>
          <a:lstStyle>
            <a:lvl1pPr marL="228594" indent="-228594" algn="l" defTabSz="914377" rtl="0" eaLnBrk="1" latinLnBrk="0" hangingPunct="1">
              <a:lnSpc>
                <a:spcPct val="90000"/>
              </a:lnSpc>
              <a:spcBef>
                <a:spcPts val="1000"/>
              </a:spcBef>
              <a:buClrTx/>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ClrTx/>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ClrTx/>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ClrTx/>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ClrTx/>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nb-NO" sz="1800" b="1">
                <a:latin typeface="Arial"/>
                <a:cs typeface="Arial"/>
              </a:rPr>
              <a:t>Helserelaterte ytelser påvirkes av mer enn helse</a:t>
            </a:r>
          </a:p>
          <a:p>
            <a:pPr lvl="1">
              <a:lnSpc>
                <a:spcPct val="120000"/>
              </a:lnSpc>
            </a:pPr>
            <a:r>
              <a:rPr lang="nb-NO" sz="1600">
                <a:latin typeface="Arial"/>
                <a:cs typeface="Arial"/>
              </a:rPr>
              <a:t>Mangel på arbeidskraft gir gode vilkår for inkludering</a:t>
            </a:r>
          </a:p>
          <a:p>
            <a:pPr lvl="1">
              <a:lnSpc>
                <a:spcPct val="120000"/>
              </a:lnSpc>
              <a:buClr>
                <a:srgbClr val="000000"/>
              </a:buClr>
            </a:pPr>
            <a:r>
              <a:rPr lang="nb-NO" sz="1600">
                <a:latin typeface="Arial"/>
                <a:cs typeface="Arial"/>
              </a:rPr>
              <a:t>Omstilling gir risiko for utstøting fra arbeidslivet</a:t>
            </a:r>
          </a:p>
          <a:p>
            <a:pPr lvl="1">
              <a:lnSpc>
                <a:spcPct val="120000"/>
              </a:lnSpc>
              <a:buClr>
                <a:srgbClr val="000000"/>
              </a:buClr>
            </a:pPr>
            <a:r>
              <a:rPr lang="nb-NO" sz="1600">
                <a:latin typeface="Arial"/>
                <a:cs typeface="Arial"/>
              </a:rPr>
              <a:t>Mulige endringer i regelverk for ytelser</a:t>
            </a:r>
          </a:p>
          <a:p>
            <a:pPr lvl="1">
              <a:lnSpc>
                <a:spcPct val="120000"/>
              </a:lnSpc>
              <a:buClr>
                <a:srgbClr val="000000"/>
              </a:buClr>
            </a:pPr>
            <a:r>
              <a:rPr lang="nb-NO" sz="1600">
                <a:latin typeface="Arial"/>
                <a:cs typeface="Arial"/>
              </a:rPr>
              <a:t>Mer målrettet arbeidsrettet oppfølging?</a:t>
            </a:r>
          </a:p>
          <a:p>
            <a:pPr lvl="1">
              <a:lnSpc>
                <a:spcPct val="120000"/>
              </a:lnSpc>
              <a:buClr>
                <a:srgbClr val="000000"/>
              </a:buClr>
            </a:pPr>
            <a:endParaRPr lang="nb-NO" sz="1600">
              <a:latin typeface="Arial"/>
              <a:cs typeface="Arial"/>
            </a:endParaRPr>
          </a:p>
          <a:p>
            <a:pPr marL="0" indent="0">
              <a:lnSpc>
                <a:spcPct val="100000"/>
              </a:lnSpc>
              <a:buFont typeface="Arial" panose="020B0604020202020204" pitchFamily="34" charset="0"/>
              <a:buNone/>
            </a:pPr>
            <a:r>
              <a:rPr lang="nb-NO" sz="1800" b="1">
                <a:latin typeface="Arial"/>
                <a:cs typeface="Arial"/>
              </a:rPr>
              <a:t>Usikkerheter</a:t>
            </a:r>
          </a:p>
          <a:p>
            <a:pPr lvl="1">
              <a:lnSpc>
                <a:spcPct val="110000"/>
              </a:lnSpc>
              <a:buClr>
                <a:srgbClr val="000000"/>
              </a:buClr>
            </a:pPr>
            <a:r>
              <a:rPr lang="nb-NO" sz="1600">
                <a:latin typeface="Arial"/>
                <a:cs typeface="Arial"/>
              </a:rPr>
              <a:t>Risiko for framtidige pandemier</a:t>
            </a:r>
          </a:p>
          <a:p>
            <a:pPr lvl="1">
              <a:lnSpc>
                <a:spcPct val="110000"/>
              </a:lnSpc>
              <a:buClr>
                <a:srgbClr val="000000"/>
              </a:buClr>
            </a:pPr>
            <a:r>
              <a:rPr lang="nb-NO" sz="1600">
                <a:latin typeface="Arial"/>
                <a:cs typeface="Arial"/>
              </a:rPr>
              <a:t>Økende </a:t>
            </a:r>
            <a:r>
              <a:rPr lang="nb-NO" sz="1600" err="1">
                <a:latin typeface="Arial"/>
                <a:cs typeface="Arial"/>
              </a:rPr>
              <a:t>antibiotikaresistens</a:t>
            </a:r>
            <a:endParaRPr lang="nb-NO" sz="1600">
              <a:latin typeface="Arial"/>
              <a:cs typeface="Arial"/>
            </a:endParaRPr>
          </a:p>
          <a:p>
            <a:pPr lvl="1">
              <a:lnSpc>
                <a:spcPct val="110000"/>
              </a:lnSpc>
              <a:buClr>
                <a:srgbClr val="000000"/>
              </a:buClr>
            </a:pPr>
            <a:r>
              <a:rPr lang="nb-NO" sz="1600">
                <a:latin typeface="Arial"/>
                <a:cs typeface="Arial"/>
              </a:rPr>
              <a:t>Konsekvenser av flyktning- og/eller klimakrise</a:t>
            </a:r>
          </a:p>
          <a:p>
            <a:pPr lvl="1">
              <a:lnSpc>
                <a:spcPct val="110000"/>
              </a:lnSpc>
            </a:pPr>
            <a:r>
              <a:rPr lang="nb-NO" sz="1600">
                <a:latin typeface="Arial"/>
                <a:cs typeface="Arial"/>
              </a:rPr>
              <a:t>Psykiske lidelser vs. psykiske symptomer og plager</a:t>
            </a:r>
            <a:endParaRPr lang="nb-NO" sz="1400">
              <a:latin typeface="Arial"/>
              <a:cs typeface="Arial"/>
            </a:endParaRPr>
          </a:p>
        </p:txBody>
      </p:sp>
      <p:sp>
        <p:nvSpPr>
          <p:cNvPr id="3" name="Title 3">
            <a:extLst>
              <a:ext uri="{FF2B5EF4-FFF2-40B4-BE49-F238E27FC236}">
                <a16:creationId xmlns:a16="http://schemas.microsoft.com/office/drawing/2014/main" id="{EA91BDB2-4BA5-C64E-93BE-877716D4E270}"/>
              </a:ext>
            </a:extLst>
          </p:cNvPr>
          <p:cNvSpPr txBox="1">
            <a:spLocks noGrp="1" noRot="1" noMove="1" noResize="1" noEditPoints="1" noAdjustHandles="1" noChangeArrowheads="1" noChangeShapeType="1"/>
          </p:cNvSpPr>
          <p:nvPr/>
        </p:nvSpPr>
        <p:spPr>
          <a:xfrm>
            <a:off x="838200" y="482400"/>
            <a:ext cx="7362371" cy="1072080"/>
          </a:xfrm>
          <a:prstGeom prst="rect">
            <a:avLst/>
          </a:prstGeom>
        </p:spPr>
        <p:txBody>
          <a:bodyPr>
            <a:normAutofit/>
          </a:bodyPr>
          <a:lstStyle>
            <a:lvl1pPr algn="l" defTabSz="914377" rtl="0" eaLnBrk="1" latinLnBrk="0" hangingPunct="1">
              <a:lnSpc>
                <a:spcPct val="90000"/>
              </a:lnSpc>
              <a:spcBef>
                <a:spcPct val="0"/>
              </a:spcBef>
              <a:buNone/>
              <a:defRPr sz="3200" b="0" kern="1200">
                <a:solidFill>
                  <a:schemeClr val="tx1"/>
                </a:solidFill>
                <a:latin typeface="Arial" panose="020B0604020202020204" pitchFamily="34" charset="0"/>
                <a:ea typeface="+mj-ea"/>
                <a:cs typeface="Arial" panose="020B0604020202020204" pitchFamily="34" charset="0"/>
              </a:defRPr>
            </a:lvl1pPr>
          </a:lstStyle>
          <a:p>
            <a:r>
              <a:rPr lang="nb-NO"/>
              <a:t>Helse – utviklingen mot 2035</a:t>
            </a:r>
          </a:p>
        </p:txBody>
      </p:sp>
      <p:sp>
        <p:nvSpPr>
          <p:cNvPr id="4" name="Rektangel 3">
            <a:extLst>
              <a:ext uri="{FF2B5EF4-FFF2-40B4-BE49-F238E27FC236}">
                <a16:creationId xmlns:a16="http://schemas.microsoft.com/office/drawing/2014/main" id="{B55BB881-DC99-D2FB-AB49-1FB4E7BDA6AF}"/>
              </a:ext>
            </a:extLst>
          </p:cNvPr>
          <p:cNvSpPr>
            <a:spLocks noGrp="1" noRot="1" noMove="1" noResize="1" noEditPoints="1" noAdjustHandles="1" noChangeArrowheads="1" noChangeShapeType="1"/>
          </p:cNvSpPr>
          <p:nvPr/>
        </p:nvSpPr>
        <p:spPr>
          <a:xfrm>
            <a:off x="6768326" y="1358687"/>
            <a:ext cx="4825644" cy="4808999"/>
          </a:xfrm>
          <a:prstGeom prst="rect">
            <a:avLst/>
          </a:prstGeom>
          <a:solidFill>
            <a:srgbClr val="CC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6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6" name="Bilde 5">
            <a:extLst>
              <a:ext uri="{FF2B5EF4-FFF2-40B4-BE49-F238E27FC236}">
                <a16:creationId xmlns:a16="http://schemas.microsoft.com/office/drawing/2014/main" id="{9F7CCDCA-FA71-2D82-6821-9691252FB130}"/>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p:blipFill>
        <p:spPr>
          <a:xfrm>
            <a:off x="6968098" y="1536894"/>
            <a:ext cx="4461901" cy="4459874"/>
          </a:xfrm>
          <a:prstGeom prst="rect">
            <a:avLst/>
          </a:prstGeom>
        </p:spPr>
      </p:pic>
      <p:sp>
        <p:nvSpPr>
          <p:cNvPr id="7" name="TekstSylinder 6">
            <a:extLst>
              <a:ext uri="{FF2B5EF4-FFF2-40B4-BE49-F238E27FC236}">
                <a16:creationId xmlns:a16="http://schemas.microsoft.com/office/drawing/2014/main" id="{61109898-4E08-0D0C-214A-62D959FF6E73}"/>
              </a:ext>
            </a:extLst>
          </p:cNvPr>
          <p:cNvSpPr txBox="1">
            <a:spLocks noGrp="1" noRot="1" noMove="1" noResize="1" noEditPoints="1" noAdjustHandles="1" noChangeArrowheads="1" noChangeShapeType="1"/>
          </p:cNvSpPr>
          <p:nvPr/>
        </p:nvSpPr>
        <p:spPr>
          <a:xfrm>
            <a:off x="9808484" y="6188818"/>
            <a:ext cx="1778558" cy="246221"/>
          </a:xfrm>
          <a:prstGeom prst="rect">
            <a:avLst/>
          </a:prstGeom>
          <a:noFill/>
        </p:spPr>
        <p:txBody>
          <a:bodyPr wrap="square" rtlCol="0">
            <a:spAutoFit/>
          </a:bodyPr>
          <a:lstStyle/>
          <a:p>
            <a:pPr algn="r"/>
            <a:r>
              <a:rPr lang="nb-NO" sz="1000">
                <a:solidFill>
                  <a:schemeClr val="tx1">
                    <a:lumMod val="50000"/>
                    <a:lumOff val="50000"/>
                  </a:schemeClr>
                </a:solidFill>
                <a:latin typeface="Arial" panose="020B0604020202020204" pitchFamily="34" charset="0"/>
                <a:cs typeface="Arial" panose="020B0604020202020204" pitchFamily="34" charset="0"/>
              </a:rPr>
              <a:t>Foto: </a:t>
            </a:r>
            <a:r>
              <a:rPr lang="nb-NO" sz="1000" err="1">
                <a:solidFill>
                  <a:schemeClr val="tx1">
                    <a:lumMod val="50000"/>
                    <a:lumOff val="50000"/>
                  </a:schemeClr>
                </a:solidFill>
                <a:latin typeface="Arial" panose="020B0604020202020204" pitchFamily="34" charset="0"/>
                <a:cs typeface="Arial" panose="020B0604020202020204" pitchFamily="34" charset="0"/>
              </a:rPr>
              <a:t>Pixabay</a:t>
            </a:r>
            <a:endParaRPr lang="nb-NO" sz="1000">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47310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E659C01-55A7-27D6-7D52-64876A07F055}"/>
              </a:ext>
            </a:extLst>
          </p:cNvPr>
          <p:cNvSpPr>
            <a:spLocks noGrp="1" noRot="1" noMove="1" noResize="1" noEditPoints="1" noAdjustHandles="1" noChangeArrowheads="1" noChangeShapeType="1"/>
          </p:cNvSpPr>
          <p:nvPr>
            <p:ph type="title"/>
          </p:nvPr>
        </p:nvSpPr>
        <p:spPr/>
        <p:txBody>
          <a:bodyPr/>
          <a:lstStyle/>
          <a:p>
            <a:r>
              <a:rPr lang="nb-NO">
                <a:solidFill>
                  <a:schemeClr val="tx1"/>
                </a:solidFill>
              </a:rPr>
              <a:t>Arbeid og helse</a:t>
            </a:r>
          </a:p>
        </p:txBody>
      </p:sp>
      <p:sp>
        <p:nvSpPr>
          <p:cNvPr id="3" name="Plassholder for innhold 2">
            <a:extLst>
              <a:ext uri="{FF2B5EF4-FFF2-40B4-BE49-F238E27FC236}">
                <a16:creationId xmlns:a16="http://schemas.microsoft.com/office/drawing/2014/main" id="{D0B7D7EA-EFA7-18D0-8408-6F5BE2D8E377}"/>
              </a:ext>
            </a:extLst>
          </p:cNvPr>
          <p:cNvSpPr>
            <a:spLocks noGrp="1" noRot="1" noMove="1" noResize="1" noEditPoints="1" noAdjustHandles="1" noChangeArrowheads="1" noChangeShapeType="1"/>
          </p:cNvSpPr>
          <p:nvPr>
            <p:ph idx="1"/>
          </p:nvPr>
        </p:nvSpPr>
        <p:spPr>
          <a:xfrm>
            <a:off x="838200" y="1701799"/>
            <a:ext cx="4943475" cy="4689475"/>
          </a:xfrm>
        </p:spPr>
        <p:txBody>
          <a:bodyPr>
            <a:normAutofit/>
          </a:bodyPr>
          <a:lstStyle/>
          <a:p>
            <a:pPr marL="0" indent="0">
              <a:lnSpc>
                <a:spcPct val="107000"/>
              </a:lnSpc>
              <a:spcAft>
                <a:spcPts val="800"/>
              </a:spcAft>
              <a:buClrTx/>
              <a:buNone/>
              <a:defRPr/>
            </a:pPr>
            <a:r>
              <a:rPr kumimoji="0" lang="nb-NO" sz="2400" b="0" i="0" u="none" strike="noStrike" kern="1200" cap="none" spc="0" normalizeH="0" baseline="0" noProof="0">
                <a:ln>
                  <a:noFill/>
                </a:ln>
                <a:effectLst/>
                <a:uLnTx/>
                <a:uFillTx/>
                <a:ea typeface="Source Sans Pro"/>
              </a:rPr>
              <a:t>Nav og helsetjenesten</a:t>
            </a:r>
            <a:r>
              <a:rPr lang="nb-NO" sz="2400">
                <a:ea typeface="Source Sans Pro"/>
              </a:rPr>
              <a:t>: </a:t>
            </a:r>
            <a:r>
              <a:rPr kumimoji="0" lang="nb-NO" sz="2400" b="0" i="0" u="none" strike="noStrike" kern="1200" cap="none" spc="0" normalizeH="0" baseline="0" noProof="0">
                <a:ln>
                  <a:noFill/>
                </a:ln>
                <a:effectLst/>
                <a:uLnTx/>
                <a:uFillTx/>
                <a:ea typeface="Source Sans Pro"/>
              </a:rPr>
              <a:t>Behov for samtidige og koordinerte tjenester </a:t>
            </a:r>
            <a:r>
              <a:rPr lang="nb-NO" sz="2400">
                <a:ea typeface="Source Sans Pro"/>
              </a:rPr>
              <a:t>til dem</a:t>
            </a:r>
            <a:r>
              <a:rPr kumimoji="0" lang="nb-NO" sz="2400" b="0" i="0" u="none" strike="noStrike" kern="1200" cap="none" spc="0" normalizeH="0" baseline="0" noProof="0">
                <a:ln>
                  <a:noFill/>
                </a:ln>
                <a:effectLst/>
                <a:uLnTx/>
                <a:uFillTx/>
                <a:ea typeface="Source Sans Pro"/>
              </a:rPr>
              <a:t> som trenger hjelp </a:t>
            </a:r>
            <a:r>
              <a:rPr lang="nb-NO" sz="2400">
                <a:ea typeface="Source Sans Pro"/>
              </a:rPr>
              <a:t>for</a:t>
            </a:r>
            <a:r>
              <a:rPr kumimoji="0" lang="nb-NO" sz="2400" b="0" i="0" u="none" strike="noStrike" kern="1200" cap="none" spc="0" normalizeH="0" baseline="0" noProof="0">
                <a:ln>
                  <a:noFill/>
                </a:ln>
                <a:effectLst/>
                <a:uLnTx/>
                <a:uFillTx/>
                <a:ea typeface="Source Sans Pro"/>
              </a:rPr>
              <a:t> å beholde eller komme i arbeid</a:t>
            </a:r>
          </a:p>
          <a:p>
            <a:pPr marL="0" indent="0">
              <a:lnSpc>
                <a:spcPct val="107000"/>
              </a:lnSpc>
              <a:spcBef>
                <a:spcPts val="0"/>
              </a:spcBef>
              <a:spcAft>
                <a:spcPts val="800"/>
              </a:spcAft>
              <a:buClrTx/>
              <a:buNone/>
              <a:defRPr/>
            </a:pPr>
            <a:br>
              <a:rPr kumimoji="0" lang="nb-NO" sz="2400" b="1" i="0" u="none" strike="noStrike" kern="1200" cap="none" spc="0" normalizeH="0" baseline="0" noProof="0">
                <a:ln>
                  <a:noFill/>
                </a:ln>
                <a:solidFill>
                  <a:srgbClr val="000000"/>
                </a:solidFill>
                <a:effectLst/>
                <a:uLnTx/>
                <a:uFillTx/>
                <a:ea typeface="Source Sans Pro"/>
              </a:rPr>
            </a:br>
            <a:r>
              <a:rPr kumimoji="0" lang="nb-NO" sz="2400" b="1" i="0" u="none" strike="noStrike" kern="1200" cap="none" spc="0" normalizeH="0" baseline="0" noProof="0">
                <a:ln>
                  <a:noFill/>
                </a:ln>
                <a:solidFill>
                  <a:srgbClr val="0067C5"/>
                </a:solidFill>
                <a:effectLst/>
                <a:uLnTx/>
                <a:uFillTx/>
                <a:ea typeface="Source Sans Pro"/>
              </a:rPr>
              <a:t>Utfordringer som må møtes er</a:t>
            </a:r>
          </a:p>
          <a:p>
            <a:pPr>
              <a:lnSpc>
                <a:spcPct val="107000"/>
              </a:lnSpc>
              <a:spcBef>
                <a:spcPts val="0"/>
              </a:spcBef>
              <a:spcAft>
                <a:spcPts val="800"/>
              </a:spcAft>
              <a:buClrTx/>
              <a:defRPr/>
            </a:pPr>
            <a:r>
              <a:rPr kumimoji="0" lang="nb-NO" sz="2400" b="0" i="0" u="none" strike="noStrike" kern="1200" cap="none" spc="0" normalizeH="0" baseline="0" noProof="0">
                <a:ln>
                  <a:noFill/>
                </a:ln>
                <a:solidFill>
                  <a:srgbClr val="000000"/>
                </a:solidFill>
                <a:effectLst/>
                <a:uLnTx/>
                <a:uFillTx/>
                <a:ea typeface="Source Sans Pro" panose="020B0503030403020204" pitchFamily="34" charset="0"/>
              </a:rPr>
              <a:t>Bedre samarbeid, informasjonsutveksling og felles kompetanseutvikling</a:t>
            </a:r>
          </a:p>
          <a:p>
            <a:pPr>
              <a:lnSpc>
                <a:spcPct val="107000"/>
              </a:lnSpc>
              <a:spcBef>
                <a:spcPts val="0"/>
              </a:spcBef>
              <a:spcAft>
                <a:spcPts val="800"/>
              </a:spcAft>
              <a:buClrTx/>
              <a:defRPr/>
            </a:pPr>
            <a:r>
              <a:rPr kumimoji="0" lang="nb-NO" sz="2400" b="0" i="0" u="none" strike="noStrike" kern="1200" cap="none" spc="0" normalizeH="0" baseline="0" noProof="0">
                <a:ln>
                  <a:noFill/>
                </a:ln>
                <a:solidFill>
                  <a:prstClr val="black"/>
                </a:solidFill>
                <a:effectLst/>
                <a:uLnTx/>
                <a:uFillTx/>
                <a:ea typeface="Source Sans Pro"/>
              </a:rPr>
              <a:t>Felles modeller for tjeneste-samhandling</a:t>
            </a:r>
            <a:endParaRPr lang="nb-NO" sz="2400"/>
          </a:p>
        </p:txBody>
      </p:sp>
      <p:sp>
        <p:nvSpPr>
          <p:cNvPr id="4" name="Trekant 7">
            <a:extLst>
              <a:ext uri="{FF2B5EF4-FFF2-40B4-BE49-F238E27FC236}">
                <a16:creationId xmlns:a16="http://schemas.microsoft.com/office/drawing/2014/main" id="{EA50E98E-E749-3419-F8BE-B34F6E8D3CB4}"/>
              </a:ext>
            </a:extLst>
          </p:cNvPr>
          <p:cNvSpPr>
            <a:spLocks noGrp="1" noRot="1" noMove="1" noResize="1" noEditPoints="1" noAdjustHandles="1" noChangeArrowheads="1" noChangeShapeType="1"/>
          </p:cNvSpPr>
          <p:nvPr/>
        </p:nvSpPr>
        <p:spPr>
          <a:xfrm>
            <a:off x="6107344" y="1194843"/>
            <a:ext cx="5406712" cy="4945534"/>
          </a:xfrm>
          <a:prstGeom prst="triangle">
            <a:avLst/>
          </a:prstGeom>
          <a:solidFill>
            <a:srgbClr val="0034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Arial" panose="020B0604020202020204" pitchFamily="34" charset="0"/>
              <a:ea typeface="Source Sans Pro" panose="020B0503030403020204" pitchFamily="34" charset="0"/>
              <a:cs typeface="Arial" panose="020B0604020202020204" pitchFamily="34" charset="0"/>
            </a:endParaRPr>
          </a:p>
        </p:txBody>
      </p:sp>
      <p:sp>
        <p:nvSpPr>
          <p:cNvPr id="5" name="Trekant 10">
            <a:extLst>
              <a:ext uri="{FF2B5EF4-FFF2-40B4-BE49-F238E27FC236}">
                <a16:creationId xmlns:a16="http://schemas.microsoft.com/office/drawing/2014/main" id="{6A03C3B3-D002-0A66-E977-BA09E1B1A700}"/>
              </a:ext>
            </a:extLst>
          </p:cNvPr>
          <p:cNvSpPr>
            <a:spLocks noGrp="1" noRot="1" noMove="1" noResize="1" noEditPoints="1" noAdjustHandles="1" noChangeArrowheads="1" noChangeShapeType="1"/>
          </p:cNvSpPr>
          <p:nvPr/>
        </p:nvSpPr>
        <p:spPr>
          <a:xfrm>
            <a:off x="7917364" y="1194843"/>
            <a:ext cx="1806499" cy="1660319"/>
          </a:xfrm>
          <a:prstGeom prst="triangle">
            <a:avLst/>
          </a:prstGeom>
          <a:solidFill>
            <a:srgbClr val="CC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Arial" panose="020B0604020202020204" pitchFamily="34" charset="0"/>
              <a:ea typeface="Source Sans Pro" panose="020B0503030403020204" pitchFamily="34" charset="0"/>
              <a:cs typeface="Arial" panose="020B0604020202020204" pitchFamily="34" charset="0"/>
            </a:endParaRPr>
          </a:p>
        </p:txBody>
      </p:sp>
      <p:sp>
        <p:nvSpPr>
          <p:cNvPr id="6" name="TekstSylinder 5">
            <a:extLst>
              <a:ext uri="{FF2B5EF4-FFF2-40B4-BE49-F238E27FC236}">
                <a16:creationId xmlns:a16="http://schemas.microsoft.com/office/drawing/2014/main" id="{FA14CA51-3CE5-AE9A-1BD1-2743A2923C75}"/>
              </a:ext>
            </a:extLst>
          </p:cNvPr>
          <p:cNvSpPr txBox="1">
            <a:spLocks noGrp="1" noRot="1" noMove="1" noResize="1" noEditPoints="1" noAdjustHandles="1" noChangeArrowheads="1" noChangeShapeType="1"/>
          </p:cNvSpPr>
          <p:nvPr/>
        </p:nvSpPr>
        <p:spPr>
          <a:xfrm>
            <a:off x="6004925" y="2327841"/>
            <a:ext cx="327176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a:ln>
                  <a:noFill/>
                </a:ln>
                <a:solidFill>
                  <a:prstClr val="white"/>
                </a:solidFill>
                <a:effectLst/>
                <a:highlight>
                  <a:srgbClr val="000000"/>
                </a:highlight>
                <a:uLnTx/>
                <a:uFillTx/>
                <a:latin typeface="Arial" panose="020B0604020202020204" pitchFamily="34" charset="0"/>
                <a:ea typeface="Source Sans Pro" panose="020B0503030403020204" pitchFamily="34" charset="0"/>
                <a:cs typeface="Arial" panose="020B0604020202020204" pitchFamily="34" charset="0"/>
              </a:rPr>
              <a:t>Spesialisthelsetjenesten</a:t>
            </a:r>
          </a:p>
        </p:txBody>
      </p:sp>
      <p:sp>
        <p:nvSpPr>
          <p:cNvPr id="7" name="TekstSylinder 6">
            <a:extLst>
              <a:ext uri="{FF2B5EF4-FFF2-40B4-BE49-F238E27FC236}">
                <a16:creationId xmlns:a16="http://schemas.microsoft.com/office/drawing/2014/main" id="{76E34001-ADD6-D7B3-24F8-36066BADBABA}"/>
              </a:ext>
            </a:extLst>
          </p:cNvPr>
          <p:cNvSpPr txBox="1">
            <a:spLocks noGrp="1" noRot="1" noMove="1" noResize="1" noEditPoints="1" noAdjustHandles="1" noChangeArrowheads="1" noChangeShapeType="1"/>
          </p:cNvSpPr>
          <p:nvPr/>
        </p:nvSpPr>
        <p:spPr>
          <a:xfrm>
            <a:off x="6004925" y="5309777"/>
            <a:ext cx="353129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a:ln>
                  <a:noFill/>
                </a:ln>
                <a:solidFill>
                  <a:prstClr val="white"/>
                </a:solidFill>
                <a:effectLst/>
                <a:highlight>
                  <a:srgbClr val="000000"/>
                </a:highlight>
                <a:uLnTx/>
                <a:uFillTx/>
                <a:latin typeface="Arial" panose="020B0604020202020204" pitchFamily="34" charset="0"/>
                <a:ea typeface="Source Sans Pro" panose="020B0503030403020204" pitchFamily="34" charset="0"/>
                <a:cs typeface="Arial" panose="020B0604020202020204" pitchFamily="34" charset="0"/>
              </a:rPr>
              <a:t>Kommunehelsetjenesten</a:t>
            </a:r>
            <a:endParaRPr kumimoji="0" lang="nb-NO" b="1" i="0" u="none" strike="noStrike" kern="1200" cap="none" spc="0" normalizeH="0" baseline="0" noProof="0">
              <a:ln>
                <a:noFill/>
              </a:ln>
              <a:solidFill>
                <a:prstClr val="white"/>
              </a:solidFill>
              <a:effectLst/>
              <a:highlight>
                <a:srgbClr val="000000"/>
              </a:highlight>
              <a:uLnTx/>
              <a:uFillTx/>
              <a:latin typeface="Arial" panose="020B0604020202020204" pitchFamily="34" charset="0"/>
              <a:ea typeface="Source Sans Pro" panose="020B0503030403020204" pitchFamily="34" charset="0"/>
              <a:cs typeface="Arial" panose="020B0604020202020204" pitchFamily="34" charset="0"/>
            </a:endParaRPr>
          </a:p>
        </p:txBody>
      </p:sp>
      <p:sp>
        <p:nvSpPr>
          <p:cNvPr id="8" name="Avrundet rektangel 6">
            <a:extLst>
              <a:ext uri="{FF2B5EF4-FFF2-40B4-BE49-F238E27FC236}">
                <a16:creationId xmlns:a16="http://schemas.microsoft.com/office/drawing/2014/main" id="{7D8D7243-338B-1A1F-4A59-6B9912D5D1E5}"/>
              </a:ext>
            </a:extLst>
          </p:cNvPr>
          <p:cNvSpPr>
            <a:spLocks noGrp="1" noRot="1" noMove="1" noResize="1" noEditPoints="1" noAdjustHandles="1" noChangeArrowheads="1" noChangeShapeType="1"/>
          </p:cNvSpPr>
          <p:nvPr/>
        </p:nvSpPr>
        <p:spPr>
          <a:xfrm>
            <a:off x="8673243" y="2527896"/>
            <a:ext cx="2840813" cy="686903"/>
          </a:xfrm>
          <a:prstGeom prst="roundRect">
            <a:avLst/>
          </a:prstGeom>
          <a:solidFill>
            <a:schemeClr val="bg1">
              <a:alpha val="75000"/>
            </a:schemeClr>
          </a:solidFill>
          <a:ln w="34925">
            <a:solidFill>
              <a:srgbClr val="0067C5"/>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prstClr val="black"/>
                </a:solidFill>
                <a:effectLst/>
                <a:uLnTx/>
                <a:uFillTx/>
                <a:latin typeface="Arial" panose="020B0604020202020204" pitchFamily="34" charset="0"/>
                <a:ea typeface="Source Sans Pro"/>
                <a:cs typeface="Arial" panose="020B0604020202020204" pitchFamily="34" charset="0"/>
              </a:rPr>
              <a:t>..sammen med Nav gjennom </a:t>
            </a:r>
            <a:r>
              <a:rPr kumimoji="0" lang="nb-NO" sz="1800" b="1" i="0" u="none" strike="noStrike" kern="1200" cap="none" spc="0" normalizeH="0" baseline="0" noProof="0">
                <a:ln>
                  <a:noFill/>
                </a:ln>
                <a:solidFill>
                  <a:prstClr val="black"/>
                </a:solidFill>
                <a:effectLst/>
                <a:uLnTx/>
                <a:uFillTx/>
                <a:latin typeface="Arial" panose="020B0604020202020204" pitchFamily="34" charset="0"/>
                <a:ea typeface="Source Sans Pro" panose="020B0503030403020204" pitchFamily="34" charset="0"/>
                <a:cs typeface="Arial" panose="020B0604020202020204" pitchFamily="34" charset="0"/>
              </a:rPr>
              <a:t>IPS</a:t>
            </a:r>
          </a:p>
        </p:txBody>
      </p:sp>
      <p:sp>
        <p:nvSpPr>
          <p:cNvPr id="9" name="Avrundet rektangel 13">
            <a:extLst>
              <a:ext uri="{FF2B5EF4-FFF2-40B4-BE49-F238E27FC236}">
                <a16:creationId xmlns:a16="http://schemas.microsoft.com/office/drawing/2014/main" id="{CDF7A989-0EEA-2A7C-887C-6BA9EE40F099}"/>
              </a:ext>
            </a:extLst>
          </p:cNvPr>
          <p:cNvSpPr>
            <a:spLocks noGrp="1" noRot="1" noMove="1" noResize="1" noEditPoints="1" noAdjustHandles="1" noChangeArrowheads="1" noChangeShapeType="1"/>
          </p:cNvSpPr>
          <p:nvPr/>
        </p:nvSpPr>
        <p:spPr>
          <a:xfrm>
            <a:off x="8716856" y="1651793"/>
            <a:ext cx="2706666" cy="686902"/>
          </a:xfrm>
          <a:prstGeom prst="roundRect">
            <a:avLst/>
          </a:prstGeom>
          <a:solidFill>
            <a:schemeClr val="bg1">
              <a:alpha val="75000"/>
            </a:schemeClr>
          </a:solidFill>
          <a:ln w="34925">
            <a:solidFill>
              <a:srgbClr val="0067C5"/>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prstClr val="black"/>
                </a:solidFill>
                <a:effectLst/>
                <a:uLnTx/>
                <a:uFillTx/>
                <a:latin typeface="Arial" panose="020B0604020202020204" pitchFamily="34" charset="0"/>
                <a:ea typeface="Source Sans Pro"/>
                <a:cs typeface="Arial" panose="020B0604020202020204" pitchFamily="34" charset="0"/>
              </a:rPr>
              <a:t>..sammen med Nav gjennom </a:t>
            </a:r>
            <a:r>
              <a:rPr kumimoji="0" lang="nb-NO" sz="1800" b="1" i="0" u="none" strike="noStrike" kern="1200" cap="none" spc="0" normalizeH="0" baseline="0" noProof="0" err="1">
                <a:ln>
                  <a:noFill/>
                </a:ln>
                <a:solidFill>
                  <a:prstClr val="black"/>
                </a:solidFill>
                <a:effectLst/>
                <a:uLnTx/>
                <a:uFillTx/>
                <a:latin typeface="Arial" panose="020B0604020202020204" pitchFamily="34" charset="0"/>
                <a:ea typeface="Source Sans Pro"/>
                <a:cs typeface="Arial" panose="020B0604020202020204" pitchFamily="34" charset="0"/>
              </a:rPr>
              <a:t>HelseIArbeid</a:t>
            </a:r>
            <a:endParaRPr kumimoji="0" lang="nb-NO" sz="1800" b="1" i="0" u="none" strike="noStrike" kern="1200" cap="none" spc="0" normalizeH="0" baseline="0" noProof="0">
              <a:ln>
                <a:noFill/>
              </a:ln>
              <a:solidFill>
                <a:prstClr val="black"/>
              </a:solidFill>
              <a:effectLst/>
              <a:uLnTx/>
              <a:uFillTx/>
              <a:latin typeface="Arial" panose="020B0604020202020204" pitchFamily="34" charset="0"/>
              <a:ea typeface="Source Sans Pro" panose="020B0503030403020204" pitchFamily="34" charset="0"/>
              <a:cs typeface="Arial" panose="020B0604020202020204" pitchFamily="34" charset="0"/>
            </a:endParaRPr>
          </a:p>
        </p:txBody>
      </p:sp>
      <p:sp>
        <p:nvSpPr>
          <p:cNvPr id="10" name="Avrundet rektangel 17">
            <a:extLst>
              <a:ext uri="{FF2B5EF4-FFF2-40B4-BE49-F238E27FC236}">
                <a16:creationId xmlns:a16="http://schemas.microsoft.com/office/drawing/2014/main" id="{039D08EC-638E-5CB3-4F8F-72D946817CE5}"/>
              </a:ext>
            </a:extLst>
          </p:cNvPr>
          <p:cNvSpPr>
            <a:spLocks noGrp="1" noRot="1" noMove="1" noResize="1" noEditPoints="1" noAdjustHandles="1" noChangeArrowheads="1" noChangeShapeType="1"/>
          </p:cNvSpPr>
          <p:nvPr/>
        </p:nvSpPr>
        <p:spPr>
          <a:xfrm>
            <a:off x="8763777" y="4518455"/>
            <a:ext cx="2750279" cy="686903"/>
          </a:xfrm>
          <a:prstGeom prst="roundRect">
            <a:avLst/>
          </a:prstGeom>
          <a:solidFill>
            <a:schemeClr val="bg1">
              <a:alpha val="75000"/>
            </a:schemeClr>
          </a:solidFill>
          <a:ln w="34925">
            <a:solidFill>
              <a:srgbClr val="0067C5"/>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prstClr val="black"/>
                </a:solidFill>
                <a:effectLst/>
                <a:uLnTx/>
                <a:uFillTx/>
                <a:latin typeface="Arial" panose="020B0604020202020204" pitchFamily="34" charset="0"/>
                <a:ea typeface="Source Sans Pro"/>
                <a:cs typeface="Arial" panose="020B0604020202020204" pitchFamily="34" charset="0"/>
              </a:rPr>
              <a:t>..sammen med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prstClr val="black"/>
                </a:solidFill>
                <a:effectLst/>
                <a:uLnTx/>
                <a:uFillTx/>
                <a:latin typeface="Arial" panose="020B0604020202020204" pitchFamily="34" charset="0"/>
                <a:ea typeface="Source Sans Pro"/>
                <a:cs typeface="Arial" panose="020B0604020202020204" pitchFamily="34" charset="0"/>
              </a:rPr>
              <a:t>Nav gjennom </a:t>
            </a:r>
            <a:r>
              <a:rPr kumimoji="0" lang="nb-NO" sz="1800" b="1" i="0" u="none" strike="noStrike" kern="1200" cap="none" spc="0" normalizeH="0" baseline="0" noProof="0">
                <a:ln>
                  <a:noFill/>
                </a:ln>
                <a:solidFill>
                  <a:prstClr val="black"/>
                </a:solidFill>
                <a:effectLst/>
                <a:uLnTx/>
                <a:uFillTx/>
                <a:latin typeface="Arial" panose="020B0604020202020204" pitchFamily="34" charset="0"/>
                <a:ea typeface="Source Sans Pro"/>
                <a:cs typeface="Arial" panose="020B0604020202020204" pitchFamily="34" charset="0"/>
              </a:rPr>
              <a:t>Samspill</a:t>
            </a:r>
            <a:endParaRPr kumimoji="0" lang="nb-NO" sz="1800" b="1" i="0" u="none" strike="noStrike" kern="1200" cap="none" spc="0" normalizeH="0" baseline="0" noProof="0">
              <a:ln>
                <a:noFill/>
              </a:ln>
              <a:solidFill>
                <a:prstClr val="black"/>
              </a:solidFill>
              <a:effectLst/>
              <a:uLnTx/>
              <a:uFillTx/>
              <a:latin typeface="Arial" panose="020B0604020202020204" pitchFamily="34" charset="0"/>
              <a:ea typeface="Source Sans Pro" panose="020B0503030403020204" pitchFamily="34" charset="0"/>
              <a:cs typeface="Arial" panose="020B0604020202020204" pitchFamily="34" charset="0"/>
            </a:endParaRPr>
          </a:p>
        </p:txBody>
      </p:sp>
    </p:spTree>
    <p:extLst>
      <p:ext uri="{BB962C8B-B14F-4D97-AF65-F5344CB8AC3E}">
        <p14:creationId xmlns:p14="http://schemas.microsoft.com/office/powerpoint/2010/main" val="3408557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17182-1134-A31F-6A49-74E55EF66E41}"/>
            </a:ext>
          </a:extLst>
        </p:cNvPr>
        <p:cNvGrpSpPr/>
        <p:nvPr/>
      </p:nvGrpSpPr>
      <p:grpSpPr>
        <a:xfrm>
          <a:off x="0" y="0"/>
          <a:ext cx="0" cy="0"/>
          <a:chOff x="0" y="0"/>
          <a:chExt cx="0" cy="0"/>
        </a:xfrm>
      </p:grpSpPr>
      <p:pic>
        <p:nvPicPr>
          <p:cNvPr id="9" name="Bilde 8" descr="Et bilde som inneholder person, innendørs&#10;&#10;Automatisk generert beskrivelse">
            <a:extLst>
              <a:ext uri="{FF2B5EF4-FFF2-40B4-BE49-F238E27FC236}">
                <a16:creationId xmlns:a16="http://schemas.microsoft.com/office/drawing/2014/main" id="{6BCD99A3-9B9C-86EC-6176-AA8B23935E17}"/>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p:blipFill>
        <p:spPr>
          <a:xfrm>
            <a:off x="2850005" y="244550"/>
            <a:ext cx="9079726" cy="6251944"/>
          </a:xfrm>
          <a:prstGeom prst="rect">
            <a:avLst/>
          </a:prstGeom>
        </p:spPr>
      </p:pic>
      <p:pic>
        <p:nvPicPr>
          <p:cNvPr id="3074" name="Picture 2">
            <a:extLst>
              <a:ext uri="{FF2B5EF4-FFF2-40B4-BE49-F238E27FC236}">
                <a16:creationId xmlns:a16="http://schemas.microsoft.com/office/drawing/2014/main" id="{D56033E1-E01E-640D-9F0B-1DA0E3516D8D}"/>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rcRect/>
          <a:stretch/>
        </p:blipFill>
        <p:spPr bwMode="auto">
          <a:xfrm>
            <a:off x="2850005" y="244551"/>
            <a:ext cx="9079726" cy="6251943"/>
          </a:xfrm>
          <a:prstGeom prst="rect">
            <a:avLst/>
          </a:prstGeom>
          <a:noFill/>
          <a:extLst>
            <a:ext uri="{909E8E84-426E-40DD-AFC4-6F175D3DCCD1}">
              <a14:hiddenFill xmlns:a14="http://schemas.microsoft.com/office/drawing/2010/main">
                <a:solidFill>
                  <a:srgbClr val="FFFFFF"/>
                </a:solidFill>
              </a14:hiddenFill>
            </a:ext>
          </a:extLst>
        </p:spPr>
      </p:pic>
      <p:sp>
        <p:nvSpPr>
          <p:cNvPr id="7" name="Rektangel 6">
            <a:extLst>
              <a:ext uri="{FF2B5EF4-FFF2-40B4-BE49-F238E27FC236}">
                <a16:creationId xmlns:a16="http://schemas.microsoft.com/office/drawing/2014/main" id="{5198B0E9-6824-7C21-6759-02180BAE3A60}"/>
              </a:ext>
            </a:extLst>
          </p:cNvPr>
          <p:cNvSpPr>
            <a:spLocks noGrp="1" noRot="1" noMove="1" noResize="1" noEditPoints="1" noAdjustHandles="1" noChangeArrowheads="1" noChangeShapeType="1"/>
          </p:cNvSpPr>
          <p:nvPr/>
        </p:nvSpPr>
        <p:spPr>
          <a:xfrm>
            <a:off x="347349" y="558800"/>
            <a:ext cx="5748651" cy="1081088"/>
          </a:xfrm>
          <a:prstGeom prst="rect">
            <a:avLst/>
          </a:prstGeom>
          <a:solidFill>
            <a:srgbClr val="CC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Politiske trender</a:t>
            </a:r>
          </a:p>
        </p:txBody>
      </p:sp>
    </p:spTree>
    <p:extLst>
      <p:ext uri="{BB962C8B-B14F-4D97-AF65-F5344CB8AC3E}">
        <p14:creationId xmlns:p14="http://schemas.microsoft.com/office/powerpoint/2010/main" val="8490281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8403B71A-89A2-7AF6-EF7B-901466309F16}"/>
              </a:ext>
            </a:extLst>
          </p:cNvPr>
          <p:cNvSpPr/>
          <p:nvPr/>
        </p:nvSpPr>
        <p:spPr>
          <a:xfrm>
            <a:off x="6768326" y="1370865"/>
            <a:ext cx="4825644" cy="4808999"/>
          </a:xfrm>
          <a:prstGeom prst="rect">
            <a:avLst/>
          </a:prstGeom>
          <a:solidFill>
            <a:srgbClr val="CC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6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Tittel 1">
            <a:extLst>
              <a:ext uri="{FF2B5EF4-FFF2-40B4-BE49-F238E27FC236}">
                <a16:creationId xmlns:a16="http://schemas.microsoft.com/office/drawing/2014/main" id="{F5865C1F-9441-2AC5-10CF-D3B816C340B9}"/>
              </a:ext>
            </a:extLst>
          </p:cNvPr>
          <p:cNvSpPr>
            <a:spLocks noGrp="1"/>
          </p:cNvSpPr>
          <p:nvPr>
            <p:ph type="title"/>
          </p:nvPr>
        </p:nvSpPr>
        <p:spPr>
          <a:xfrm>
            <a:off x="838200" y="482400"/>
            <a:ext cx="5257800" cy="1072080"/>
          </a:xfrm>
        </p:spPr>
        <p:txBody>
          <a:bodyPr anchor="ctr">
            <a:normAutofit/>
          </a:bodyPr>
          <a:lstStyle/>
          <a:p>
            <a:r>
              <a:rPr lang="nb-NO"/>
              <a:t>Nye verktøy og framstillingsformer</a:t>
            </a:r>
          </a:p>
        </p:txBody>
      </p:sp>
      <p:sp>
        <p:nvSpPr>
          <p:cNvPr id="3" name="Plassholder for innhold 2">
            <a:extLst>
              <a:ext uri="{FF2B5EF4-FFF2-40B4-BE49-F238E27FC236}">
                <a16:creationId xmlns:a16="http://schemas.microsoft.com/office/drawing/2014/main" id="{B10FE2D9-E82B-D81C-6824-299A35FA31E9}"/>
              </a:ext>
            </a:extLst>
          </p:cNvPr>
          <p:cNvSpPr>
            <a:spLocks noGrp="1"/>
          </p:cNvSpPr>
          <p:nvPr>
            <p:ph sz="half" idx="1"/>
          </p:nvPr>
        </p:nvSpPr>
        <p:spPr>
          <a:xfrm>
            <a:off x="838200" y="1825625"/>
            <a:ext cx="5594498" cy="4351338"/>
          </a:xfrm>
        </p:spPr>
        <p:txBody>
          <a:bodyPr vert="horz" lIns="91440" tIns="45720" rIns="91440" bIns="45720" rtlCol="0" anchor="t">
            <a:normAutofit/>
          </a:bodyPr>
          <a:lstStyle/>
          <a:p>
            <a:r>
              <a:rPr lang="nb-NO" sz="1800" dirty="0">
                <a:latin typeface="Arial"/>
                <a:cs typeface="Arial"/>
              </a:rPr>
              <a:t>Nytt interaktivt </a:t>
            </a:r>
            <a:r>
              <a:rPr lang="nb-NO" sz="1800" b="1" dirty="0">
                <a:latin typeface="Arial"/>
                <a:cs typeface="Arial"/>
                <a:hlinkClick r:id="rId3">
                  <a:extLst>
                    <a:ext uri="{A12FA001-AC4F-418D-AE19-62706E023703}">
                      <ahyp:hlinkClr xmlns:ahyp="http://schemas.microsoft.com/office/drawing/2018/hyperlinkcolor" val="tx"/>
                    </a:ext>
                  </a:extLst>
                </a:hlinkClick>
              </a:rPr>
              <a:t>demografiverktøy</a:t>
            </a:r>
            <a:r>
              <a:rPr lang="nb-NO" sz="1800" dirty="0">
                <a:latin typeface="Arial"/>
                <a:cs typeface="Arial"/>
              </a:rPr>
              <a:t> gir b</a:t>
            </a:r>
            <a:r>
              <a:rPr lang="nb-NO" sz="1800" b="0" kern="1200" dirty="0">
                <a:effectLst/>
                <a:latin typeface="Arial"/>
                <a:cs typeface="Arial"/>
              </a:rPr>
              <a:t>edre innsikt i den lokale befolkningsutviklingen</a:t>
            </a:r>
          </a:p>
          <a:p>
            <a:pPr marL="0" indent="0">
              <a:buNone/>
            </a:pPr>
            <a:endParaRPr lang="nb-NO" sz="1800" b="0" i="0" dirty="0">
              <a:effectLst/>
            </a:endParaRPr>
          </a:p>
          <a:p>
            <a:r>
              <a:rPr kumimoji="0" lang="nb-NO" sz="1800" b="0" i="0" u="none" strike="noStrike" kern="1200" cap="none" spc="0" normalizeH="0" baseline="0" noProof="0" dirty="0">
                <a:ln>
                  <a:noFill/>
                </a:ln>
                <a:effectLst/>
                <a:uLnTx/>
                <a:uFillTx/>
                <a:latin typeface="Arial"/>
                <a:cs typeface="Arial"/>
              </a:rPr>
              <a:t>Seks </a:t>
            </a:r>
            <a:r>
              <a:rPr kumimoji="0" lang="nb-NO" sz="1800" b="1" i="0" u="none" strike="noStrike" kern="1200" cap="none" spc="0" normalizeH="0" baseline="0" noProof="0" dirty="0">
                <a:ln>
                  <a:noFill/>
                </a:ln>
                <a:effectLst/>
                <a:uLnTx/>
                <a:uFillTx/>
                <a:latin typeface="Arial"/>
                <a:cs typeface="Arial"/>
              </a:rPr>
              <a:t>framtidshistorier</a:t>
            </a:r>
            <a:r>
              <a:rPr kumimoji="0" lang="nb-NO" sz="1800" b="0" i="0" u="none" strike="noStrike" kern="1200" cap="none" spc="0" normalizeH="0" baseline="0" noProof="0" dirty="0">
                <a:ln>
                  <a:noFill/>
                </a:ln>
                <a:effectLst/>
                <a:uLnTx/>
                <a:uFillTx/>
                <a:latin typeface="Arial"/>
                <a:cs typeface="Arial"/>
              </a:rPr>
              <a:t> som belyser positive og negative utfall for usikkerhet om utenforskap, brukerforventninger og teknologi</a:t>
            </a:r>
            <a:endParaRPr lang="nb-NO" sz="1800" b="0" i="0" u="none" strike="noStrike" kern="1200" cap="none" spc="0" normalizeH="0" baseline="0" noProof="0" dirty="0">
              <a:ln>
                <a:noFill/>
              </a:ln>
              <a:effectLst/>
              <a:uLnTx/>
              <a:uFillTx/>
              <a:latin typeface="Arial"/>
              <a:cs typeface="Arial"/>
            </a:endParaRPr>
          </a:p>
          <a:p>
            <a:endParaRPr lang="nb-NO" sz="1800" b="0" i="0" dirty="0">
              <a:effectLst/>
            </a:endParaRPr>
          </a:p>
          <a:p>
            <a:r>
              <a:rPr lang="nb-NO" sz="1800" b="1" i="0" dirty="0">
                <a:effectLst/>
                <a:latin typeface="Arial"/>
                <a:cs typeface="Arial"/>
              </a:rPr>
              <a:t>Scenarioer </a:t>
            </a:r>
            <a:r>
              <a:rPr lang="nb-NO" sz="1800" b="0" i="0" dirty="0">
                <a:effectLst/>
                <a:latin typeface="Arial"/>
                <a:cs typeface="Arial"/>
              </a:rPr>
              <a:t>for hvordan den økonomiske utviklingen og utfallet av handelskrigen kan påvirke sosiale tjenester og arbeidsmarkedet</a:t>
            </a:r>
          </a:p>
          <a:p>
            <a:endParaRPr lang="nb-NO" sz="1800" b="0" i="0" dirty="0">
              <a:effectLst/>
            </a:endParaRPr>
          </a:p>
          <a:p>
            <a:r>
              <a:rPr lang="nb-NO" sz="1800" b="0" i="0" dirty="0">
                <a:effectLst/>
                <a:latin typeface="Arial"/>
                <a:cs typeface="Arial"/>
              </a:rPr>
              <a:t>Navs ansatte er </a:t>
            </a:r>
            <a:r>
              <a:rPr lang="nb-NO" sz="1800" dirty="0">
                <a:latin typeface="Arial"/>
                <a:cs typeface="Arial"/>
              </a:rPr>
              <a:t>spurt</a:t>
            </a:r>
            <a:r>
              <a:rPr lang="nb-NO" sz="1800" b="0" i="0" dirty="0">
                <a:effectLst/>
                <a:latin typeface="Arial"/>
                <a:cs typeface="Arial"/>
              </a:rPr>
              <a:t> </a:t>
            </a:r>
            <a:r>
              <a:rPr lang="nb-NO" sz="1800" b="1" i="0" dirty="0">
                <a:effectLst/>
                <a:latin typeface="Arial"/>
                <a:cs typeface="Arial"/>
              </a:rPr>
              <a:t>både</a:t>
            </a:r>
            <a:r>
              <a:rPr lang="nb-NO" sz="1800" b="0" i="0" dirty="0">
                <a:effectLst/>
                <a:latin typeface="Arial"/>
                <a:cs typeface="Arial"/>
              </a:rPr>
              <a:t> om hvilke trender som kan bli de viktigste </a:t>
            </a:r>
            <a:r>
              <a:rPr lang="nb-NO" sz="1800" b="1" i="0" dirty="0">
                <a:effectLst/>
                <a:latin typeface="Arial"/>
                <a:cs typeface="Arial"/>
              </a:rPr>
              <a:t>og</a:t>
            </a:r>
            <a:r>
              <a:rPr lang="nb-NO" sz="1800" b="0" i="0" dirty="0">
                <a:effectLst/>
                <a:latin typeface="Arial"/>
                <a:cs typeface="Arial"/>
              </a:rPr>
              <a:t> hvilke som er mest usikre mot 2035  </a:t>
            </a:r>
          </a:p>
          <a:p>
            <a:endParaRPr lang="nb-NO" sz="1600" b="0" kern="1200" dirty="0">
              <a:effectLst/>
            </a:endParaRPr>
          </a:p>
          <a:p>
            <a:endParaRPr lang="nb-NO" sz="1600" dirty="0"/>
          </a:p>
        </p:txBody>
      </p:sp>
      <p:pic>
        <p:nvPicPr>
          <p:cNvPr id="5" name="Bilde 4" descr="Verktøykasse i tre">
            <a:extLst>
              <a:ext uri="{FF2B5EF4-FFF2-40B4-BE49-F238E27FC236}">
                <a16:creationId xmlns:a16="http://schemas.microsoft.com/office/drawing/2014/main" id="{5C67545C-A2F2-C057-1ADA-384FB08E8E6B}"/>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979356" y="1603632"/>
            <a:ext cx="4374444" cy="4330886"/>
          </a:xfrm>
          <a:prstGeom prst="rect">
            <a:avLst/>
          </a:prstGeom>
          <a:noFill/>
        </p:spPr>
      </p:pic>
      <p:sp>
        <p:nvSpPr>
          <p:cNvPr id="6" name="TekstSylinder 5">
            <a:extLst>
              <a:ext uri="{FF2B5EF4-FFF2-40B4-BE49-F238E27FC236}">
                <a16:creationId xmlns:a16="http://schemas.microsoft.com/office/drawing/2014/main" id="{580D856A-C80C-1014-D5D6-6900E9E77B43}"/>
              </a:ext>
            </a:extLst>
          </p:cNvPr>
          <p:cNvSpPr txBox="1"/>
          <p:nvPr/>
        </p:nvSpPr>
        <p:spPr>
          <a:xfrm>
            <a:off x="9815412" y="6179427"/>
            <a:ext cx="1778558" cy="246221"/>
          </a:xfrm>
          <a:prstGeom prst="rect">
            <a:avLst/>
          </a:prstGeom>
          <a:noFill/>
        </p:spPr>
        <p:txBody>
          <a:bodyPr wrap="square" rtlCol="0">
            <a:spAutoFit/>
          </a:bodyPr>
          <a:lstStyle/>
          <a:p>
            <a:pPr algn="r"/>
            <a:r>
              <a:rPr lang="nb-NO" sz="1000">
                <a:solidFill>
                  <a:schemeClr val="tx1">
                    <a:lumMod val="50000"/>
                    <a:lumOff val="50000"/>
                  </a:schemeClr>
                </a:solidFill>
                <a:latin typeface="Arial" panose="020B0604020202020204" pitchFamily="34" charset="0"/>
                <a:cs typeface="Arial" panose="020B0604020202020204" pitchFamily="34" charset="0"/>
              </a:rPr>
              <a:t>Foto: Microsoft stockbilder</a:t>
            </a:r>
          </a:p>
        </p:txBody>
      </p:sp>
    </p:spTree>
    <p:extLst>
      <p:ext uri="{BB962C8B-B14F-4D97-AF65-F5344CB8AC3E}">
        <p14:creationId xmlns:p14="http://schemas.microsoft.com/office/powerpoint/2010/main" val="34989484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E6F0FF"/>
        </a:solidFill>
        <a:effectLst/>
      </p:bgPr>
    </p:bg>
    <p:spTree>
      <p:nvGrpSpPr>
        <p:cNvPr id="1" name="">
          <a:extLst>
            <a:ext uri="{FF2B5EF4-FFF2-40B4-BE49-F238E27FC236}">
              <a16:creationId xmlns:a16="http://schemas.microsoft.com/office/drawing/2014/main" id="{5CEA0D34-6DF6-EFCA-D8FC-D14ED2CA01A0}"/>
            </a:ext>
          </a:extLst>
        </p:cNvPr>
        <p:cNvGrpSpPr/>
        <p:nvPr/>
      </p:nvGrpSpPr>
      <p:grpSpPr>
        <a:xfrm>
          <a:off x="0" y="0"/>
          <a:ext cx="0" cy="0"/>
          <a:chOff x="0" y="0"/>
          <a:chExt cx="0" cy="0"/>
        </a:xfrm>
      </p:grpSpPr>
      <p:sp>
        <p:nvSpPr>
          <p:cNvPr id="8" name="Plassholder for innhold 2">
            <a:extLst>
              <a:ext uri="{FF2B5EF4-FFF2-40B4-BE49-F238E27FC236}">
                <a16:creationId xmlns:a16="http://schemas.microsoft.com/office/drawing/2014/main" id="{78229C29-30D1-CF90-8FD3-20671D274CDD}"/>
              </a:ext>
            </a:extLst>
          </p:cNvPr>
          <p:cNvSpPr>
            <a:spLocks noGrp="1" noRot="1" noMove="1" noResize="1" noEditPoints="1" noAdjustHandles="1" noChangeArrowheads="1" noChangeShapeType="1"/>
          </p:cNvSpPr>
          <p:nvPr>
            <p:ph idx="1"/>
          </p:nvPr>
        </p:nvSpPr>
        <p:spPr>
          <a:xfrm>
            <a:off x="838201" y="1610819"/>
            <a:ext cx="5257799" cy="4885936"/>
          </a:xfrm>
        </p:spPr>
        <p:txBody>
          <a:bodyPr vert="horz" lIns="91440" tIns="45720" rIns="91440" bIns="45720" rtlCol="0" anchor="t">
            <a:noAutofit/>
          </a:bodyPr>
          <a:lstStyle/>
          <a:p>
            <a:pPr marL="342900" lvl="0" indent="-342900">
              <a:buFont typeface="Symbol" panose="05050102010706020507" pitchFamily="18" charset="2"/>
              <a:buChar char=""/>
            </a:pPr>
            <a:r>
              <a:rPr lang="nb-NO" sz="2000">
                <a:latin typeface="Arial"/>
                <a:ea typeface="Aptos" panose="020B0004020202020204" pitchFamily="34" charset="0"/>
                <a:cs typeface="Arial"/>
              </a:rPr>
              <a:t>Den internasjonale konkurransen om kvalifisert arbeidskraft øker</a:t>
            </a:r>
          </a:p>
          <a:p>
            <a:pPr marL="342900" lvl="0" indent="-342900">
              <a:buFont typeface="Symbol" panose="05050102010706020507" pitchFamily="18" charset="2"/>
              <a:buChar char=""/>
            </a:pPr>
            <a:endParaRPr lang="nb-NO" sz="2000">
              <a:latin typeface="Arial"/>
              <a:ea typeface="Aptos" panose="020B0004020202020204" pitchFamily="34" charset="0"/>
              <a:cs typeface="Arial"/>
            </a:endParaRPr>
          </a:p>
          <a:p>
            <a:pPr marL="342900" lvl="0" indent="-342900">
              <a:buFont typeface="Symbol" panose="05050102010706020507" pitchFamily="18" charset="2"/>
              <a:buChar char=""/>
            </a:pPr>
            <a:r>
              <a:rPr lang="nb-NO" sz="2000">
                <a:latin typeface="Arial"/>
                <a:ea typeface="Aptos" panose="020B0004020202020204" pitchFamily="34" charset="0"/>
                <a:cs typeface="Arial"/>
              </a:rPr>
              <a:t>Anspent sikkerhetssituasjon</a:t>
            </a:r>
            <a:endParaRPr lang="nb-NO" sz="1800">
              <a:latin typeface="Arial"/>
              <a:ea typeface="Aptos" panose="020B0004020202020204" pitchFamily="34" charset="0"/>
              <a:cs typeface="Arial"/>
            </a:endParaRPr>
          </a:p>
          <a:p>
            <a:pPr marL="800100" lvl="1" indent="-342900">
              <a:buFont typeface="Symbol" panose="05050102010706020507" pitchFamily="18" charset="2"/>
              <a:buChar char=""/>
            </a:pPr>
            <a:r>
              <a:rPr lang="nb-NO" sz="1800">
                <a:latin typeface="Arial"/>
                <a:ea typeface="Aptos" panose="020B0004020202020204" pitchFamily="34" charset="0"/>
                <a:cs typeface="Arial"/>
              </a:rPr>
              <a:t>Forsvar og sikkerhet gir tøffere prioriteringer, og krav til sikkerhet og beredskap i Nav</a:t>
            </a:r>
          </a:p>
          <a:p>
            <a:pPr marL="800100" lvl="1" indent="-342900">
              <a:buFont typeface="Symbol" panose="05050102010706020507" pitchFamily="18" charset="2"/>
              <a:buChar char=""/>
            </a:pPr>
            <a:r>
              <a:rPr lang="nb-NO" sz="1800">
                <a:latin typeface="Arial"/>
                <a:ea typeface="Times New Roman" panose="02020603050405020304" pitchFamily="18" charset="0"/>
                <a:cs typeface="Arial"/>
              </a:rPr>
              <a:t>Tollbarrierer og handelsrestriksjoner</a:t>
            </a:r>
          </a:p>
          <a:p>
            <a:pPr marL="0" lvl="0" indent="0">
              <a:buNone/>
            </a:pPr>
            <a:endParaRPr lang="nb-NO" sz="2000">
              <a:latin typeface="Arial"/>
              <a:ea typeface="Aptos" panose="020B0004020202020204" pitchFamily="34" charset="0"/>
              <a:cs typeface="Arial"/>
            </a:endParaRPr>
          </a:p>
          <a:p>
            <a:pPr marL="342900" lvl="0" indent="-342900">
              <a:buFont typeface="Symbol" panose="05050102010706020507" pitchFamily="18" charset="2"/>
              <a:buChar char=""/>
            </a:pPr>
            <a:r>
              <a:rPr lang="nb-NO" sz="2000">
                <a:latin typeface="Arial"/>
                <a:ea typeface="Times New Roman" panose="02020603050405020304" pitchFamily="18" charset="0"/>
                <a:cs typeface="Arial"/>
              </a:rPr>
              <a:t>Miljø- og klimapolitikken i motvind, men økende klimaproblemer</a:t>
            </a:r>
          </a:p>
          <a:p>
            <a:pPr marL="0" lvl="0" indent="0">
              <a:buNone/>
            </a:pPr>
            <a:endParaRPr lang="nb-NO" sz="2000">
              <a:latin typeface="Arial"/>
              <a:ea typeface="Aptos" panose="020B0004020202020204" pitchFamily="34" charset="0"/>
              <a:cs typeface="Arial"/>
            </a:endParaRPr>
          </a:p>
          <a:p>
            <a:pPr marL="342900" indent="-342900">
              <a:buFont typeface="Symbol" panose="05050102010706020507" pitchFamily="18" charset="2"/>
              <a:buChar char=""/>
            </a:pPr>
            <a:r>
              <a:rPr lang="nb-NO" sz="2000">
                <a:latin typeface="Arial"/>
                <a:ea typeface="Aptos" panose="020B0004020202020204" pitchFamily="34" charset="0"/>
                <a:cs typeface="Arial"/>
              </a:rPr>
              <a:t>EU viktig for Norge</a:t>
            </a:r>
            <a:endParaRPr lang="nb-NO" sz="2000">
              <a:ea typeface="Aptos" panose="020B0004020202020204" pitchFamily="34" charset="0"/>
            </a:endParaRPr>
          </a:p>
        </p:txBody>
      </p:sp>
      <p:sp>
        <p:nvSpPr>
          <p:cNvPr id="12" name="Tittel 1">
            <a:extLst>
              <a:ext uri="{FF2B5EF4-FFF2-40B4-BE49-F238E27FC236}">
                <a16:creationId xmlns:a16="http://schemas.microsoft.com/office/drawing/2014/main" id="{8535A654-5057-7C1E-EDFC-72E5A7969737}"/>
              </a:ext>
            </a:extLst>
          </p:cNvPr>
          <p:cNvSpPr>
            <a:spLocks noGrp="1" noRot="1" noMove="1" noResize="1" noEditPoints="1" noAdjustHandles="1" noChangeArrowheads="1" noChangeShapeType="1"/>
          </p:cNvSpPr>
          <p:nvPr>
            <p:ph type="title"/>
          </p:nvPr>
        </p:nvSpPr>
        <p:spPr>
          <a:xfrm>
            <a:off x="838200" y="307739"/>
            <a:ext cx="10515600" cy="1072080"/>
          </a:xfrm>
        </p:spPr>
        <p:txBody>
          <a:bodyPr>
            <a:normAutofit/>
          </a:bodyPr>
          <a:lstStyle/>
          <a:p>
            <a:r>
              <a:rPr lang="nb-NO"/>
              <a:t>Påvirkning fra internasjonale politiske trender</a:t>
            </a:r>
          </a:p>
        </p:txBody>
      </p:sp>
      <p:pic>
        <p:nvPicPr>
          <p:cNvPr id="4" name="Bilde 3" descr="Et bilde som inneholder kart, Jorden, planet, Verden&#10;&#10;KI-generert innhold kan være feil.">
            <a:extLst>
              <a:ext uri="{FF2B5EF4-FFF2-40B4-BE49-F238E27FC236}">
                <a16:creationId xmlns:a16="http://schemas.microsoft.com/office/drawing/2014/main" id="{83461C36-CD3E-4EE0-EB44-F6B5C98ADF35}"/>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6096000" y="542494"/>
            <a:ext cx="6188242" cy="6188242"/>
          </a:xfrm>
          <a:prstGeom prst="rect">
            <a:avLst/>
          </a:prstGeom>
        </p:spPr>
      </p:pic>
      <p:sp>
        <p:nvSpPr>
          <p:cNvPr id="5" name="TekstSylinder 4">
            <a:extLst>
              <a:ext uri="{FF2B5EF4-FFF2-40B4-BE49-F238E27FC236}">
                <a16:creationId xmlns:a16="http://schemas.microsoft.com/office/drawing/2014/main" id="{C967C0E3-839E-56EF-0092-017BEBD24720}"/>
              </a:ext>
            </a:extLst>
          </p:cNvPr>
          <p:cNvSpPr txBox="1">
            <a:spLocks noGrp="1" noRot="1" noMove="1" noResize="1" noEditPoints="1" noAdjustHandles="1" noChangeArrowheads="1" noChangeShapeType="1"/>
          </p:cNvSpPr>
          <p:nvPr/>
        </p:nvSpPr>
        <p:spPr>
          <a:xfrm>
            <a:off x="9575241" y="6069285"/>
            <a:ext cx="1778558" cy="246221"/>
          </a:xfrm>
          <a:prstGeom prst="rect">
            <a:avLst/>
          </a:prstGeom>
          <a:noFill/>
        </p:spPr>
        <p:txBody>
          <a:bodyPr wrap="square" rtlCol="0">
            <a:spAutoFit/>
          </a:bodyPr>
          <a:lstStyle/>
          <a:p>
            <a:pPr algn="r"/>
            <a:r>
              <a:rPr lang="nb-NO" sz="1000">
                <a:solidFill>
                  <a:schemeClr val="tx1">
                    <a:lumMod val="50000"/>
                    <a:lumOff val="50000"/>
                  </a:schemeClr>
                </a:solidFill>
                <a:latin typeface="Arial" panose="020B0604020202020204" pitchFamily="34" charset="0"/>
                <a:cs typeface="Arial" panose="020B0604020202020204" pitchFamily="34" charset="0"/>
              </a:rPr>
              <a:t>Foto: </a:t>
            </a:r>
            <a:r>
              <a:rPr lang="nb-NO" sz="1000" err="1">
                <a:solidFill>
                  <a:schemeClr val="tx1">
                    <a:lumMod val="50000"/>
                    <a:lumOff val="50000"/>
                  </a:schemeClr>
                </a:solidFill>
                <a:latin typeface="Arial" panose="020B0604020202020204" pitchFamily="34" charset="0"/>
                <a:cs typeface="Arial" panose="020B0604020202020204" pitchFamily="34" charset="0"/>
              </a:rPr>
              <a:t>Pixabay</a:t>
            </a:r>
            <a:endParaRPr lang="nb-NO" sz="1000">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99989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B554AF-0B6A-6E3F-7457-831F452DDDAB}"/>
            </a:ext>
          </a:extLst>
        </p:cNvPr>
        <p:cNvGrpSpPr/>
        <p:nvPr/>
      </p:nvGrpSpPr>
      <p:grpSpPr>
        <a:xfrm>
          <a:off x="0" y="0"/>
          <a:ext cx="0" cy="0"/>
          <a:chOff x="0" y="0"/>
          <a:chExt cx="0" cy="0"/>
        </a:xfrm>
      </p:grpSpPr>
      <p:sp>
        <p:nvSpPr>
          <p:cNvPr id="8" name="Plassholder for innhold 2">
            <a:extLst>
              <a:ext uri="{FF2B5EF4-FFF2-40B4-BE49-F238E27FC236}">
                <a16:creationId xmlns:a16="http://schemas.microsoft.com/office/drawing/2014/main" id="{D9629F61-EBD7-2B7D-5A55-EF3B415EBB8F}"/>
              </a:ext>
            </a:extLst>
          </p:cNvPr>
          <p:cNvSpPr>
            <a:spLocks noGrp="1" noRot="1" noMove="1" noResize="1" noEditPoints="1" noAdjustHandles="1" noChangeArrowheads="1" noChangeShapeType="1"/>
          </p:cNvSpPr>
          <p:nvPr>
            <p:ph idx="1"/>
          </p:nvPr>
        </p:nvSpPr>
        <p:spPr>
          <a:xfrm>
            <a:off x="838200" y="1732854"/>
            <a:ext cx="5257799" cy="4680892"/>
          </a:xfrm>
        </p:spPr>
        <p:txBody>
          <a:bodyPr vert="horz" lIns="91440" tIns="45720" rIns="91440" bIns="45720" rtlCol="0" anchor="t">
            <a:normAutofit/>
          </a:bodyPr>
          <a:lstStyle/>
          <a:p>
            <a:pPr marL="0" indent="0">
              <a:buNone/>
            </a:pPr>
            <a:r>
              <a:rPr lang="nb-NO" sz="1800" b="1">
                <a:effectLst/>
                <a:latin typeface="Arial"/>
                <a:ea typeface="Aptos" panose="020B0004020202020204" pitchFamily="34" charset="0"/>
                <a:cs typeface="Arial"/>
              </a:rPr>
              <a:t>Redusere velferdsstatens utgifter</a:t>
            </a:r>
          </a:p>
          <a:p>
            <a:pPr marL="800100" lvl="1" indent="-342900">
              <a:buFont typeface="Symbol" panose="05050102010706020507" pitchFamily="18" charset="2"/>
              <a:buChar char=""/>
            </a:pPr>
            <a:r>
              <a:rPr lang="nb-NO" sz="1600">
                <a:latin typeface="Arial"/>
                <a:ea typeface="Aptos" panose="020B0004020202020204" pitchFamily="34" charset="0"/>
                <a:cs typeface="Arial"/>
              </a:rPr>
              <a:t>Diskusjoner om antall og nivået på ytelser, inngangsvilkår, aktivitetskrav – og graden av aktiv arbeidsmarkedspolitikk</a:t>
            </a:r>
          </a:p>
          <a:p>
            <a:pPr marL="800100" lvl="1" indent="-342900">
              <a:buFont typeface="Symbol" panose="05050102010706020507" pitchFamily="18" charset="2"/>
              <a:buChar char=""/>
            </a:pPr>
            <a:r>
              <a:rPr lang="nb-NO" sz="1600">
                <a:latin typeface="Arial"/>
                <a:ea typeface="Aptos" panose="020B0004020202020204" pitchFamily="34" charset="0"/>
                <a:cs typeface="Arial"/>
              </a:rPr>
              <a:t>Økte krav til effektivisering. Enklere regelverk krever brudd med en trend med mer kompleksitet</a:t>
            </a:r>
          </a:p>
          <a:p>
            <a:pPr marL="457200" lvl="1" indent="0">
              <a:buNone/>
            </a:pPr>
            <a:endParaRPr lang="nb-NO" sz="1800">
              <a:latin typeface="Arial"/>
              <a:ea typeface="Aptos" panose="020B0004020202020204" pitchFamily="34" charset="0"/>
              <a:cs typeface="Arial"/>
            </a:endParaRPr>
          </a:p>
          <a:p>
            <a:pPr marL="0" indent="0">
              <a:buNone/>
            </a:pPr>
            <a:r>
              <a:rPr lang="nb-NO" sz="1800" b="1">
                <a:effectLst/>
                <a:latin typeface="Arial"/>
                <a:ea typeface="Aptos" panose="020B0004020202020204" pitchFamily="34" charset="0"/>
                <a:cs typeface="Arial"/>
              </a:rPr>
              <a:t>Øke velferdsstatens </a:t>
            </a:r>
            <a:r>
              <a:rPr lang="nb-NO" sz="1800" b="1">
                <a:latin typeface="Arial"/>
                <a:ea typeface="Aptos" panose="020B0004020202020204" pitchFamily="34" charset="0"/>
                <a:cs typeface="Arial"/>
              </a:rPr>
              <a:t>inntekter</a:t>
            </a:r>
          </a:p>
          <a:p>
            <a:pPr marL="800100" lvl="1" indent="-342900">
              <a:buFont typeface="Symbol" panose="05050102010706020507" pitchFamily="18" charset="2"/>
              <a:buChar char=""/>
            </a:pPr>
            <a:r>
              <a:rPr lang="nb-NO" sz="1600">
                <a:latin typeface="Arial"/>
                <a:ea typeface="Aptos" panose="020B0004020202020204" pitchFamily="34" charset="0"/>
                <a:cs typeface="Arial"/>
              </a:rPr>
              <a:t>Lavere skattevilje kan gi mindre politisk handlingsrom</a:t>
            </a:r>
          </a:p>
          <a:p>
            <a:pPr marL="457200" lvl="1" indent="0">
              <a:buNone/>
            </a:pPr>
            <a:endParaRPr lang="nb-NO" sz="1600">
              <a:latin typeface="Arial"/>
              <a:ea typeface="Aptos" panose="020B0004020202020204" pitchFamily="34" charset="0"/>
              <a:cs typeface="Arial"/>
            </a:endParaRPr>
          </a:p>
          <a:p>
            <a:pPr marL="0" indent="0">
              <a:buNone/>
            </a:pPr>
            <a:r>
              <a:rPr lang="nb-NO" sz="2000" b="1">
                <a:latin typeface="Arial"/>
                <a:ea typeface="Aptos" panose="020B0004020202020204" pitchFamily="34" charset="0"/>
                <a:cs typeface="Arial"/>
              </a:rPr>
              <a:t>Øke arbeidsmarkedsdeltakelsen</a:t>
            </a:r>
          </a:p>
          <a:p>
            <a:pPr lvl="1"/>
            <a:r>
              <a:rPr lang="nb-NO" sz="1600">
                <a:latin typeface="Arial"/>
                <a:ea typeface="Aptos" panose="020B0004020202020204" pitchFamily="34" charset="0"/>
                <a:cs typeface="Arial"/>
              </a:rPr>
              <a:t>Økte forventninger til oppfølgingen fra Nav</a:t>
            </a:r>
          </a:p>
          <a:p>
            <a:pPr lvl="1"/>
            <a:r>
              <a:rPr lang="nb-NO" sz="1600">
                <a:latin typeface="Arial"/>
                <a:ea typeface="Aptos" panose="020B0004020202020204" pitchFamily="34" charset="0"/>
                <a:cs typeface="Arial"/>
              </a:rPr>
              <a:t>Satsing på kompetanse og inkludering</a:t>
            </a:r>
          </a:p>
        </p:txBody>
      </p:sp>
      <p:sp>
        <p:nvSpPr>
          <p:cNvPr id="12" name="Tittel 1">
            <a:extLst>
              <a:ext uri="{FF2B5EF4-FFF2-40B4-BE49-F238E27FC236}">
                <a16:creationId xmlns:a16="http://schemas.microsoft.com/office/drawing/2014/main" id="{245E26CA-BCA4-5F28-62B5-0FC11A083B04}"/>
              </a:ext>
            </a:extLst>
          </p:cNvPr>
          <p:cNvSpPr>
            <a:spLocks noGrp="1" noRot="1" noMove="1" noResize="1" noEditPoints="1" noAdjustHandles="1" noChangeArrowheads="1" noChangeShapeType="1"/>
          </p:cNvSpPr>
          <p:nvPr>
            <p:ph type="title"/>
          </p:nvPr>
        </p:nvSpPr>
        <p:spPr>
          <a:xfrm>
            <a:off x="838200" y="307739"/>
            <a:ext cx="11018520" cy="1072080"/>
          </a:xfrm>
        </p:spPr>
        <p:txBody>
          <a:bodyPr>
            <a:normAutofit/>
          </a:bodyPr>
          <a:lstStyle/>
          <a:p>
            <a:pPr marL="0" indent="0">
              <a:buNone/>
            </a:pPr>
            <a:r>
              <a:rPr lang="nb-NO" sz="3200">
                <a:effectLst/>
                <a:latin typeface="Arial"/>
                <a:ea typeface="Aptos" panose="020B0004020202020204" pitchFamily="34" charset="0"/>
                <a:cs typeface="Arial"/>
              </a:rPr>
              <a:t>Hvordan balansere forventninger til velferdsstaten mot økonomisk bærekraft?</a:t>
            </a:r>
          </a:p>
        </p:txBody>
      </p:sp>
      <p:graphicFrame>
        <p:nvGraphicFramePr>
          <p:cNvPr id="2" name="Diagram 1">
            <a:extLst>
              <a:ext uri="{FF2B5EF4-FFF2-40B4-BE49-F238E27FC236}">
                <a16:creationId xmlns:a16="http://schemas.microsoft.com/office/drawing/2014/main" id="{037958AE-A62E-497F-8576-722CD94E9A40}"/>
              </a:ext>
            </a:extLst>
          </p:cNvPr>
          <p:cNvGraphicFramePr>
            <a:graphicFrameLocks noGrp="1" noDrilldown="1" noMove="1" noResize="1"/>
          </p:cNvGraphicFramePr>
          <p:nvPr>
            <p:extLst>
              <p:ext uri="{D42A27DB-BD31-4B8C-83A1-F6EECF244321}">
                <p14:modId xmlns:p14="http://schemas.microsoft.com/office/powerpoint/2010/main" val="2177961225"/>
              </p:ext>
            </p:extLst>
          </p:nvPr>
        </p:nvGraphicFramePr>
        <p:xfrm>
          <a:off x="6238504" y="2302057"/>
          <a:ext cx="5397500" cy="3534355"/>
        </p:xfrm>
        <a:graphic>
          <a:graphicData uri="http://schemas.openxmlformats.org/drawingml/2006/chart">
            <c:chart xmlns:c="http://schemas.openxmlformats.org/drawingml/2006/chart" xmlns:r="http://schemas.openxmlformats.org/officeDocument/2006/relationships" r:id="rId3"/>
          </a:graphicData>
        </a:graphic>
      </p:graphicFrame>
      <p:sp>
        <p:nvSpPr>
          <p:cNvPr id="4" name="TekstSylinder 3">
            <a:extLst>
              <a:ext uri="{FF2B5EF4-FFF2-40B4-BE49-F238E27FC236}">
                <a16:creationId xmlns:a16="http://schemas.microsoft.com/office/drawing/2014/main" id="{CE538779-B9DE-DCF1-AC13-4D0307FFE604}"/>
              </a:ext>
            </a:extLst>
          </p:cNvPr>
          <p:cNvSpPr txBox="1">
            <a:spLocks noGrp="1" noRot="1" noMove="1" noResize="1" noEditPoints="1" noAdjustHandles="1" noChangeArrowheads="1" noChangeShapeType="1"/>
          </p:cNvSpPr>
          <p:nvPr/>
        </p:nvSpPr>
        <p:spPr>
          <a:xfrm>
            <a:off x="6473586" y="1732854"/>
            <a:ext cx="5162418" cy="461665"/>
          </a:xfrm>
          <a:prstGeom prst="rect">
            <a:avLst/>
          </a:prstGeom>
          <a:noFill/>
        </p:spPr>
        <p:txBody>
          <a:bodyPr wrap="square">
            <a:spAutoFit/>
          </a:bodyPr>
          <a:lstStyle/>
          <a:p>
            <a:r>
              <a:rPr lang="nb-NO" sz="1200" b="1">
                <a:effectLst/>
                <a:latin typeface="Arial" panose="020B0604020202020204" pitchFamily="34" charset="0"/>
                <a:ea typeface="Aptos" panose="020B0004020202020204" pitchFamily="34" charset="0"/>
                <a:cs typeface="Arial" panose="020B0604020202020204" pitchFamily="34" charset="0"/>
              </a:rPr>
              <a:t>Andel som støtter et høyt skattenivå for å opprettholde viktig offentlig virksomhet</a:t>
            </a:r>
            <a:endParaRPr lang="nb-NO" sz="1200" b="1">
              <a:latin typeface="Arial" panose="020B0604020202020204" pitchFamily="34" charset="0"/>
              <a:cs typeface="Arial" panose="020B0604020202020204" pitchFamily="34" charset="0"/>
            </a:endParaRPr>
          </a:p>
        </p:txBody>
      </p:sp>
      <p:sp>
        <p:nvSpPr>
          <p:cNvPr id="5" name="TekstSylinder 4">
            <a:extLst>
              <a:ext uri="{FF2B5EF4-FFF2-40B4-BE49-F238E27FC236}">
                <a16:creationId xmlns:a16="http://schemas.microsoft.com/office/drawing/2014/main" id="{FA2F2BE7-91C7-1CF3-2404-508B4AEC6E23}"/>
              </a:ext>
            </a:extLst>
          </p:cNvPr>
          <p:cNvSpPr txBox="1">
            <a:spLocks noGrp="1" noRot="1" noMove="1" noResize="1" noEditPoints="1" noAdjustHandles="1" noChangeArrowheads="1" noChangeShapeType="1"/>
          </p:cNvSpPr>
          <p:nvPr/>
        </p:nvSpPr>
        <p:spPr>
          <a:xfrm>
            <a:off x="9680474" y="5943950"/>
            <a:ext cx="1859280" cy="246221"/>
          </a:xfrm>
          <a:prstGeom prst="rect">
            <a:avLst/>
          </a:prstGeom>
          <a:noFill/>
        </p:spPr>
        <p:txBody>
          <a:bodyPr wrap="square">
            <a:spAutoFit/>
          </a:bodyPr>
          <a:lstStyle/>
          <a:p>
            <a:pPr algn="r"/>
            <a:r>
              <a:rPr lang="nb-NO" sz="1000">
                <a:solidFill>
                  <a:schemeClr val="tx1">
                    <a:lumMod val="50000"/>
                    <a:lumOff val="50000"/>
                  </a:schemeClr>
                </a:solidFill>
                <a:effectLst/>
                <a:latin typeface="Arial" panose="020B0604020202020204" pitchFamily="34" charset="0"/>
                <a:ea typeface="Aptos" panose="020B0004020202020204" pitchFamily="34" charset="0"/>
                <a:cs typeface="Arial" panose="020B0604020202020204" pitchFamily="34" charset="0"/>
              </a:rPr>
              <a:t>Kilde: Norsk Monitor (</a:t>
            </a:r>
            <a:r>
              <a:rPr lang="nb-NO" sz="1000" err="1">
                <a:solidFill>
                  <a:schemeClr val="tx1">
                    <a:lumMod val="50000"/>
                    <a:lumOff val="50000"/>
                  </a:schemeClr>
                </a:solidFill>
                <a:effectLst/>
                <a:latin typeface="Arial" panose="020B0604020202020204" pitchFamily="34" charset="0"/>
                <a:ea typeface="Aptos" panose="020B0004020202020204" pitchFamily="34" charset="0"/>
                <a:cs typeface="Arial" panose="020B0604020202020204" pitchFamily="34" charset="0"/>
              </a:rPr>
              <a:t>Ipsos</a:t>
            </a:r>
            <a:r>
              <a:rPr lang="nb-NO" sz="1000">
                <a:solidFill>
                  <a:schemeClr val="tx1">
                    <a:lumMod val="50000"/>
                    <a:lumOff val="50000"/>
                  </a:schemeClr>
                </a:solidFill>
                <a:effectLst/>
                <a:latin typeface="Arial" panose="020B0604020202020204" pitchFamily="34" charset="0"/>
                <a:ea typeface="Aptos" panose="020B0004020202020204" pitchFamily="34" charset="0"/>
                <a:cs typeface="Arial" panose="020B0604020202020204" pitchFamily="34" charset="0"/>
              </a:rPr>
              <a:t>)</a:t>
            </a:r>
            <a:endParaRPr lang="nb-NO" sz="1000">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96590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møbler, innendørs, bord, gulv&#10;&#10;KI-generert innhold kan være feil.">
            <a:extLst>
              <a:ext uri="{FF2B5EF4-FFF2-40B4-BE49-F238E27FC236}">
                <a16:creationId xmlns:a16="http://schemas.microsoft.com/office/drawing/2014/main" id="{6DBC1DE6-5811-D2D7-8CF2-8734FB37FD6D}"/>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ktangel 5">
            <a:extLst>
              <a:ext uri="{FF2B5EF4-FFF2-40B4-BE49-F238E27FC236}">
                <a16:creationId xmlns:a16="http://schemas.microsoft.com/office/drawing/2014/main" id="{CD40D85F-B21E-E310-71A7-706D56F010EF}"/>
              </a:ext>
            </a:extLst>
          </p:cNvPr>
          <p:cNvSpPr>
            <a:spLocks noGrp="1" noRot="1" noMove="1" noResize="1" noEditPoints="1" noAdjustHandles="1" noChangeArrowheads="1" noChangeShapeType="1"/>
          </p:cNvSpPr>
          <p:nvPr/>
        </p:nvSpPr>
        <p:spPr>
          <a:xfrm>
            <a:off x="1030626" y="478640"/>
            <a:ext cx="4707074" cy="59007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Plassholder for innhold 2">
            <a:extLst>
              <a:ext uri="{FF2B5EF4-FFF2-40B4-BE49-F238E27FC236}">
                <a16:creationId xmlns:a16="http://schemas.microsoft.com/office/drawing/2014/main" id="{2E28E706-DBA6-429D-CC92-24270AFD0547}"/>
              </a:ext>
            </a:extLst>
          </p:cNvPr>
          <p:cNvSpPr txBox="1">
            <a:spLocks noGrp="1" noRot="1" noMove="1" noResize="1" noEditPoints="1" noAdjustHandles="1" noChangeArrowheads="1" noChangeShapeType="1"/>
          </p:cNvSpPr>
          <p:nvPr/>
        </p:nvSpPr>
        <p:spPr>
          <a:xfrm>
            <a:off x="1177731" y="1720521"/>
            <a:ext cx="4559969" cy="4646814"/>
          </a:xfrm>
          <a:prstGeom prst="rect">
            <a:avLst/>
          </a:prstGeom>
        </p:spPr>
        <p:txBody>
          <a:bodyPr>
            <a:normAutofit fontScale="85000" lnSpcReduction="20000"/>
          </a:bodyPr>
          <a:lstStyle>
            <a:lvl1pPr marL="228594" indent="-228594" algn="l" defTabSz="914377" rtl="0" eaLnBrk="1" latinLnBrk="0" hangingPunct="1">
              <a:lnSpc>
                <a:spcPct val="90000"/>
              </a:lnSpc>
              <a:spcBef>
                <a:spcPts val="1000"/>
              </a:spcBef>
              <a:buClrTx/>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ClrTx/>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ClrTx/>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ClrTx/>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ClrTx/>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Symbol" panose="05050102010706020507" pitchFamily="18" charset="2"/>
              <a:buChar char=""/>
            </a:pPr>
            <a:r>
              <a:rPr lang="nb-NO" sz="2400">
                <a:ea typeface="Aptos" panose="020B0004020202020204" pitchFamily="34" charset="0"/>
              </a:rPr>
              <a:t>Mer tilpassede opplæringsløp og livslang læring, også i kombinasjon med jobb</a:t>
            </a:r>
          </a:p>
          <a:p>
            <a:pPr marL="342900" indent="-342900">
              <a:buFont typeface="Symbol" panose="05050102010706020507" pitchFamily="18" charset="2"/>
              <a:buChar char=""/>
            </a:pPr>
            <a:endParaRPr lang="nb-NO" sz="2400">
              <a:ea typeface="Aptos" panose="020B0004020202020204" pitchFamily="34" charset="0"/>
            </a:endParaRPr>
          </a:p>
          <a:p>
            <a:pPr marL="342900" indent="-342900">
              <a:buFont typeface="Symbol" panose="05050102010706020507" pitchFamily="18" charset="2"/>
              <a:buChar char=""/>
            </a:pPr>
            <a:r>
              <a:rPr lang="nb-NO" sz="2400">
                <a:ea typeface="Aptos" panose="020B0004020202020204" pitchFamily="34" charset="0"/>
              </a:rPr>
              <a:t>Viktig rolle for opplæringstiltak fra Nav</a:t>
            </a:r>
          </a:p>
          <a:p>
            <a:pPr marL="342900" indent="-342900">
              <a:buFont typeface="Symbol" panose="05050102010706020507" pitchFamily="18" charset="2"/>
              <a:buChar char=""/>
            </a:pPr>
            <a:endParaRPr lang="nb-NO" sz="2400">
              <a:ea typeface="Aptos" panose="020B0004020202020204" pitchFamily="34" charset="0"/>
            </a:endParaRPr>
          </a:p>
          <a:p>
            <a:pPr marL="342900" indent="-342900">
              <a:buFont typeface="Symbol" panose="05050102010706020507" pitchFamily="18" charset="2"/>
              <a:buChar char=""/>
            </a:pPr>
            <a:r>
              <a:rPr lang="nb-NO" sz="2400">
                <a:ea typeface="Aptos" panose="020B0004020202020204" pitchFamily="34" charset="0"/>
              </a:rPr>
              <a:t>Tiltak for inkludering og integrering av utsatte grupper – fortsatt særlig prioritering av innvandrere/ flyktninger og unge i utenforskap</a:t>
            </a:r>
          </a:p>
          <a:p>
            <a:pPr marL="342900" indent="-342900">
              <a:buFont typeface="Symbol" panose="05050102010706020507" pitchFamily="18" charset="2"/>
              <a:buChar char=""/>
            </a:pPr>
            <a:endParaRPr lang="nb-NO" sz="2400">
              <a:ea typeface="Aptos" panose="020B0004020202020204" pitchFamily="34" charset="0"/>
            </a:endParaRPr>
          </a:p>
          <a:p>
            <a:pPr marL="342900" indent="-342900">
              <a:buFont typeface="Symbol" panose="05050102010706020507" pitchFamily="18" charset="2"/>
              <a:buChar char=""/>
            </a:pPr>
            <a:r>
              <a:rPr lang="nb-NO" sz="2400">
                <a:ea typeface="Aptos" panose="020B0004020202020204" pitchFamily="34" charset="0"/>
              </a:rPr>
              <a:t>Større krav til samarbeid mellom Nav, arbeidsgivere, utdanningssektoren og helsesektoren</a:t>
            </a:r>
            <a:endParaRPr lang="nb-NO" sz="1400">
              <a:ea typeface="Aptos" panose="020B0004020202020204" pitchFamily="34" charset="0"/>
            </a:endParaRPr>
          </a:p>
        </p:txBody>
      </p:sp>
      <p:sp>
        <p:nvSpPr>
          <p:cNvPr id="5" name="Tittel 1">
            <a:extLst>
              <a:ext uri="{FF2B5EF4-FFF2-40B4-BE49-F238E27FC236}">
                <a16:creationId xmlns:a16="http://schemas.microsoft.com/office/drawing/2014/main" id="{AAA385EC-A18B-6E89-0D59-80840DE08BA0}"/>
              </a:ext>
            </a:extLst>
          </p:cNvPr>
          <p:cNvSpPr txBox="1">
            <a:spLocks noGrp="1" noRot="1" noMove="1" noResize="1" noEditPoints="1" noAdjustHandles="1" noChangeArrowheads="1" noChangeShapeType="1"/>
          </p:cNvSpPr>
          <p:nvPr/>
        </p:nvSpPr>
        <p:spPr>
          <a:xfrm>
            <a:off x="1177731" y="779433"/>
            <a:ext cx="4559969" cy="1072080"/>
          </a:xfrm>
          <a:prstGeom prst="rect">
            <a:avLst/>
          </a:prstGeom>
        </p:spPr>
        <p:txBody>
          <a:bodyPr>
            <a:normAutofit/>
          </a:bodyPr>
          <a:lstStyle>
            <a:lvl1pPr algn="l" defTabSz="914377" rtl="0" eaLnBrk="1" latinLnBrk="0" hangingPunct="1">
              <a:lnSpc>
                <a:spcPct val="90000"/>
              </a:lnSpc>
              <a:spcBef>
                <a:spcPct val="0"/>
              </a:spcBef>
              <a:buNone/>
              <a:defRPr sz="3200" b="0" kern="1200">
                <a:solidFill>
                  <a:schemeClr val="tx1"/>
                </a:solidFill>
                <a:latin typeface="Arial" panose="020B0604020202020204" pitchFamily="34" charset="0"/>
                <a:ea typeface="+mj-ea"/>
                <a:cs typeface="Arial" panose="020B0604020202020204" pitchFamily="34" charset="0"/>
              </a:defRPr>
            </a:lvl1pPr>
          </a:lstStyle>
          <a:p>
            <a:r>
              <a:rPr lang="nb-NO" sz="2400" b="1"/>
              <a:t>Omstilling, kompetanse og inkludering</a:t>
            </a:r>
          </a:p>
        </p:txBody>
      </p:sp>
      <p:sp>
        <p:nvSpPr>
          <p:cNvPr id="7" name="TekstSylinder 6">
            <a:extLst>
              <a:ext uri="{FF2B5EF4-FFF2-40B4-BE49-F238E27FC236}">
                <a16:creationId xmlns:a16="http://schemas.microsoft.com/office/drawing/2014/main" id="{AC42F65A-217C-BBF9-F6D5-4E96003E0201}"/>
              </a:ext>
            </a:extLst>
          </p:cNvPr>
          <p:cNvSpPr txBox="1">
            <a:spLocks noGrp="1" noRot="1" noMove="1" noResize="1" noEditPoints="1" noAdjustHandles="1" noChangeArrowheads="1" noChangeShapeType="1"/>
          </p:cNvSpPr>
          <p:nvPr/>
        </p:nvSpPr>
        <p:spPr>
          <a:xfrm>
            <a:off x="10124990" y="6367335"/>
            <a:ext cx="1778558" cy="246221"/>
          </a:xfrm>
          <a:prstGeom prst="rect">
            <a:avLst/>
          </a:prstGeom>
          <a:noFill/>
        </p:spPr>
        <p:txBody>
          <a:bodyPr wrap="square" rtlCol="0">
            <a:spAutoFit/>
          </a:bodyPr>
          <a:lstStyle/>
          <a:p>
            <a:pPr algn="r"/>
            <a:r>
              <a:rPr lang="nb-NO" sz="1000">
                <a:solidFill>
                  <a:schemeClr val="bg1"/>
                </a:solidFill>
                <a:latin typeface="Arial" panose="020B0604020202020204" pitchFamily="34" charset="0"/>
                <a:cs typeface="Arial" panose="020B0604020202020204" pitchFamily="34" charset="0"/>
              </a:rPr>
              <a:t>Foto: </a:t>
            </a:r>
            <a:r>
              <a:rPr lang="nb-NO" sz="1000" err="1">
                <a:solidFill>
                  <a:schemeClr val="bg1"/>
                </a:solidFill>
                <a:latin typeface="Arial" panose="020B0604020202020204" pitchFamily="34" charset="0"/>
                <a:cs typeface="Arial" panose="020B0604020202020204" pitchFamily="34" charset="0"/>
              </a:rPr>
              <a:t>Pixabay</a:t>
            </a:r>
            <a:endParaRPr lang="nb-NO" sz="10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24343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32F62-C577-A4EA-47F4-FE223C9D5D6D}"/>
            </a:ext>
          </a:extLst>
        </p:cNvPr>
        <p:cNvGrpSpPr/>
        <p:nvPr/>
      </p:nvGrpSpPr>
      <p:grpSpPr>
        <a:xfrm>
          <a:off x="0" y="0"/>
          <a:ext cx="0" cy="0"/>
          <a:chOff x="0" y="0"/>
          <a:chExt cx="0" cy="0"/>
        </a:xfrm>
      </p:grpSpPr>
      <p:sp>
        <p:nvSpPr>
          <p:cNvPr id="8" name="Plassholder for innhold 2">
            <a:extLst>
              <a:ext uri="{FF2B5EF4-FFF2-40B4-BE49-F238E27FC236}">
                <a16:creationId xmlns:a16="http://schemas.microsoft.com/office/drawing/2014/main" id="{4AB571B7-58A9-BDB6-315C-4CCF58F6A402}"/>
              </a:ext>
            </a:extLst>
          </p:cNvPr>
          <p:cNvSpPr>
            <a:spLocks noGrp="1" noRot="1" noMove="1" noResize="1" noEditPoints="1" noAdjustHandles="1" noChangeArrowheads="1" noChangeShapeType="1"/>
          </p:cNvSpPr>
          <p:nvPr>
            <p:ph idx="1"/>
          </p:nvPr>
        </p:nvSpPr>
        <p:spPr>
          <a:xfrm>
            <a:off x="838201" y="1610819"/>
            <a:ext cx="5930125" cy="4885936"/>
          </a:xfrm>
        </p:spPr>
        <p:txBody>
          <a:bodyPr>
            <a:normAutofit/>
          </a:bodyPr>
          <a:lstStyle/>
          <a:p>
            <a:r>
              <a:rPr lang="nb-NO" sz="2400">
                <a:effectLst/>
                <a:ea typeface="Aptos" panose="020B0004020202020204" pitchFamily="34" charset="0"/>
              </a:rPr>
              <a:t>Usikkerhet – styrking av forsvar og sikkerhet gir hardere prioriteringer</a:t>
            </a:r>
          </a:p>
          <a:p>
            <a:endParaRPr lang="nb-NO" sz="2400">
              <a:effectLst/>
              <a:ea typeface="Aptos" panose="020B0004020202020204" pitchFamily="34" charset="0"/>
            </a:endParaRPr>
          </a:p>
          <a:p>
            <a:r>
              <a:rPr lang="nb-NO" sz="2400">
                <a:effectLst/>
                <a:ea typeface="Aptos" panose="020B0004020202020204" pitchFamily="34" charset="0"/>
              </a:rPr>
              <a:t>Økte krav til beredskap i Nav</a:t>
            </a:r>
          </a:p>
          <a:p>
            <a:endParaRPr lang="nb-NO" sz="2400">
              <a:effectLst/>
              <a:ea typeface="Aptos" panose="020B0004020202020204" pitchFamily="34" charset="0"/>
            </a:endParaRPr>
          </a:p>
          <a:p>
            <a:r>
              <a:rPr lang="nb-NO" sz="2400">
                <a:effectLst/>
                <a:ea typeface="Aptos" panose="020B0004020202020204" pitchFamily="34" charset="0"/>
              </a:rPr>
              <a:t>Cyberkriminalitet og hybrid krigføring økende trusler</a:t>
            </a:r>
          </a:p>
          <a:p>
            <a:endParaRPr lang="nb-NO" sz="2400">
              <a:effectLst/>
              <a:ea typeface="Aptos" panose="020B0004020202020204" pitchFamily="34" charset="0"/>
            </a:endParaRPr>
          </a:p>
          <a:p>
            <a:r>
              <a:rPr lang="nb-NO" sz="2400">
                <a:effectLst/>
                <a:ea typeface="Aptos" panose="020B0004020202020204" pitchFamily="34" charset="0"/>
              </a:rPr>
              <a:t>Trygdesvindel og arbeidslivskriminalitet krever godt samarbeid</a:t>
            </a:r>
          </a:p>
        </p:txBody>
      </p:sp>
      <p:sp>
        <p:nvSpPr>
          <p:cNvPr id="12" name="Tittel 1">
            <a:extLst>
              <a:ext uri="{FF2B5EF4-FFF2-40B4-BE49-F238E27FC236}">
                <a16:creationId xmlns:a16="http://schemas.microsoft.com/office/drawing/2014/main" id="{354E3FDC-9DB5-36DC-52B9-C50D92F4E90B}"/>
              </a:ext>
            </a:extLst>
          </p:cNvPr>
          <p:cNvSpPr>
            <a:spLocks noGrp="1" noRot="1" noMove="1" noResize="1" noEditPoints="1" noAdjustHandles="1" noChangeArrowheads="1" noChangeShapeType="1"/>
          </p:cNvSpPr>
          <p:nvPr>
            <p:ph type="title"/>
          </p:nvPr>
        </p:nvSpPr>
        <p:spPr>
          <a:xfrm>
            <a:off x="838200" y="307739"/>
            <a:ext cx="10515600" cy="1072080"/>
          </a:xfrm>
        </p:spPr>
        <p:txBody>
          <a:bodyPr>
            <a:normAutofit/>
          </a:bodyPr>
          <a:lstStyle/>
          <a:p>
            <a:r>
              <a:rPr lang="nb-NO"/>
              <a:t>Beredskap og samfunnssikkerhet</a:t>
            </a:r>
          </a:p>
        </p:txBody>
      </p:sp>
      <p:sp>
        <p:nvSpPr>
          <p:cNvPr id="2" name="Rektangel 1">
            <a:extLst>
              <a:ext uri="{FF2B5EF4-FFF2-40B4-BE49-F238E27FC236}">
                <a16:creationId xmlns:a16="http://schemas.microsoft.com/office/drawing/2014/main" id="{B3C7327A-202D-AD0B-0B9F-A8A3E4C66DA1}"/>
              </a:ext>
            </a:extLst>
          </p:cNvPr>
          <p:cNvSpPr>
            <a:spLocks noGrp="1" noRot="1" noMove="1" noResize="1" noEditPoints="1" noAdjustHandles="1" noChangeArrowheads="1" noChangeShapeType="1"/>
          </p:cNvSpPr>
          <p:nvPr/>
        </p:nvSpPr>
        <p:spPr>
          <a:xfrm>
            <a:off x="6768326" y="1379819"/>
            <a:ext cx="4825644" cy="4808999"/>
          </a:xfrm>
          <a:prstGeom prst="rect">
            <a:avLst/>
          </a:prstGeom>
          <a:solidFill>
            <a:srgbClr val="CC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6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TekstSylinder 3">
            <a:extLst>
              <a:ext uri="{FF2B5EF4-FFF2-40B4-BE49-F238E27FC236}">
                <a16:creationId xmlns:a16="http://schemas.microsoft.com/office/drawing/2014/main" id="{74229131-AC31-5BBA-68AF-4A6032A2626B}"/>
              </a:ext>
            </a:extLst>
          </p:cNvPr>
          <p:cNvSpPr txBox="1">
            <a:spLocks noGrp="1" noRot="1" noMove="1" noResize="1" noEditPoints="1" noAdjustHandles="1" noChangeArrowheads="1" noChangeShapeType="1"/>
          </p:cNvSpPr>
          <p:nvPr/>
        </p:nvSpPr>
        <p:spPr>
          <a:xfrm>
            <a:off x="9808484" y="6188818"/>
            <a:ext cx="1778558" cy="246221"/>
          </a:xfrm>
          <a:prstGeom prst="rect">
            <a:avLst/>
          </a:prstGeom>
          <a:noFill/>
        </p:spPr>
        <p:txBody>
          <a:bodyPr wrap="square" rtlCol="0">
            <a:spAutoFit/>
          </a:bodyPr>
          <a:lstStyle/>
          <a:p>
            <a:pPr algn="r"/>
            <a:r>
              <a:rPr lang="nb-NO" sz="1000">
                <a:solidFill>
                  <a:schemeClr val="tx1">
                    <a:lumMod val="50000"/>
                    <a:lumOff val="50000"/>
                  </a:schemeClr>
                </a:solidFill>
                <a:latin typeface="Arial" panose="020B0604020202020204" pitchFamily="34" charset="0"/>
                <a:cs typeface="Arial" panose="020B0604020202020204" pitchFamily="34" charset="0"/>
              </a:rPr>
              <a:t>Foto: </a:t>
            </a:r>
            <a:r>
              <a:rPr lang="nb-NO" sz="1000" err="1">
                <a:solidFill>
                  <a:schemeClr val="tx1">
                    <a:lumMod val="50000"/>
                    <a:lumOff val="50000"/>
                  </a:schemeClr>
                </a:solidFill>
                <a:latin typeface="Arial" panose="020B0604020202020204" pitchFamily="34" charset="0"/>
                <a:cs typeface="Arial" panose="020B0604020202020204" pitchFamily="34" charset="0"/>
              </a:rPr>
              <a:t>Pixabay</a:t>
            </a:r>
            <a:endParaRPr lang="nb-NO" sz="1000">
              <a:solidFill>
                <a:schemeClr val="tx1">
                  <a:lumMod val="50000"/>
                  <a:lumOff val="50000"/>
                </a:schemeClr>
              </a:solidFill>
              <a:latin typeface="Arial" panose="020B0604020202020204" pitchFamily="34" charset="0"/>
              <a:cs typeface="Arial" panose="020B0604020202020204" pitchFamily="34" charset="0"/>
            </a:endParaRPr>
          </a:p>
        </p:txBody>
      </p:sp>
      <p:pic>
        <p:nvPicPr>
          <p:cNvPr id="6" name="Bilde 5" descr="Et bilde som inneholder våpen, tre, utendørs, Prosjektilvåpen&#10;&#10;KI-generert innhold kan være feil.">
            <a:extLst>
              <a:ext uri="{FF2B5EF4-FFF2-40B4-BE49-F238E27FC236}">
                <a16:creationId xmlns:a16="http://schemas.microsoft.com/office/drawing/2014/main" id="{A6C8E549-4B2B-6A12-D0E6-60499B4C9BDF}"/>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p:blipFill>
        <p:spPr>
          <a:xfrm>
            <a:off x="6953693" y="1548815"/>
            <a:ext cx="4508205" cy="4471006"/>
          </a:xfrm>
          <a:prstGeom prst="rect">
            <a:avLst/>
          </a:prstGeom>
        </p:spPr>
      </p:pic>
    </p:spTree>
    <p:extLst>
      <p:ext uri="{BB962C8B-B14F-4D97-AF65-F5344CB8AC3E}">
        <p14:creationId xmlns:p14="http://schemas.microsoft.com/office/powerpoint/2010/main" val="279554507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2CADE-D3C7-5993-69C2-3259022F0007}"/>
            </a:ext>
          </a:extLst>
        </p:cNvPr>
        <p:cNvGrpSpPr/>
        <p:nvPr/>
      </p:nvGrpSpPr>
      <p:grpSpPr>
        <a:xfrm>
          <a:off x="0" y="0"/>
          <a:ext cx="0" cy="0"/>
          <a:chOff x="0" y="0"/>
          <a:chExt cx="0" cy="0"/>
        </a:xfrm>
      </p:grpSpPr>
      <p:sp>
        <p:nvSpPr>
          <p:cNvPr id="8" name="Plassholder for innhold 2">
            <a:extLst>
              <a:ext uri="{FF2B5EF4-FFF2-40B4-BE49-F238E27FC236}">
                <a16:creationId xmlns:a16="http://schemas.microsoft.com/office/drawing/2014/main" id="{BC4AA5ED-943D-6AF5-09D9-8E1BE81DFF27}"/>
              </a:ext>
            </a:extLst>
          </p:cNvPr>
          <p:cNvSpPr>
            <a:spLocks noGrp="1" noRot="1" noMove="1" noResize="1" noEditPoints="1" noAdjustHandles="1" noChangeArrowheads="1" noChangeShapeType="1"/>
          </p:cNvSpPr>
          <p:nvPr>
            <p:ph idx="1"/>
          </p:nvPr>
        </p:nvSpPr>
        <p:spPr>
          <a:xfrm>
            <a:off x="838201" y="1509260"/>
            <a:ext cx="5257800" cy="4745519"/>
          </a:xfrm>
        </p:spPr>
        <p:txBody>
          <a:bodyPr vert="horz" lIns="91440" tIns="45720" rIns="91440" bIns="45720" rtlCol="0" anchor="t">
            <a:normAutofit/>
          </a:bodyPr>
          <a:lstStyle/>
          <a:p>
            <a:pPr marL="0" indent="0">
              <a:buNone/>
            </a:pPr>
            <a:r>
              <a:rPr lang="nb-NO" sz="2400">
                <a:latin typeface="Arial"/>
                <a:ea typeface="Times New Roman" panose="02020603050405020304" pitchFamily="18" charset="0"/>
                <a:cs typeface="Arial"/>
              </a:rPr>
              <a:t>Forsvar og energi viktigere – klima, sysselsetting og forskning mindre viktig</a:t>
            </a:r>
          </a:p>
          <a:p>
            <a:pPr marL="0" indent="0">
              <a:buNone/>
            </a:pPr>
            <a:endParaRPr lang="nb-NO" sz="2400">
              <a:latin typeface="Arial"/>
              <a:ea typeface="Times New Roman" panose="02020603050405020304" pitchFamily="18" charset="0"/>
              <a:cs typeface="Arial"/>
            </a:endParaRPr>
          </a:p>
          <a:p>
            <a:pPr marL="0" indent="0">
              <a:buNone/>
            </a:pPr>
            <a:r>
              <a:rPr lang="nb-NO" sz="2400">
                <a:solidFill>
                  <a:srgbClr val="000000"/>
                </a:solidFill>
                <a:ea typeface="Times New Roman" panose="02020603050405020304" pitchFamily="18" charset="0"/>
              </a:rPr>
              <a:t>Velferdsmodellen under press?</a:t>
            </a:r>
          </a:p>
          <a:p>
            <a:pPr marL="800100" lvl="1" indent="-342900">
              <a:buFont typeface="Symbol" panose="05050102010706020507" pitchFamily="18" charset="2"/>
              <a:buChar char=""/>
            </a:pPr>
            <a:r>
              <a:rPr lang="nb-NO" sz="2000">
                <a:solidFill>
                  <a:srgbClr val="000000"/>
                </a:solidFill>
                <a:ea typeface="Times New Roman" panose="02020603050405020304" pitchFamily="18" charset="0"/>
              </a:rPr>
              <a:t>Større aksept for sosial ulikhet og mer positive holdninger til privatisering enn tidligere</a:t>
            </a:r>
          </a:p>
          <a:p>
            <a:pPr marL="800100" lvl="1" indent="-342900">
              <a:buFont typeface="Symbol" panose="05050102010706020507" pitchFamily="18" charset="2"/>
              <a:buChar char=""/>
            </a:pPr>
            <a:endParaRPr lang="nb-NO">
              <a:solidFill>
                <a:srgbClr val="000000"/>
              </a:solidFill>
              <a:ea typeface="Times New Roman" panose="02020603050405020304" pitchFamily="18" charset="0"/>
            </a:endParaRPr>
          </a:p>
          <a:p>
            <a:pPr marL="0" indent="0">
              <a:buNone/>
            </a:pPr>
            <a:r>
              <a:rPr lang="nb-NO" sz="2400">
                <a:solidFill>
                  <a:srgbClr val="000000"/>
                </a:solidFill>
                <a:ea typeface="Times New Roman" panose="02020603050405020304" pitchFamily="18" charset="0"/>
              </a:rPr>
              <a:t>Høy tillit i Norge, men visse tegn til endringer og økt polarisering</a:t>
            </a:r>
          </a:p>
        </p:txBody>
      </p:sp>
      <p:graphicFrame>
        <p:nvGraphicFramePr>
          <p:cNvPr id="6" name="Diagram 5">
            <a:extLst>
              <a:ext uri="{FF2B5EF4-FFF2-40B4-BE49-F238E27FC236}">
                <a16:creationId xmlns:a16="http://schemas.microsoft.com/office/drawing/2014/main" id="{ABF7E835-BDDA-4E30-AD51-33F54784EB90}"/>
              </a:ext>
            </a:extLst>
          </p:cNvPr>
          <p:cNvGraphicFramePr>
            <a:graphicFrameLocks noGrp="1" noDrilldown="1" noMove="1" noResize="1"/>
          </p:cNvGraphicFramePr>
          <p:nvPr>
            <p:extLst>
              <p:ext uri="{D42A27DB-BD31-4B8C-83A1-F6EECF244321}">
                <p14:modId xmlns:p14="http://schemas.microsoft.com/office/powerpoint/2010/main" val="1596114234"/>
              </p:ext>
            </p:extLst>
          </p:nvPr>
        </p:nvGraphicFramePr>
        <p:xfrm>
          <a:off x="6474156" y="1724704"/>
          <a:ext cx="5420359" cy="4314632"/>
        </p:xfrm>
        <a:graphic>
          <a:graphicData uri="http://schemas.openxmlformats.org/drawingml/2006/chart">
            <c:chart xmlns:c="http://schemas.openxmlformats.org/drawingml/2006/chart" xmlns:r="http://schemas.openxmlformats.org/officeDocument/2006/relationships" r:id="rId3"/>
          </a:graphicData>
        </a:graphic>
      </p:graphicFrame>
      <p:sp>
        <p:nvSpPr>
          <p:cNvPr id="11" name="TekstSylinder 10">
            <a:extLst>
              <a:ext uri="{FF2B5EF4-FFF2-40B4-BE49-F238E27FC236}">
                <a16:creationId xmlns:a16="http://schemas.microsoft.com/office/drawing/2014/main" id="{08633A30-A841-01FD-E345-C72E06E69D8F}"/>
              </a:ext>
            </a:extLst>
          </p:cNvPr>
          <p:cNvSpPr txBox="1">
            <a:spLocks noGrp="1" noRot="1" noMove="1" noResize="1" noEditPoints="1" noAdjustHandles="1" noChangeArrowheads="1" noChangeShapeType="1"/>
          </p:cNvSpPr>
          <p:nvPr/>
        </p:nvSpPr>
        <p:spPr>
          <a:xfrm>
            <a:off x="6406184" y="1235916"/>
            <a:ext cx="5615636" cy="307777"/>
          </a:xfrm>
          <a:prstGeom prst="rect">
            <a:avLst/>
          </a:prstGeom>
          <a:noFill/>
        </p:spPr>
        <p:txBody>
          <a:bodyPr wrap="square">
            <a:spAutoFit/>
          </a:bodyPr>
          <a:lstStyle/>
          <a:p>
            <a:r>
              <a:rPr lang="nb-NO" sz="1400" b="1">
                <a:latin typeface="Arial" panose="020B0604020202020204" pitchFamily="34" charset="0"/>
                <a:cs typeface="Arial" panose="020B0604020202020204" pitchFamily="34" charset="0"/>
              </a:rPr>
              <a:t>Andel som mener utvalgte saker er spesielt viktige å løse</a:t>
            </a:r>
          </a:p>
        </p:txBody>
      </p:sp>
      <p:sp>
        <p:nvSpPr>
          <p:cNvPr id="3" name="TekstSylinder 2">
            <a:extLst>
              <a:ext uri="{FF2B5EF4-FFF2-40B4-BE49-F238E27FC236}">
                <a16:creationId xmlns:a16="http://schemas.microsoft.com/office/drawing/2014/main" id="{082FE56E-7CA5-C878-7FA7-1984EC606832}"/>
              </a:ext>
            </a:extLst>
          </p:cNvPr>
          <p:cNvSpPr txBox="1">
            <a:spLocks noGrp="1" noRot="1" noMove="1" noResize="1" noEditPoints="1" noAdjustHandles="1" noChangeArrowheads="1" noChangeShapeType="1"/>
          </p:cNvSpPr>
          <p:nvPr/>
        </p:nvSpPr>
        <p:spPr>
          <a:xfrm>
            <a:off x="9572263" y="6039336"/>
            <a:ext cx="2449557" cy="246221"/>
          </a:xfrm>
          <a:prstGeom prst="rect">
            <a:avLst/>
          </a:prstGeom>
          <a:noFill/>
        </p:spPr>
        <p:txBody>
          <a:bodyPr wrap="square">
            <a:spAutoFit/>
          </a:bodyPr>
          <a:lstStyle/>
          <a:p>
            <a:pPr algn="r"/>
            <a:r>
              <a:rPr lang="nb-NO" sz="1000">
                <a:solidFill>
                  <a:schemeClr val="tx1">
                    <a:lumMod val="50000"/>
                    <a:lumOff val="50000"/>
                  </a:schemeClr>
                </a:solidFill>
                <a:effectLst/>
                <a:latin typeface="Arial" panose="020B0604020202020204" pitchFamily="34" charset="0"/>
                <a:ea typeface="Aptos" panose="020B0004020202020204" pitchFamily="34" charset="0"/>
                <a:cs typeface="Arial" panose="020B0604020202020204" pitchFamily="34" charset="0"/>
              </a:rPr>
              <a:t>Kilde: Norsk Monitor (</a:t>
            </a:r>
            <a:r>
              <a:rPr lang="nb-NO" sz="1000" err="1">
                <a:solidFill>
                  <a:schemeClr val="tx1">
                    <a:lumMod val="50000"/>
                    <a:lumOff val="50000"/>
                  </a:schemeClr>
                </a:solidFill>
                <a:effectLst/>
                <a:latin typeface="Arial" panose="020B0604020202020204" pitchFamily="34" charset="0"/>
                <a:ea typeface="Aptos" panose="020B0004020202020204" pitchFamily="34" charset="0"/>
                <a:cs typeface="Arial" panose="020B0604020202020204" pitchFamily="34" charset="0"/>
              </a:rPr>
              <a:t>Ipsos</a:t>
            </a:r>
            <a:r>
              <a:rPr lang="nb-NO" sz="1000">
                <a:solidFill>
                  <a:schemeClr val="tx1">
                    <a:lumMod val="50000"/>
                    <a:lumOff val="50000"/>
                  </a:schemeClr>
                </a:solidFill>
                <a:effectLst/>
                <a:latin typeface="Arial" panose="020B0604020202020204" pitchFamily="34" charset="0"/>
                <a:ea typeface="Aptos" panose="020B0004020202020204" pitchFamily="34" charset="0"/>
                <a:cs typeface="Arial" panose="020B0604020202020204" pitchFamily="34" charset="0"/>
              </a:rPr>
              <a:t>)</a:t>
            </a:r>
            <a:endParaRPr lang="nb-NO" sz="1000">
              <a:solidFill>
                <a:schemeClr val="tx1">
                  <a:lumMod val="50000"/>
                  <a:lumOff val="50000"/>
                </a:schemeClr>
              </a:solidFill>
              <a:latin typeface="Arial" panose="020B0604020202020204" pitchFamily="34" charset="0"/>
              <a:cs typeface="Arial" panose="020B0604020202020204" pitchFamily="34" charset="0"/>
            </a:endParaRPr>
          </a:p>
        </p:txBody>
      </p:sp>
      <p:sp>
        <p:nvSpPr>
          <p:cNvPr id="7" name="Tittel 6">
            <a:extLst>
              <a:ext uri="{FF2B5EF4-FFF2-40B4-BE49-F238E27FC236}">
                <a16:creationId xmlns:a16="http://schemas.microsoft.com/office/drawing/2014/main" id="{581422C6-D78E-A53F-734E-3AA545F343AC}"/>
              </a:ext>
            </a:extLst>
          </p:cNvPr>
          <p:cNvSpPr>
            <a:spLocks noGrp="1" noRot="1" noMove="1" noResize="1" noEditPoints="1" noAdjustHandles="1" noChangeArrowheads="1" noChangeShapeType="1"/>
          </p:cNvSpPr>
          <p:nvPr>
            <p:ph type="title"/>
          </p:nvPr>
        </p:nvSpPr>
        <p:spPr/>
        <p:txBody>
          <a:bodyPr/>
          <a:lstStyle/>
          <a:p>
            <a:r>
              <a:rPr lang="nb-NO"/>
              <a:t>Politiske verdiendringer</a:t>
            </a:r>
          </a:p>
        </p:txBody>
      </p:sp>
    </p:spTree>
    <p:extLst>
      <p:ext uri="{BB962C8B-B14F-4D97-AF65-F5344CB8AC3E}">
        <p14:creationId xmlns:p14="http://schemas.microsoft.com/office/powerpoint/2010/main" val="19664006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98478A-1D3C-1809-478E-8A7E84ACF844}"/>
            </a:ext>
          </a:extLst>
        </p:cNvPr>
        <p:cNvGrpSpPr/>
        <p:nvPr/>
      </p:nvGrpSpPr>
      <p:grpSpPr>
        <a:xfrm>
          <a:off x="0" y="0"/>
          <a:ext cx="0" cy="0"/>
          <a:chOff x="0" y="0"/>
          <a:chExt cx="0" cy="0"/>
        </a:xfrm>
      </p:grpSpPr>
      <p:pic>
        <p:nvPicPr>
          <p:cNvPr id="3" name="Bilde 2" descr="Et bilde som inneholder tekst, Hyller, Utgivelse, innendørs&#10;&#10;KI-generert innhold kan være feil.">
            <a:extLst>
              <a:ext uri="{FF2B5EF4-FFF2-40B4-BE49-F238E27FC236}">
                <a16:creationId xmlns:a16="http://schemas.microsoft.com/office/drawing/2014/main" id="{B8D5B9F3-8AE4-A801-21C2-93174152D971}"/>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p:blipFill>
        <p:spPr>
          <a:xfrm>
            <a:off x="2865905" y="318361"/>
            <a:ext cx="9079727" cy="6230696"/>
          </a:xfrm>
          <a:prstGeom prst="rect">
            <a:avLst/>
          </a:prstGeom>
        </p:spPr>
      </p:pic>
      <p:sp>
        <p:nvSpPr>
          <p:cNvPr id="7" name="Rektangel 6">
            <a:extLst>
              <a:ext uri="{FF2B5EF4-FFF2-40B4-BE49-F238E27FC236}">
                <a16:creationId xmlns:a16="http://schemas.microsoft.com/office/drawing/2014/main" id="{98184D88-AC79-A189-08EF-CC3D13FC0D25}"/>
              </a:ext>
            </a:extLst>
          </p:cNvPr>
          <p:cNvSpPr>
            <a:spLocks noGrp="1" noRot="1" noMove="1" noResize="1" noEditPoints="1" noAdjustHandles="1" noChangeArrowheads="1" noChangeShapeType="1"/>
          </p:cNvSpPr>
          <p:nvPr/>
        </p:nvSpPr>
        <p:spPr>
          <a:xfrm>
            <a:off x="331446" y="534946"/>
            <a:ext cx="6670139" cy="1081088"/>
          </a:xfrm>
          <a:prstGeom prst="rect">
            <a:avLst/>
          </a:prstGeom>
          <a:solidFill>
            <a:srgbClr val="CC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Kompetansebehov i Nav</a:t>
            </a:r>
          </a:p>
        </p:txBody>
      </p:sp>
    </p:spTree>
    <p:extLst>
      <p:ext uri="{BB962C8B-B14F-4D97-AF65-F5344CB8AC3E}">
        <p14:creationId xmlns:p14="http://schemas.microsoft.com/office/powerpoint/2010/main" val="25583276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10">
            <a:extLst>
              <a:ext uri="{FF2B5EF4-FFF2-40B4-BE49-F238E27FC236}">
                <a16:creationId xmlns:a16="http://schemas.microsoft.com/office/drawing/2014/main" id="{4E7C1603-F441-789C-71CC-AD73EDC17D8D}"/>
              </a:ext>
            </a:extLst>
          </p:cNvPr>
          <p:cNvGrpSpPr>
            <a:grpSpLocks noGrp="1" noUngrp="1" noRot="1" noMove="1" noResize="1"/>
          </p:cNvGrpSpPr>
          <p:nvPr/>
        </p:nvGrpSpPr>
        <p:grpSpPr>
          <a:xfrm>
            <a:off x="2743200" y="0"/>
            <a:ext cx="6705600" cy="7342909"/>
            <a:chOff x="643921" y="1493918"/>
            <a:chExt cx="2590429" cy="2953609"/>
          </a:xfrm>
          <a:solidFill>
            <a:srgbClr val="E6F0FF"/>
          </a:solidFill>
        </p:grpSpPr>
        <p:sp>
          <p:nvSpPr>
            <p:cNvPr id="24" name="Freeform 18">
              <a:extLst>
                <a:ext uri="{FF2B5EF4-FFF2-40B4-BE49-F238E27FC236}">
                  <a16:creationId xmlns:a16="http://schemas.microsoft.com/office/drawing/2014/main" id="{A8C4BC10-33AD-C8FA-E2FB-24DA89DE759C}"/>
                </a:ext>
              </a:extLst>
            </p:cNvPr>
            <p:cNvSpPr>
              <a:spLocks noGrp="1" noRot="1" noMove="1" noResize="1" noEditPoints="1" noAdjustHandles="1" noChangeArrowheads="1" noChangeShapeType="1"/>
            </p:cNvSpPr>
            <p:nvPr/>
          </p:nvSpPr>
          <p:spPr bwMode="auto">
            <a:xfrm>
              <a:off x="693506" y="1495071"/>
              <a:ext cx="1276351" cy="1459538"/>
            </a:xfrm>
            <a:custGeom>
              <a:avLst/>
              <a:gdLst/>
              <a:ahLst/>
              <a:cxnLst/>
              <a:rect l="l" t="t" r="r" b="b"/>
              <a:pathLst>
                <a:path w="1095957" h="1253252">
                  <a:moveTo>
                    <a:pt x="1095957" y="0"/>
                  </a:moveTo>
                  <a:lnTo>
                    <a:pt x="1095957" y="1253252"/>
                  </a:lnTo>
                  <a:lnTo>
                    <a:pt x="0" y="1253252"/>
                  </a:lnTo>
                  <a:lnTo>
                    <a:pt x="2876" y="1250470"/>
                  </a:lnTo>
                  <a:lnTo>
                    <a:pt x="12723" y="1241092"/>
                  </a:lnTo>
                  <a:lnTo>
                    <a:pt x="41507" y="1206703"/>
                  </a:lnTo>
                  <a:lnTo>
                    <a:pt x="71806" y="1175441"/>
                  </a:lnTo>
                  <a:lnTo>
                    <a:pt x="102105" y="1144179"/>
                  </a:lnTo>
                  <a:lnTo>
                    <a:pt x="130889" y="1109790"/>
                  </a:lnTo>
                  <a:lnTo>
                    <a:pt x="158159" y="1076184"/>
                  </a:lnTo>
                  <a:lnTo>
                    <a:pt x="183155" y="1037887"/>
                  </a:lnTo>
                  <a:lnTo>
                    <a:pt x="203607" y="996465"/>
                  </a:lnTo>
                  <a:lnTo>
                    <a:pt x="214969" y="962077"/>
                  </a:lnTo>
                  <a:lnTo>
                    <a:pt x="218757" y="928470"/>
                  </a:lnTo>
                  <a:lnTo>
                    <a:pt x="218757" y="892518"/>
                  </a:lnTo>
                  <a:lnTo>
                    <a:pt x="217999" y="854222"/>
                  </a:lnTo>
                  <a:lnTo>
                    <a:pt x="216484" y="815926"/>
                  </a:lnTo>
                  <a:lnTo>
                    <a:pt x="217999" y="774503"/>
                  </a:lnTo>
                  <a:lnTo>
                    <a:pt x="221787" y="730736"/>
                  </a:lnTo>
                  <a:lnTo>
                    <a:pt x="264205" y="550197"/>
                  </a:lnTo>
                  <a:lnTo>
                    <a:pt x="290717" y="484547"/>
                  </a:lnTo>
                  <a:lnTo>
                    <a:pt x="322531" y="423585"/>
                  </a:lnTo>
                  <a:lnTo>
                    <a:pt x="359647" y="366532"/>
                  </a:lnTo>
                  <a:lnTo>
                    <a:pt x="402066" y="312605"/>
                  </a:lnTo>
                  <a:lnTo>
                    <a:pt x="449030" y="263367"/>
                  </a:lnTo>
                  <a:lnTo>
                    <a:pt x="499781" y="218036"/>
                  </a:lnTo>
                  <a:lnTo>
                    <a:pt x="555076" y="176614"/>
                  </a:lnTo>
                  <a:lnTo>
                    <a:pt x="612645" y="139881"/>
                  </a:lnTo>
                  <a:lnTo>
                    <a:pt x="674758" y="107056"/>
                  </a:lnTo>
                  <a:lnTo>
                    <a:pt x="738386" y="79701"/>
                  </a:lnTo>
                  <a:lnTo>
                    <a:pt x="802771" y="55473"/>
                  </a:lnTo>
                  <a:lnTo>
                    <a:pt x="1019410" y="6235"/>
                  </a:lnTo>
                  <a:close/>
                </a:path>
              </a:pathLst>
            </a:custGeom>
            <a:grpFill/>
            <a:ln>
              <a:noFill/>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ko-KR" altLang="en-US" sz="2026">
                <a:solidFill>
                  <a:prstClr val="black"/>
                </a:solidFill>
                <a:latin typeface="Arial"/>
                <a:cs typeface="+mn-cs"/>
              </a:endParaRPr>
            </a:p>
          </p:txBody>
        </p:sp>
        <p:sp>
          <p:nvSpPr>
            <p:cNvPr id="25" name="Freeform 18">
              <a:extLst>
                <a:ext uri="{FF2B5EF4-FFF2-40B4-BE49-F238E27FC236}">
                  <a16:creationId xmlns:a16="http://schemas.microsoft.com/office/drawing/2014/main" id="{31104CAA-654D-D79E-AE17-5189AF328978}"/>
                </a:ext>
              </a:extLst>
            </p:cNvPr>
            <p:cNvSpPr>
              <a:spLocks noGrp="1" noRot="1" noMove="1" noResize="1" noEditPoints="1" noAdjustHandles="1" noChangeArrowheads="1" noChangeShapeType="1"/>
            </p:cNvSpPr>
            <p:nvPr/>
          </p:nvSpPr>
          <p:spPr bwMode="auto">
            <a:xfrm>
              <a:off x="1964972" y="2952580"/>
              <a:ext cx="1209309" cy="1494947"/>
            </a:xfrm>
            <a:custGeom>
              <a:avLst/>
              <a:gdLst/>
              <a:ahLst/>
              <a:cxnLst/>
              <a:rect l="l" t="t" r="r" b="b"/>
              <a:pathLst>
                <a:path w="1038389" h="1283657">
                  <a:moveTo>
                    <a:pt x="0" y="0"/>
                  </a:moveTo>
                  <a:lnTo>
                    <a:pt x="1038389" y="0"/>
                  </a:lnTo>
                  <a:lnTo>
                    <a:pt x="1037701" y="1908"/>
                  </a:lnTo>
                  <a:lnTo>
                    <a:pt x="1011189" y="58961"/>
                  </a:lnTo>
                  <a:lnTo>
                    <a:pt x="979375" y="111325"/>
                  </a:lnTo>
                  <a:lnTo>
                    <a:pt x="946804" y="162126"/>
                  </a:lnTo>
                  <a:lnTo>
                    <a:pt x="910445" y="212146"/>
                  </a:lnTo>
                  <a:lnTo>
                    <a:pt x="874844" y="259039"/>
                  </a:lnTo>
                  <a:lnTo>
                    <a:pt x="839242" y="307495"/>
                  </a:lnTo>
                  <a:lnTo>
                    <a:pt x="804398" y="355952"/>
                  </a:lnTo>
                  <a:lnTo>
                    <a:pt x="780917" y="395030"/>
                  </a:lnTo>
                  <a:lnTo>
                    <a:pt x="761980" y="439578"/>
                  </a:lnTo>
                  <a:lnTo>
                    <a:pt x="746830" y="486471"/>
                  </a:lnTo>
                  <a:lnTo>
                    <a:pt x="734710" y="537273"/>
                  </a:lnTo>
                  <a:lnTo>
                    <a:pt x="733196" y="561501"/>
                  </a:lnTo>
                  <a:lnTo>
                    <a:pt x="734710" y="590418"/>
                  </a:lnTo>
                  <a:lnTo>
                    <a:pt x="738498" y="625588"/>
                  </a:lnTo>
                  <a:lnTo>
                    <a:pt x="743800" y="662321"/>
                  </a:lnTo>
                  <a:lnTo>
                    <a:pt x="752132" y="702181"/>
                  </a:lnTo>
                  <a:lnTo>
                    <a:pt x="761980" y="742040"/>
                  </a:lnTo>
                  <a:lnTo>
                    <a:pt x="771827" y="780336"/>
                  </a:lnTo>
                  <a:lnTo>
                    <a:pt x="782432" y="817069"/>
                  </a:lnTo>
                  <a:lnTo>
                    <a:pt x="792279" y="849894"/>
                  </a:lnTo>
                  <a:lnTo>
                    <a:pt x="802126" y="878812"/>
                  </a:lnTo>
                  <a:lnTo>
                    <a:pt x="810458" y="899914"/>
                  </a:lnTo>
                  <a:lnTo>
                    <a:pt x="822578" y="931176"/>
                  </a:lnTo>
                  <a:lnTo>
                    <a:pt x="833940" y="969472"/>
                  </a:lnTo>
                  <a:lnTo>
                    <a:pt x="846060" y="1012458"/>
                  </a:lnTo>
                  <a:lnTo>
                    <a:pt x="858179" y="1056225"/>
                  </a:lnTo>
                  <a:lnTo>
                    <a:pt x="871814" y="1096084"/>
                  </a:lnTo>
                  <a:lnTo>
                    <a:pt x="886206" y="1131254"/>
                  </a:lnTo>
                  <a:lnTo>
                    <a:pt x="756677" y="1174240"/>
                  </a:lnTo>
                  <a:lnTo>
                    <a:pt x="630936" y="1210973"/>
                  </a:lnTo>
                  <a:lnTo>
                    <a:pt x="511255" y="1240672"/>
                  </a:lnTo>
                  <a:lnTo>
                    <a:pt x="394603" y="1262555"/>
                  </a:lnTo>
                  <a:lnTo>
                    <a:pt x="280982" y="1278186"/>
                  </a:lnTo>
                  <a:lnTo>
                    <a:pt x="171148" y="1283657"/>
                  </a:lnTo>
                  <a:lnTo>
                    <a:pt x="63586" y="1282094"/>
                  </a:lnTo>
                  <a:lnTo>
                    <a:pt x="0" y="1275914"/>
                  </a:lnTo>
                  <a:close/>
                </a:path>
              </a:pathLst>
            </a:custGeom>
            <a:grpFill/>
            <a:ln>
              <a:noFill/>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ko-KR" altLang="en-US" sz="2026">
                <a:solidFill>
                  <a:prstClr val="black"/>
                </a:solidFill>
                <a:latin typeface="Arial"/>
                <a:cs typeface="+mn-cs"/>
              </a:endParaRPr>
            </a:p>
          </p:txBody>
        </p:sp>
        <p:sp>
          <p:nvSpPr>
            <p:cNvPr id="26" name="Freeform 18">
              <a:extLst>
                <a:ext uri="{FF2B5EF4-FFF2-40B4-BE49-F238E27FC236}">
                  <a16:creationId xmlns:a16="http://schemas.microsoft.com/office/drawing/2014/main" id="{7984CCB1-F5E7-F7B9-25B7-B082D026135D}"/>
                </a:ext>
              </a:extLst>
            </p:cNvPr>
            <p:cNvSpPr>
              <a:spLocks noGrp="1" noRot="1" noMove="1" noResize="1" noEditPoints="1" noAdjustHandles="1" noChangeArrowheads="1" noChangeShapeType="1"/>
            </p:cNvSpPr>
            <p:nvPr/>
          </p:nvSpPr>
          <p:spPr bwMode="auto">
            <a:xfrm>
              <a:off x="643921" y="2952694"/>
              <a:ext cx="1325933" cy="1485930"/>
            </a:xfrm>
            <a:custGeom>
              <a:avLst/>
              <a:gdLst/>
              <a:ahLst/>
              <a:cxnLst/>
              <a:rect l="l" t="t" r="r" b="b"/>
              <a:pathLst>
                <a:path w="1138530" h="1275914">
                  <a:moveTo>
                    <a:pt x="42573" y="0"/>
                  </a:moveTo>
                  <a:lnTo>
                    <a:pt x="1138530" y="0"/>
                  </a:lnTo>
                  <a:lnTo>
                    <a:pt x="1138530" y="1275914"/>
                  </a:lnTo>
                  <a:lnTo>
                    <a:pt x="1097584" y="1271934"/>
                  </a:lnTo>
                  <a:lnTo>
                    <a:pt x="994567" y="1253958"/>
                  </a:lnTo>
                  <a:lnTo>
                    <a:pt x="990022" y="1228167"/>
                  </a:lnTo>
                  <a:lnTo>
                    <a:pt x="984720" y="1198468"/>
                  </a:lnTo>
                  <a:lnTo>
                    <a:pt x="977903" y="1162516"/>
                  </a:lnTo>
                  <a:lnTo>
                    <a:pt x="972600" y="1124220"/>
                  </a:lnTo>
                  <a:lnTo>
                    <a:pt x="965026" y="1082798"/>
                  </a:lnTo>
                  <a:lnTo>
                    <a:pt x="957451" y="1040594"/>
                  </a:lnTo>
                  <a:lnTo>
                    <a:pt x="949118" y="999171"/>
                  </a:lnTo>
                  <a:lnTo>
                    <a:pt x="939271" y="959312"/>
                  </a:lnTo>
                  <a:lnTo>
                    <a:pt x="929424" y="921016"/>
                  </a:lnTo>
                  <a:lnTo>
                    <a:pt x="917304" y="887409"/>
                  </a:lnTo>
                  <a:lnTo>
                    <a:pt x="904427" y="858491"/>
                  </a:lnTo>
                  <a:lnTo>
                    <a:pt x="890793" y="835826"/>
                  </a:lnTo>
                  <a:lnTo>
                    <a:pt x="875643" y="821758"/>
                  </a:lnTo>
                  <a:lnTo>
                    <a:pt x="858979" y="814724"/>
                  </a:lnTo>
                  <a:lnTo>
                    <a:pt x="840042" y="811598"/>
                  </a:lnTo>
                  <a:lnTo>
                    <a:pt x="818075" y="813161"/>
                  </a:lnTo>
                  <a:lnTo>
                    <a:pt x="796108" y="816288"/>
                  </a:lnTo>
                  <a:lnTo>
                    <a:pt x="775656" y="821758"/>
                  </a:lnTo>
                  <a:lnTo>
                    <a:pt x="755962" y="827229"/>
                  </a:lnTo>
                  <a:lnTo>
                    <a:pt x="737782" y="832700"/>
                  </a:lnTo>
                  <a:lnTo>
                    <a:pt x="724148" y="837390"/>
                  </a:lnTo>
                  <a:lnTo>
                    <a:pt x="691576" y="848331"/>
                  </a:lnTo>
                  <a:lnTo>
                    <a:pt x="654460" y="858491"/>
                  </a:lnTo>
                  <a:lnTo>
                    <a:pt x="612799" y="867089"/>
                  </a:lnTo>
                  <a:lnTo>
                    <a:pt x="568865" y="872559"/>
                  </a:lnTo>
                  <a:lnTo>
                    <a:pt x="524932" y="877249"/>
                  </a:lnTo>
                  <a:lnTo>
                    <a:pt x="480240" y="878812"/>
                  </a:lnTo>
                  <a:lnTo>
                    <a:pt x="437822" y="875686"/>
                  </a:lnTo>
                  <a:lnTo>
                    <a:pt x="397675" y="868652"/>
                  </a:lnTo>
                  <a:lnTo>
                    <a:pt x="375709" y="863181"/>
                  </a:lnTo>
                  <a:lnTo>
                    <a:pt x="353742" y="853021"/>
                  </a:lnTo>
                  <a:lnTo>
                    <a:pt x="331775" y="841297"/>
                  </a:lnTo>
                  <a:lnTo>
                    <a:pt x="312838" y="827229"/>
                  </a:lnTo>
                  <a:lnTo>
                    <a:pt x="293144" y="810035"/>
                  </a:lnTo>
                  <a:lnTo>
                    <a:pt x="277994" y="792059"/>
                  </a:lnTo>
                  <a:lnTo>
                    <a:pt x="267390" y="769394"/>
                  </a:lnTo>
                  <a:lnTo>
                    <a:pt x="259057" y="743603"/>
                  </a:lnTo>
                  <a:lnTo>
                    <a:pt x="256027" y="715467"/>
                  </a:lnTo>
                  <a:lnTo>
                    <a:pt x="259057" y="684205"/>
                  </a:lnTo>
                  <a:lnTo>
                    <a:pt x="262845" y="662321"/>
                  </a:lnTo>
                  <a:lnTo>
                    <a:pt x="268147" y="638093"/>
                  </a:lnTo>
                  <a:lnTo>
                    <a:pt x="274207" y="613083"/>
                  </a:lnTo>
                  <a:lnTo>
                    <a:pt x="276479" y="588855"/>
                  </a:lnTo>
                  <a:lnTo>
                    <a:pt x="276479" y="563064"/>
                  </a:lnTo>
                  <a:lnTo>
                    <a:pt x="269662" y="540399"/>
                  </a:lnTo>
                  <a:lnTo>
                    <a:pt x="262845" y="527894"/>
                  </a:lnTo>
                  <a:lnTo>
                    <a:pt x="250725" y="516171"/>
                  </a:lnTo>
                  <a:lnTo>
                    <a:pt x="237848" y="507573"/>
                  </a:lnTo>
                  <a:lnTo>
                    <a:pt x="224213" y="500539"/>
                  </a:lnTo>
                  <a:lnTo>
                    <a:pt x="210579" y="490379"/>
                  </a:lnTo>
                  <a:lnTo>
                    <a:pt x="199974" y="479437"/>
                  </a:lnTo>
                  <a:lnTo>
                    <a:pt x="191642" y="465369"/>
                  </a:lnTo>
                  <a:lnTo>
                    <a:pt x="188612" y="449738"/>
                  </a:lnTo>
                  <a:lnTo>
                    <a:pt x="190127" y="434107"/>
                  </a:lnTo>
                  <a:lnTo>
                    <a:pt x="195429" y="419258"/>
                  </a:lnTo>
                  <a:lnTo>
                    <a:pt x="202247" y="406753"/>
                  </a:lnTo>
                  <a:lnTo>
                    <a:pt x="206791" y="394248"/>
                  </a:lnTo>
                  <a:lnTo>
                    <a:pt x="184825" y="378617"/>
                  </a:lnTo>
                  <a:lnTo>
                    <a:pt x="169675" y="362986"/>
                  </a:lnTo>
                  <a:lnTo>
                    <a:pt x="161343" y="347355"/>
                  </a:lnTo>
                  <a:lnTo>
                    <a:pt x="159828" y="330161"/>
                  </a:lnTo>
                  <a:lnTo>
                    <a:pt x="162100" y="314529"/>
                  </a:lnTo>
                  <a:lnTo>
                    <a:pt x="168160" y="297335"/>
                  </a:lnTo>
                  <a:lnTo>
                    <a:pt x="176492" y="280141"/>
                  </a:lnTo>
                  <a:lnTo>
                    <a:pt x="185582" y="262947"/>
                  </a:lnTo>
                  <a:lnTo>
                    <a:pt x="193914" y="244971"/>
                  </a:lnTo>
                  <a:lnTo>
                    <a:pt x="202247" y="227777"/>
                  </a:lnTo>
                  <a:lnTo>
                    <a:pt x="206791" y="209020"/>
                  </a:lnTo>
                  <a:lnTo>
                    <a:pt x="191642" y="194952"/>
                  </a:lnTo>
                  <a:lnTo>
                    <a:pt x="170433" y="184010"/>
                  </a:lnTo>
                  <a:lnTo>
                    <a:pt x="146951" y="173850"/>
                  </a:lnTo>
                  <a:lnTo>
                    <a:pt x="122711" y="165252"/>
                  </a:lnTo>
                  <a:lnTo>
                    <a:pt x="97715" y="156655"/>
                  </a:lnTo>
                  <a:lnTo>
                    <a:pt x="72718" y="148058"/>
                  </a:lnTo>
                  <a:lnTo>
                    <a:pt x="49236" y="137898"/>
                  </a:lnTo>
                  <a:lnTo>
                    <a:pt x="30299" y="126956"/>
                  </a:lnTo>
                  <a:lnTo>
                    <a:pt x="13635" y="111325"/>
                  </a:lnTo>
                  <a:lnTo>
                    <a:pt x="3788" y="92568"/>
                  </a:lnTo>
                  <a:lnTo>
                    <a:pt x="0" y="73029"/>
                  </a:lnTo>
                  <a:lnTo>
                    <a:pt x="3030" y="54272"/>
                  </a:lnTo>
                  <a:lnTo>
                    <a:pt x="9847" y="37078"/>
                  </a:lnTo>
                  <a:lnTo>
                    <a:pt x="20452" y="23010"/>
                  </a:lnTo>
                  <a:lnTo>
                    <a:pt x="33329" y="8942"/>
                  </a:lnTo>
                  <a:close/>
                </a:path>
              </a:pathLst>
            </a:custGeom>
            <a:grpFill/>
            <a:ln>
              <a:noFill/>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ko-KR" altLang="en-US" sz="2026">
                <a:solidFill>
                  <a:prstClr val="black"/>
                </a:solidFill>
                <a:latin typeface="Arial"/>
                <a:cs typeface="+mn-cs"/>
              </a:endParaRPr>
            </a:p>
          </p:txBody>
        </p:sp>
        <p:sp>
          <p:nvSpPr>
            <p:cNvPr id="27" name="Freeform 18">
              <a:extLst>
                <a:ext uri="{FF2B5EF4-FFF2-40B4-BE49-F238E27FC236}">
                  <a16:creationId xmlns:a16="http://schemas.microsoft.com/office/drawing/2014/main" id="{33B733E1-8A29-2604-88D7-BBE376061E40}"/>
                </a:ext>
              </a:extLst>
            </p:cNvPr>
            <p:cNvSpPr>
              <a:spLocks noGrp="1" noRot="1" noMove="1" noResize="1" noEditPoints="1" noAdjustHandles="1" noChangeArrowheads="1" noChangeShapeType="1"/>
            </p:cNvSpPr>
            <p:nvPr/>
          </p:nvSpPr>
          <p:spPr bwMode="auto">
            <a:xfrm>
              <a:off x="1964975" y="1493918"/>
              <a:ext cx="1269375" cy="1460469"/>
            </a:xfrm>
            <a:custGeom>
              <a:avLst/>
              <a:gdLst/>
              <a:ahLst/>
              <a:cxnLst/>
              <a:rect l="l" t="t" r="r" b="b"/>
              <a:pathLst>
                <a:path w="1089967" h="1254051">
                  <a:moveTo>
                    <a:pt x="9805" y="0"/>
                  </a:moveTo>
                  <a:lnTo>
                    <a:pt x="106762" y="782"/>
                  </a:lnTo>
                  <a:lnTo>
                    <a:pt x="197659" y="7816"/>
                  </a:lnTo>
                  <a:lnTo>
                    <a:pt x="284012" y="19539"/>
                  </a:lnTo>
                  <a:lnTo>
                    <a:pt x="366576" y="36733"/>
                  </a:lnTo>
                  <a:lnTo>
                    <a:pt x="445354" y="57835"/>
                  </a:lnTo>
                  <a:lnTo>
                    <a:pt x="518072" y="85190"/>
                  </a:lnTo>
                  <a:lnTo>
                    <a:pt x="588517" y="114889"/>
                  </a:lnTo>
                  <a:lnTo>
                    <a:pt x="652903" y="150059"/>
                  </a:lnTo>
                  <a:lnTo>
                    <a:pt x="713501" y="189918"/>
                  </a:lnTo>
                  <a:lnTo>
                    <a:pt x="771827" y="234467"/>
                  </a:lnTo>
                  <a:lnTo>
                    <a:pt x="824093" y="282141"/>
                  </a:lnTo>
                  <a:lnTo>
                    <a:pt x="871814" y="335287"/>
                  </a:lnTo>
                  <a:lnTo>
                    <a:pt x="916505" y="390777"/>
                  </a:lnTo>
                  <a:lnTo>
                    <a:pt x="955894" y="450176"/>
                  </a:lnTo>
                  <a:lnTo>
                    <a:pt x="992252" y="512700"/>
                  </a:lnTo>
                  <a:lnTo>
                    <a:pt x="1016492" y="565064"/>
                  </a:lnTo>
                  <a:lnTo>
                    <a:pt x="1037701" y="623681"/>
                  </a:lnTo>
                  <a:lnTo>
                    <a:pt x="1056638" y="687768"/>
                  </a:lnTo>
                  <a:lnTo>
                    <a:pt x="1071788" y="757327"/>
                  </a:lnTo>
                  <a:lnTo>
                    <a:pt x="1083150" y="828448"/>
                  </a:lnTo>
                  <a:lnTo>
                    <a:pt x="1088452" y="901914"/>
                  </a:lnTo>
                  <a:lnTo>
                    <a:pt x="1089967" y="976944"/>
                  </a:lnTo>
                  <a:lnTo>
                    <a:pt x="1085422" y="1051191"/>
                  </a:lnTo>
                  <a:lnTo>
                    <a:pt x="1076332" y="1123876"/>
                  </a:lnTo>
                  <a:lnTo>
                    <a:pt x="1059668" y="1194997"/>
                  </a:lnTo>
                  <a:lnTo>
                    <a:pt x="1038388" y="1254051"/>
                  </a:lnTo>
                  <a:lnTo>
                    <a:pt x="0" y="1254051"/>
                  </a:lnTo>
                  <a:lnTo>
                    <a:pt x="0" y="799"/>
                  </a:lnTo>
                  <a:close/>
                </a:path>
              </a:pathLst>
            </a:custGeom>
            <a:grpFill/>
            <a:ln>
              <a:noFill/>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ko-KR" altLang="en-US" sz="2026">
                <a:solidFill>
                  <a:prstClr val="black"/>
                </a:solidFill>
                <a:latin typeface="Arial"/>
                <a:cs typeface="+mn-cs"/>
              </a:endParaRPr>
            </a:p>
          </p:txBody>
        </p:sp>
      </p:grpSp>
      <p:sp>
        <p:nvSpPr>
          <p:cNvPr id="14" name="Tittel 1">
            <a:extLst>
              <a:ext uri="{FF2B5EF4-FFF2-40B4-BE49-F238E27FC236}">
                <a16:creationId xmlns:a16="http://schemas.microsoft.com/office/drawing/2014/main" id="{7D3C88EA-3FDC-B8F2-53AD-47ACD678A515}"/>
              </a:ext>
            </a:extLst>
          </p:cNvPr>
          <p:cNvSpPr txBox="1">
            <a:spLocks noGrp="1" noRot="1" noMove="1" noResize="1" noEditPoints="1" noAdjustHandles="1" noChangeArrowheads="1" noChangeShapeType="1"/>
          </p:cNvSpPr>
          <p:nvPr/>
        </p:nvSpPr>
        <p:spPr>
          <a:xfrm>
            <a:off x="838200" y="482400"/>
            <a:ext cx="10515600" cy="1072080"/>
          </a:xfrm>
          <a:prstGeom prst="rect">
            <a:avLst/>
          </a:prstGeom>
        </p:spPr>
        <p:txBody>
          <a:bodyPr>
            <a:normAutofit/>
          </a:bodyPr>
          <a:lstStyle>
            <a:lvl1pPr algn="l" defTabSz="914400" rtl="0" eaLnBrk="1" latinLnBrk="0" hangingPunct="1">
              <a:lnSpc>
                <a:spcPct val="90000"/>
              </a:lnSpc>
              <a:spcBef>
                <a:spcPct val="0"/>
              </a:spcBef>
              <a:buNone/>
              <a:defRPr sz="3200" b="0" kern="1200">
                <a:solidFill>
                  <a:schemeClr val="accent1"/>
                </a:solidFill>
                <a:latin typeface="Arial" panose="020B0604020202020204" pitchFamily="34" charset="0"/>
                <a:ea typeface="+mj-ea"/>
                <a:cs typeface="Arial" panose="020B0604020202020204" pitchFamily="34" charset="0"/>
              </a:defRPr>
            </a:lvl1pPr>
          </a:lstStyle>
          <a:p>
            <a:pPr algn="ctr"/>
            <a:r>
              <a:rPr lang="nb-NO">
                <a:solidFill>
                  <a:schemeClr val="tx1"/>
                </a:solidFill>
              </a:rPr>
              <a:t>Framtidas kompetansebehov i Nav</a:t>
            </a:r>
            <a:br>
              <a:rPr lang="nb-NO">
                <a:solidFill>
                  <a:schemeClr val="tx1"/>
                </a:solidFill>
              </a:rPr>
            </a:br>
            <a:endParaRPr lang="nb-NO">
              <a:solidFill>
                <a:srgbClr val="FF0000"/>
              </a:solidFill>
            </a:endParaRPr>
          </a:p>
        </p:txBody>
      </p:sp>
      <p:sp>
        <p:nvSpPr>
          <p:cNvPr id="15" name="Oval 2">
            <a:extLst>
              <a:ext uri="{FF2B5EF4-FFF2-40B4-BE49-F238E27FC236}">
                <a16:creationId xmlns:a16="http://schemas.microsoft.com/office/drawing/2014/main" id="{636523FC-CB32-FEB5-D50E-96DFBD872387}"/>
              </a:ext>
            </a:extLst>
          </p:cNvPr>
          <p:cNvSpPr>
            <a:spLocks noGrp="1" noRot="1" noMove="1" noResize="1" noEditPoints="1" noAdjustHandles="1" noChangeArrowheads="1" noChangeShapeType="1"/>
          </p:cNvSpPr>
          <p:nvPr/>
        </p:nvSpPr>
        <p:spPr>
          <a:xfrm>
            <a:off x="1057627" y="1324848"/>
            <a:ext cx="2132142" cy="2104152"/>
          </a:xfrm>
          <a:prstGeom prst="ellipse">
            <a:avLst/>
          </a:prstGeom>
          <a:solidFill>
            <a:srgbClr val="0067C5"/>
          </a:solidFill>
          <a:ln w="63500">
            <a:solidFill>
              <a:srgbClr val="99C2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a:ln>
                  <a:noFill/>
                </a:ln>
                <a:solidFill>
                  <a:schemeClr val="bg1"/>
                </a:solidFill>
                <a:effectLst/>
                <a:uLnTx/>
                <a:uFillTx/>
                <a:latin typeface="Arial" panose="020B0604020202020204" pitchFamily="34" charset="0"/>
                <a:cs typeface="Arial" panose="020B0604020202020204" pitchFamily="34" charset="0"/>
              </a:rPr>
              <a:t>Omstilling og kompetanse-gap</a:t>
            </a:r>
          </a:p>
        </p:txBody>
      </p:sp>
      <p:sp>
        <p:nvSpPr>
          <p:cNvPr id="16" name="TextBox 6">
            <a:extLst>
              <a:ext uri="{FF2B5EF4-FFF2-40B4-BE49-F238E27FC236}">
                <a16:creationId xmlns:a16="http://schemas.microsoft.com/office/drawing/2014/main" id="{9A956361-1655-FBE6-6891-C8B1608DF5F7}"/>
              </a:ext>
            </a:extLst>
          </p:cNvPr>
          <p:cNvSpPr txBox="1">
            <a:spLocks noGrp="1" noRot="1" noMove="1" noResize="1" noEditPoints="1" noAdjustHandles="1" noChangeArrowheads="1" noChangeShapeType="1"/>
          </p:cNvSpPr>
          <p:nvPr/>
        </p:nvSpPr>
        <p:spPr>
          <a:xfrm>
            <a:off x="834840" y="3601354"/>
            <a:ext cx="2516039" cy="2592505"/>
          </a:xfrm>
          <a:prstGeom prst="rect">
            <a:avLst/>
          </a:prstGeom>
          <a:noFill/>
        </p:spPr>
        <p:txBody>
          <a:bodyPr wrap="square" rtlCol="0">
            <a:spAutoFit/>
          </a:bodyPr>
          <a:lstStyle/>
          <a:p>
            <a:pPr marL="171450" lvl="0" indent="-171450">
              <a:lnSpc>
                <a:spcPts val="1600"/>
              </a:lnSpc>
              <a:spcAft>
                <a:spcPts val="533"/>
              </a:spcAft>
              <a:buFont typeface="Arial" panose="020B0604020202020204" pitchFamily="34" charset="0"/>
              <a:buChar char="•"/>
              <a:defRPr/>
            </a:pPr>
            <a:r>
              <a:rPr lang="nb-NO" sz="1300">
                <a:solidFill>
                  <a:srgbClr val="000000"/>
                </a:solidFill>
                <a:latin typeface="Arial"/>
                <a:ea typeface="Calibri" panose="020F0502020204030204" pitchFamily="34" charset="0"/>
                <a:cs typeface="Arial"/>
              </a:rPr>
              <a:t>Analytisk kompetanse om konsekvenser for arbeids-markedet og </a:t>
            </a:r>
            <a:r>
              <a:rPr lang="nb-NO" sz="1300" err="1">
                <a:solidFill>
                  <a:srgbClr val="000000"/>
                </a:solidFill>
                <a:latin typeface="Arial"/>
                <a:ea typeface="Calibri" panose="020F0502020204030204" pitchFamily="34" charset="0"/>
                <a:cs typeface="Arial"/>
              </a:rPr>
              <a:t>tjenste</a:t>
            </a:r>
            <a:r>
              <a:rPr lang="nb-NO" sz="1300">
                <a:solidFill>
                  <a:srgbClr val="000000"/>
                </a:solidFill>
                <a:latin typeface="Arial"/>
                <a:ea typeface="Calibri" panose="020F0502020204030204" pitchFamily="34" charset="0"/>
                <a:cs typeface="Arial"/>
              </a:rPr>
              <a:t>-utviklingen.</a:t>
            </a:r>
          </a:p>
          <a:p>
            <a:pPr marL="171450" lvl="0" indent="-171450">
              <a:lnSpc>
                <a:spcPts val="1600"/>
              </a:lnSpc>
              <a:spcAft>
                <a:spcPts val="533"/>
              </a:spcAft>
              <a:buFont typeface="Arial" panose="020B0604020202020204" pitchFamily="34" charset="0"/>
              <a:buChar char="•"/>
              <a:defRPr/>
            </a:pPr>
            <a:r>
              <a:rPr lang="nb-NO" sz="1300">
                <a:solidFill>
                  <a:srgbClr val="000000"/>
                </a:solidFill>
                <a:latin typeface="Arial"/>
                <a:ea typeface="Calibri" panose="020F0502020204030204" pitchFamily="34" charset="0"/>
                <a:cs typeface="Arial"/>
              </a:rPr>
              <a:t>Praksisnær kompetanse-utvikling, deling av forskning og erfaringsbasert kunnskap.</a:t>
            </a:r>
          </a:p>
          <a:p>
            <a:pPr marL="171450" lvl="0" indent="-171450">
              <a:lnSpc>
                <a:spcPts val="1600"/>
              </a:lnSpc>
              <a:spcAft>
                <a:spcPts val="533"/>
              </a:spcAft>
              <a:buFont typeface="Arial" panose="020B0604020202020204" pitchFamily="34" charset="0"/>
              <a:buChar char="•"/>
              <a:defRPr/>
            </a:pPr>
            <a:r>
              <a:rPr lang="nb-NO" sz="1300">
                <a:solidFill>
                  <a:srgbClr val="000000"/>
                </a:solidFill>
                <a:latin typeface="Arial"/>
                <a:ea typeface="Calibri" panose="020F0502020204030204" pitchFamily="34" charset="0"/>
                <a:cs typeface="Arial"/>
              </a:rPr>
              <a:t>Smidig og innovativ tjenesteutvikling.</a:t>
            </a:r>
          </a:p>
          <a:p>
            <a:pPr marL="171450" lvl="0" indent="-171450">
              <a:lnSpc>
                <a:spcPts val="1600"/>
              </a:lnSpc>
              <a:spcAft>
                <a:spcPts val="533"/>
              </a:spcAft>
              <a:buFont typeface="Arial" panose="020B0604020202020204" pitchFamily="34" charset="0"/>
              <a:buChar char="•"/>
              <a:defRPr/>
            </a:pPr>
            <a:endParaRPr lang="nb-NO" sz="1300">
              <a:solidFill>
                <a:srgbClr val="000000"/>
              </a:solidFill>
              <a:latin typeface="Arial"/>
              <a:ea typeface="Calibri" panose="020F0502020204030204" pitchFamily="34" charset="0"/>
              <a:cs typeface="Arial"/>
            </a:endParaRPr>
          </a:p>
          <a:p>
            <a:pPr marL="171450" lvl="0" indent="-171450">
              <a:lnSpc>
                <a:spcPts val="1600"/>
              </a:lnSpc>
              <a:spcAft>
                <a:spcPts val="533"/>
              </a:spcAft>
              <a:buFont typeface="Arial" panose="020B0604020202020204" pitchFamily="34" charset="0"/>
              <a:buChar char="•"/>
              <a:defRPr/>
            </a:pPr>
            <a:endParaRPr lang="nb-NO" sz="1300">
              <a:solidFill>
                <a:srgbClr val="000000"/>
              </a:solidFill>
              <a:latin typeface="Arial"/>
              <a:ea typeface="Calibri" panose="020F0502020204030204" pitchFamily="34" charset="0"/>
              <a:cs typeface="Arial"/>
            </a:endParaRPr>
          </a:p>
        </p:txBody>
      </p:sp>
      <p:sp>
        <p:nvSpPr>
          <p:cNvPr id="17" name="Oval 2">
            <a:extLst>
              <a:ext uri="{FF2B5EF4-FFF2-40B4-BE49-F238E27FC236}">
                <a16:creationId xmlns:a16="http://schemas.microsoft.com/office/drawing/2014/main" id="{3D1CEDF9-0B73-2289-9694-645E5EC8A48A}"/>
              </a:ext>
            </a:extLst>
          </p:cNvPr>
          <p:cNvSpPr>
            <a:spLocks noGrp="1" noRot="1" noMove="1" noResize="1" noEditPoints="1" noAdjustHandles="1" noChangeArrowheads="1" noChangeShapeType="1"/>
          </p:cNvSpPr>
          <p:nvPr/>
        </p:nvSpPr>
        <p:spPr>
          <a:xfrm>
            <a:off x="3708193" y="1324848"/>
            <a:ext cx="2132142" cy="2104152"/>
          </a:xfrm>
          <a:prstGeom prst="ellipse">
            <a:avLst/>
          </a:prstGeom>
          <a:solidFill>
            <a:srgbClr val="0067C5"/>
          </a:solidFill>
          <a:ln w="63500">
            <a:solidFill>
              <a:srgbClr val="99C2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a:ln>
                  <a:noFill/>
                </a:ln>
                <a:solidFill>
                  <a:schemeClr val="bg1"/>
                </a:solidFill>
                <a:effectLst/>
                <a:uLnTx/>
                <a:uFillTx/>
                <a:latin typeface="Arial" panose="020B0604020202020204" pitchFamily="34" charset="0"/>
                <a:cs typeface="Arial" panose="020B0604020202020204" pitchFamily="34" charset="0"/>
              </a:rPr>
              <a:t>Endrede bruker-forventninger</a:t>
            </a:r>
          </a:p>
        </p:txBody>
      </p:sp>
      <p:sp>
        <p:nvSpPr>
          <p:cNvPr id="18" name="Oval 2">
            <a:extLst>
              <a:ext uri="{FF2B5EF4-FFF2-40B4-BE49-F238E27FC236}">
                <a16:creationId xmlns:a16="http://schemas.microsoft.com/office/drawing/2014/main" id="{6B74E9A9-8704-FE52-C8EA-2E10996E85C9}"/>
              </a:ext>
            </a:extLst>
          </p:cNvPr>
          <p:cNvSpPr>
            <a:spLocks noGrp="1" noRot="1" noMove="1" noResize="1" noEditPoints="1" noAdjustHandles="1" noChangeArrowheads="1" noChangeShapeType="1"/>
          </p:cNvSpPr>
          <p:nvPr/>
        </p:nvSpPr>
        <p:spPr>
          <a:xfrm>
            <a:off x="6358759" y="1324848"/>
            <a:ext cx="2132142" cy="2104152"/>
          </a:xfrm>
          <a:prstGeom prst="ellipse">
            <a:avLst/>
          </a:prstGeom>
          <a:solidFill>
            <a:srgbClr val="0067C5"/>
          </a:solidFill>
          <a:ln w="63500">
            <a:solidFill>
              <a:srgbClr val="99C2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a:ln>
                  <a:noFill/>
                </a:ln>
                <a:solidFill>
                  <a:schemeClr val="bg1"/>
                </a:solidFill>
                <a:effectLst/>
                <a:uLnTx/>
                <a:uFillTx/>
                <a:latin typeface="Arial" panose="020B0604020202020204" pitchFamily="34" charset="0"/>
                <a:cs typeface="Arial" panose="020B0604020202020204" pitchFamily="34" charset="0"/>
              </a:rPr>
              <a:t>Mer samarbeid på tvers</a:t>
            </a:r>
          </a:p>
        </p:txBody>
      </p:sp>
      <p:sp>
        <p:nvSpPr>
          <p:cNvPr id="19" name="Oval 2">
            <a:extLst>
              <a:ext uri="{FF2B5EF4-FFF2-40B4-BE49-F238E27FC236}">
                <a16:creationId xmlns:a16="http://schemas.microsoft.com/office/drawing/2014/main" id="{A53B15A8-DC75-7C1D-544B-5E4045F9684C}"/>
              </a:ext>
            </a:extLst>
          </p:cNvPr>
          <p:cNvSpPr>
            <a:spLocks noGrp="1" noRot="1" noMove="1" noResize="1" noEditPoints="1" noAdjustHandles="1" noChangeArrowheads="1" noChangeShapeType="1"/>
          </p:cNvSpPr>
          <p:nvPr/>
        </p:nvSpPr>
        <p:spPr>
          <a:xfrm>
            <a:off x="9009324" y="1324848"/>
            <a:ext cx="2132142" cy="2104152"/>
          </a:xfrm>
          <a:prstGeom prst="ellipse">
            <a:avLst/>
          </a:prstGeom>
          <a:solidFill>
            <a:srgbClr val="0067C5"/>
          </a:solidFill>
          <a:ln w="63500">
            <a:solidFill>
              <a:srgbClr val="99C2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a:ln>
                  <a:noFill/>
                </a:ln>
                <a:solidFill>
                  <a:schemeClr val="bg1"/>
                </a:solidFill>
                <a:effectLst/>
                <a:uLnTx/>
                <a:uFillTx/>
                <a:latin typeface="Arial" panose="020B0604020202020204" pitchFamily="34" charset="0"/>
                <a:cs typeface="Arial" panose="020B0604020202020204" pitchFamily="34" charset="0"/>
              </a:rPr>
              <a:t>Digitalisering og KI</a:t>
            </a:r>
          </a:p>
        </p:txBody>
      </p:sp>
      <p:sp>
        <p:nvSpPr>
          <p:cNvPr id="20" name="TextBox 12">
            <a:extLst>
              <a:ext uri="{FF2B5EF4-FFF2-40B4-BE49-F238E27FC236}">
                <a16:creationId xmlns:a16="http://schemas.microsoft.com/office/drawing/2014/main" id="{5719CBEE-C891-B91B-F252-8E0DBF0F7962}"/>
              </a:ext>
            </a:extLst>
          </p:cNvPr>
          <p:cNvSpPr txBox="1">
            <a:spLocks noGrp="1" noRot="1" noMove="1" noResize="1" noEditPoints="1" noAdjustHandles="1" noChangeArrowheads="1" noChangeShapeType="1"/>
          </p:cNvSpPr>
          <p:nvPr/>
        </p:nvSpPr>
        <p:spPr>
          <a:xfrm>
            <a:off x="3383263" y="3601354"/>
            <a:ext cx="2865141" cy="2012218"/>
          </a:xfrm>
          <a:prstGeom prst="rect">
            <a:avLst/>
          </a:prstGeom>
          <a:noFill/>
        </p:spPr>
        <p:txBody>
          <a:bodyPr wrap="square" rtlCol="0">
            <a:spAutoFit/>
          </a:bodyPr>
          <a:lstStyle/>
          <a:p>
            <a:pPr marL="171450" lvl="0" indent="-171450">
              <a:lnSpc>
                <a:spcPts val="1733"/>
              </a:lnSpc>
              <a:spcAft>
                <a:spcPts val="533"/>
              </a:spcAft>
              <a:buFont typeface="Arial" panose="020B0604020202020204" pitchFamily="34" charset="0"/>
              <a:buChar char="•"/>
              <a:defRPr/>
            </a:pPr>
            <a:r>
              <a:rPr lang="nb-NO" sz="1300">
                <a:latin typeface="Arial"/>
                <a:ea typeface="Calibri" panose="020F0502020204030204" pitchFamily="34" charset="0"/>
                <a:cs typeface="Arial"/>
              </a:rPr>
              <a:t>Kunnskap om brukerbehov</a:t>
            </a:r>
          </a:p>
          <a:p>
            <a:pPr marL="171450" lvl="0" indent="-171450">
              <a:lnSpc>
                <a:spcPts val="1733"/>
              </a:lnSpc>
              <a:spcAft>
                <a:spcPts val="533"/>
              </a:spcAft>
              <a:buFont typeface="Arial" panose="020B0604020202020204" pitchFamily="34" charset="0"/>
              <a:buChar char="•"/>
              <a:defRPr/>
            </a:pPr>
            <a:r>
              <a:rPr lang="nb-NO" sz="1300">
                <a:latin typeface="Arial"/>
                <a:ea typeface="Calibri" panose="020F0502020204030204" pitchFamily="34" charset="0"/>
                <a:cs typeface="Arial"/>
              </a:rPr>
              <a:t>Oversikt over medarbeidernes kompetanse.</a:t>
            </a:r>
          </a:p>
          <a:p>
            <a:pPr marL="171450" lvl="0" indent="-171450">
              <a:lnSpc>
                <a:spcPts val="1733"/>
              </a:lnSpc>
              <a:spcAft>
                <a:spcPts val="533"/>
              </a:spcAft>
              <a:buFont typeface="Arial" panose="020B0604020202020204" pitchFamily="34" charset="0"/>
              <a:buChar char="•"/>
              <a:defRPr/>
            </a:pPr>
            <a:r>
              <a:rPr lang="nb-NO" sz="1300">
                <a:latin typeface="Arial"/>
                <a:ea typeface="Calibri" panose="020F0502020204030204" pitchFamily="34" charset="0"/>
                <a:cs typeface="Arial"/>
              </a:rPr>
              <a:t>Veiledningskompetanse og kunnskap om hva som fremmer inkludering av utsatte grupper</a:t>
            </a:r>
          </a:p>
          <a:p>
            <a:pPr marL="171450" lvl="0" indent="-171450">
              <a:lnSpc>
                <a:spcPts val="1733"/>
              </a:lnSpc>
              <a:spcAft>
                <a:spcPts val="533"/>
              </a:spcAft>
              <a:buFont typeface="Arial" panose="020B0604020202020204" pitchFamily="34" charset="0"/>
              <a:buChar char="•"/>
              <a:defRPr/>
            </a:pPr>
            <a:r>
              <a:rPr lang="nb-NO" sz="1300">
                <a:latin typeface="Arial"/>
                <a:ea typeface="Calibri" panose="020F0502020204030204" pitchFamily="34" charset="0"/>
                <a:cs typeface="Arial"/>
              </a:rPr>
              <a:t>Kommunikasjons- og relasjons-kompetanse</a:t>
            </a:r>
          </a:p>
        </p:txBody>
      </p:sp>
      <p:sp>
        <p:nvSpPr>
          <p:cNvPr id="21" name="TextBox 10">
            <a:extLst>
              <a:ext uri="{FF2B5EF4-FFF2-40B4-BE49-F238E27FC236}">
                <a16:creationId xmlns:a16="http://schemas.microsoft.com/office/drawing/2014/main" id="{E4D1E8C8-64DD-8A5B-F00E-B6585AB844B6}"/>
              </a:ext>
            </a:extLst>
          </p:cNvPr>
          <p:cNvSpPr txBox="1">
            <a:spLocks noGrp="1" noRot="1" noMove="1" noResize="1" noEditPoints="1" noAdjustHandles="1" noChangeArrowheads="1" noChangeShapeType="1"/>
          </p:cNvSpPr>
          <p:nvPr/>
        </p:nvSpPr>
        <p:spPr>
          <a:xfrm>
            <a:off x="6220695" y="3601354"/>
            <a:ext cx="2516039" cy="1704441"/>
          </a:xfrm>
          <a:prstGeom prst="rect">
            <a:avLst/>
          </a:prstGeom>
          <a:noFill/>
        </p:spPr>
        <p:txBody>
          <a:bodyPr wrap="square" rtlCol="0">
            <a:spAutoFit/>
          </a:bodyPr>
          <a:lstStyle/>
          <a:p>
            <a:pPr marL="228594" lvl="0" indent="-228594">
              <a:lnSpc>
                <a:spcPts val="1733"/>
              </a:lnSpc>
              <a:spcAft>
                <a:spcPts val="800"/>
              </a:spcAft>
              <a:buFont typeface="Arial"/>
              <a:buChar char="•"/>
              <a:defRPr/>
            </a:pPr>
            <a:r>
              <a:rPr lang="nb-NO" sz="1300">
                <a:latin typeface="Arial"/>
                <a:cs typeface="Arial"/>
              </a:rPr>
              <a:t>Kunnskapsdeling med samarbeidspartnere om brukerbehov, tjenestetilbud og effekter.</a:t>
            </a:r>
          </a:p>
          <a:p>
            <a:pPr marL="228594" lvl="0" indent="-228594">
              <a:lnSpc>
                <a:spcPts val="1733"/>
              </a:lnSpc>
              <a:spcAft>
                <a:spcPts val="800"/>
              </a:spcAft>
              <a:buFont typeface="Arial"/>
              <a:buChar char="•"/>
              <a:defRPr/>
            </a:pPr>
            <a:r>
              <a:rPr lang="nb-NO" sz="1300">
                <a:latin typeface="Arial"/>
                <a:cs typeface="Arial"/>
              </a:rPr>
              <a:t>Kompetanse i tverrfaglig og tverrsektorielt samarbeid og felles utviklingsinitiativer.</a:t>
            </a:r>
            <a:endParaRPr lang="nb-NO" sz="1300">
              <a:latin typeface="Arial" panose="020B0604020202020204" pitchFamily="34" charset="0"/>
              <a:cs typeface="Arial" panose="020B0604020202020204" pitchFamily="34" charset="0"/>
            </a:endParaRPr>
          </a:p>
        </p:txBody>
      </p:sp>
      <p:sp>
        <p:nvSpPr>
          <p:cNvPr id="22" name="TextBox 12">
            <a:extLst>
              <a:ext uri="{FF2B5EF4-FFF2-40B4-BE49-F238E27FC236}">
                <a16:creationId xmlns:a16="http://schemas.microsoft.com/office/drawing/2014/main" id="{EE776F13-9981-2F3C-DD72-B727E040E9D0}"/>
              </a:ext>
            </a:extLst>
          </p:cNvPr>
          <p:cNvSpPr txBox="1">
            <a:spLocks noGrp="1" noRot="1" noMove="1" noResize="1" noEditPoints="1" noAdjustHandles="1" noChangeArrowheads="1" noChangeShapeType="1"/>
          </p:cNvSpPr>
          <p:nvPr/>
        </p:nvSpPr>
        <p:spPr>
          <a:xfrm>
            <a:off x="8856922" y="3601354"/>
            <a:ext cx="2865140" cy="2448234"/>
          </a:xfrm>
          <a:prstGeom prst="rect">
            <a:avLst/>
          </a:prstGeom>
          <a:noFill/>
        </p:spPr>
        <p:txBody>
          <a:bodyPr wrap="square" rtlCol="0">
            <a:spAutoFit/>
          </a:bodyPr>
          <a:lstStyle/>
          <a:p>
            <a:pPr marL="171450" lvl="0" indent="-171450">
              <a:lnSpc>
                <a:spcPts val="1733"/>
              </a:lnSpc>
              <a:spcAft>
                <a:spcPts val="533"/>
              </a:spcAft>
              <a:buFont typeface="Arial" panose="020B0604020202020204" pitchFamily="34" charset="0"/>
              <a:buChar char="•"/>
              <a:defRPr/>
            </a:pPr>
            <a:r>
              <a:rPr lang="nb-NO" sz="1300">
                <a:solidFill>
                  <a:srgbClr val="000000"/>
                </a:solidFill>
                <a:latin typeface="Arial"/>
                <a:ea typeface="Calibri" panose="020F0502020204030204" pitchFamily="34" charset="0"/>
                <a:cs typeface="Arial"/>
              </a:rPr>
              <a:t>Juss-, teknologi- og analyse-kompetanse</a:t>
            </a:r>
          </a:p>
          <a:p>
            <a:pPr marL="171450" lvl="0" indent="-171450">
              <a:lnSpc>
                <a:spcPts val="1733"/>
              </a:lnSpc>
              <a:spcAft>
                <a:spcPts val="533"/>
              </a:spcAft>
              <a:buFont typeface="Arial" panose="020B0604020202020204" pitchFamily="34" charset="0"/>
              <a:buChar char="•"/>
              <a:defRPr/>
            </a:pPr>
            <a:r>
              <a:rPr lang="nb-NO" sz="1300">
                <a:solidFill>
                  <a:srgbClr val="000000"/>
                </a:solidFill>
                <a:latin typeface="Arial"/>
                <a:ea typeface="Calibri" panose="020F0502020204030204" pitchFamily="34" charset="0"/>
                <a:cs typeface="Arial"/>
              </a:rPr>
              <a:t>Kompetanse om bruk av digitale verktøy i brukermøter</a:t>
            </a:r>
          </a:p>
          <a:p>
            <a:pPr marL="171450" lvl="0" indent="-171450">
              <a:lnSpc>
                <a:spcPts val="1733"/>
              </a:lnSpc>
              <a:spcAft>
                <a:spcPts val="533"/>
              </a:spcAft>
              <a:buFont typeface="Arial" panose="020B0604020202020204" pitchFamily="34" charset="0"/>
              <a:buChar char="•"/>
              <a:defRPr/>
            </a:pPr>
            <a:r>
              <a:rPr lang="nb-NO" sz="1300">
                <a:solidFill>
                  <a:srgbClr val="000000"/>
                </a:solidFill>
                <a:latin typeface="Arial"/>
                <a:ea typeface="Calibri" panose="020F0502020204030204" pitchFamily="34" charset="0"/>
                <a:cs typeface="Arial"/>
              </a:rPr>
              <a:t>Kompetanse om ansvarlig bruk av tjenester basert på algoritmer og kunstig intelligens</a:t>
            </a:r>
          </a:p>
          <a:p>
            <a:pPr marL="171450" lvl="0" indent="-171450">
              <a:lnSpc>
                <a:spcPts val="1733"/>
              </a:lnSpc>
              <a:spcAft>
                <a:spcPts val="533"/>
              </a:spcAft>
              <a:buFont typeface="Arial" panose="020B0604020202020204" pitchFamily="34" charset="0"/>
              <a:buChar char="•"/>
              <a:defRPr/>
            </a:pPr>
            <a:r>
              <a:rPr lang="nb-NO" sz="1300">
                <a:solidFill>
                  <a:srgbClr val="000000"/>
                </a:solidFill>
                <a:latin typeface="Arial"/>
                <a:ea typeface="Calibri" panose="020F0502020204030204" pitchFamily="34" charset="0"/>
                <a:cs typeface="Arial"/>
              </a:rPr>
              <a:t>Forståelse av hvordan digitalisering og KI påvirker arbeidsmarkedet</a:t>
            </a:r>
            <a:endParaRPr lang="nb-NO" sz="1300">
              <a:solidFill>
                <a:srgbClr val="000000"/>
              </a:solidFill>
              <a:latin typeface="Arial"/>
              <a:cs typeface="Arial"/>
            </a:endParaRPr>
          </a:p>
        </p:txBody>
      </p:sp>
    </p:spTree>
    <p:extLst>
      <p:ext uri="{BB962C8B-B14F-4D97-AF65-F5344CB8AC3E}">
        <p14:creationId xmlns:p14="http://schemas.microsoft.com/office/powerpoint/2010/main" val="420910687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AC5E1-A1D0-33EF-8F5B-F2831FA29CEA}"/>
            </a:ext>
          </a:extLst>
        </p:cNvPr>
        <p:cNvGrpSpPr/>
        <p:nvPr/>
      </p:nvGrpSpPr>
      <p:grpSpPr>
        <a:xfrm>
          <a:off x="0" y="0"/>
          <a:ext cx="0" cy="0"/>
          <a:chOff x="0" y="0"/>
          <a:chExt cx="0" cy="0"/>
        </a:xfrm>
      </p:grpSpPr>
      <p:pic>
        <p:nvPicPr>
          <p:cNvPr id="4" name="Picture 4">
            <a:extLst>
              <a:ext uri="{FF2B5EF4-FFF2-40B4-BE49-F238E27FC236}">
                <a16:creationId xmlns:a16="http://schemas.microsoft.com/office/drawing/2014/main" id="{9E781350-0347-BAB7-D87B-5BE3279FB439}"/>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p:blipFill>
        <p:spPr bwMode="auto">
          <a:xfrm>
            <a:off x="2850006" y="295275"/>
            <a:ext cx="8994644" cy="6307544"/>
          </a:xfrm>
          <a:prstGeom prst="rect">
            <a:avLst/>
          </a:prstGeom>
          <a:noFill/>
          <a:extLst>
            <a:ext uri="{909E8E84-426E-40DD-AFC4-6F175D3DCCD1}">
              <a14:hiddenFill xmlns:a14="http://schemas.microsoft.com/office/drawing/2010/main">
                <a:solidFill>
                  <a:srgbClr val="FFFFFF"/>
                </a:solidFill>
              </a14:hiddenFill>
            </a:ext>
          </a:extLst>
        </p:spPr>
      </p:pic>
      <p:sp>
        <p:nvSpPr>
          <p:cNvPr id="7" name="Rektangel 6">
            <a:extLst>
              <a:ext uri="{FF2B5EF4-FFF2-40B4-BE49-F238E27FC236}">
                <a16:creationId xmlns:a16="http://schemas.microsoft.com/office/drawing/2014/main" id="{55545531-0D0D-0ABC-EE23-AEF169301B76}"/>
              </a:ext>
            </a:extLst>
          </p:cNvPr>
          <p:cNvSpPr>
            <a:spLocks noGrp="1" noRot="1" noMove="1" noResize="1" noEditPoints="1" noAdjustHandles="1" noChangeArrowheads="1" noChangeShapeType="1"/>
          </p:cNvSpPr>
          <p:nvPr/>
        </p:nvSpPr>
        <p:spPr>
          <a:xfrm>
            <a:off x="331446" y="534946"/>
            <a:ext cx="6673653" cy="1081088"/>
          </a:xfrm>
          <a:prstGeom prst="rect">
            <a:avLst/>
          </a:prstGeom>
          <a:solidFill>
            <a:srgbClr val="CC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Hovedfunn og avslutning</a:t>
            </a:r>
          </a:p>
        </p:txBody>
      </p:sp>
    </p:spTree>
    <p:extLst>
      <p:ext uri="{BB962C8B-B14F-4D97-AF65-F5344CB8AC3E}">
        <p14:creationId xmlns:p14="http://schemas.microsoft.com/office/powerpoint/2010/main" val="30949052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E6F0FF"/>
        </a:solidFill>
        <a:effectLst/>
      </p:bgPr>
    </p:bg>
    <p:spTree>
      <p:nvGrpSpPr>
        <p:cNvPr id="1" name="">
          <a:extLst>
            <a:ext uri="{FF2B5EF4-FFF2-40B4-BE49-F238E27FC236}">
              <a16:creationId xmlns:a16="http://schemas.microsoft.com/office/drawing/2014/main" id="{A64FD33B-C249-7145-853E-36AA31FB0BDD}"/>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C3F4BFC0-C68D-4818-B2E3-EEE60BA34E2C}"/>
              </a:ext>
            </a:extLst>
          </p:cNvPr>
          <p:cNvSpPr>
            <a:spLocks noGrp="1" noRot="1" noMove="1" noResize="1" noEditPoints="1" noAdjustHandles="1" noChangeArrowheads="1" noChangeShapeType="1"/>
          </p:cNvSpPr>
          <p:nvPr>
            <p:ph type="title"/>
          </p:nvPr>
        </p:nvSpPr>
        <p:spPr>
          <a:xfrm>
            <a:off x="838200" y="482400"/>
            <a:ext cx="10515600" cy="719377"/>
          </a:xfrm>
        </p:spPr>
        <p:txBody>
          <a:bodyPr/>
          <a:lstStyle/>
          <a:p>
            <a:pPr marL="0" marR="0" lvl="0" indent="0" algn="ctr" defTabSz="914377" rtl="0" eaLnBrk="1" fontAlgn="auto" latinLnBrk="0" hangingPunct="1">
              <a:lnSpc>
                <a:spcPct val="100000"/>
              </a:lnSpc>
              <a:spcBef>
                <a:spcPts val="0"/>
              </a:spcBef>
              <a:spcAft>
                <a:spcPts val="0"/>
              </a:spcAft>
              <a:tabLst/>
              <a:defRPr/>
            </a:pPr>
            <a:r>
              <a:rPr kumimoji="0" lang="nb-NO" sz="3200" i="0" u="none" strike="noStrike" kern="1200" cap="none" spc="0" normalizeH="0" baseline="0" noProof="0">
                <a:ln>
                  <a:noFill/>
                </a:ln>
                <a:effectLst/>
                <a:uLnTx/>
                <a:uFillTx/>
                <a:latin typeface="Arial" panose="020B0604020202020204"/>
                <a:ea typeface="+mn-ea"/>
                <a:cs typeface="+mn-cs"/>
              </a:rPr>
              <a:t>Samfunnstrender og konsekvenser for Nav mot 2035</a:t>
            </a:r>
          </a:p>
        </p:txBody>
      </p:sp>
      <p:sp>
        <p:nvSpPr>
          <p:cNvPr id="3" name="Rektangel 2">
            <a:extLst>
              <a:ext uri="{FF2B5EF4-FFF2-40B4-BE49-F238E27FC236}">
                <a16:creationId xmlns:a16="http://schemas.microsoft.com/office/drawing/2014/main" id="{7A343A12-0D59-15BF-65E4-FDFFD838CEEB}"/>
              </a:ext>
            </a:extLst>
          </p:cNvPr>
          <p:cNvSpPr>
            <a:spLocks noGrp="1" noRot="1" noMove="1" noResize="1" noEditPoints="1" noAdjustHandles="1" noChangeArrowheads="1" noChangeShapeType="1"/>
          </p:cNvSpPr>
          <p:nvPr/>
        </p:nvSpPr>
        <p:spPr>
          <a:xfrm>
            <a:off x="1221360" y="1328552"/>
            <a:ext cx="4799334" cy="1502512"/>
          </a:xfrm>
          <a:prstGeom prst="rect">
            <a:avLst/>
          </a:prstGeom>
          <a:solidFill>
            <a:schemeClr val="bg2"/>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nb-NO" sz="1100">
              <a:solidFill>
                <a:schemeClr val="tx1"/>
              </a:solidFill>
              <a:latin typeface="Arial" panose="020B0604020202020204"/>
            </a:endParaRPr>
          </a:p>
        </p:txBody>
      </p:sp>
      <p:sp>
        <p:nvSpPr>
          <p:cNvPr id="4" name="Rektangel 3">
            <a:extLst>
              <a:ext uri="{FF2B5EF4-FFF2-40B4-BE49-F238E27FC236}">
                <a16:creationId xmlns:a16="http://schemas.microsoft.com/office/drawing/2014/main" id="{486897A1-B0BE-2781-A19F-80C2A3AADE95}"/>
              </a:ext>
            </a:extLst>
          </p:cNvPr>
          <p:cNvSpPr>
            <a:spLocks noGrp="1" noRot="1" noMove="1" noResize="1" noEditPoints="1" noAdjustHandles="1" noChangeArrowheads="1" noChangeShapeType="1"/>
          </p:cNvSpPr>
          <p:nvPr/>
        </p:nvSpPr>
        <p:spPr>
          <a:xfrm>
            <a:off x="1221359" y="2998486"/>
            <a:ext cx="4799334" cy="1547593"/>
          </a:xfrm>
          <a:prstGeom prst="rect">
            <a:avLst/>
          </a:prstGeom>
          <a:solidFill>
            <a:schemeClr val="bg2"/>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nb-NO" sz="1100">
              <a:solidFill>
                <a:schemeClr val="tx1"/>
              </a:solidFill>
              <a:latin typeface="Arial" panose="020B0604020202020204"/>
            </a:endParaRPr>
          </a:p>
        </p:txBody>
      </p:sp>
      <p:sp>
        <p:nvSpPr>
          <p:cNvPr id="5" name="Rektangel 4">
            <a:extLst>
              <a:ext uri="{FF2B5EF4-FFF2-40B4-BE49-F238E27FC236}">
                <a16:creationId xmlns:a16="http://schemas.microsoft.com/office/drawing/2014/main" id="{4C727E07-445B-34C7-84ED-765003CD3C54}"/>
              </a:ext>
            </a:extLst>
          </p:cNvPr>
          <p:cNvSpPr>
            <a:spLocks noGrp="1" noRot="1" noMove="1" noResize="1" noEditPoints="1" noAdjustHandles="1" noChangeArrowheads="1" noChangeShapeType="1"/>
          </p:cNvSpPr>
          <p:nvPr/>
        </p:nvSpPr>
        <p:spPr>
          <a:xfrm>
            <a:off x="6199281" y="1312967"/>
            <a:ext cx="4799334" cy="1539695"/>
          </a:xfrm>
          <a:prstGeom prst="rect">
            <a:avLst/>
          </a:prstGeom>
          <a:solidFill>
            <a:schemeClr val="bg2"/>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nb-NO" sz="1100">
              <a:solidFill>
                <a:schemeClr val="tx1"/>
              </a:solidFill>
              <a:latin typeface="Arial" panose="020B0604020202020204"/>
            </a:endParaRPr>
          </a:p>
        </p:txBody>
      </p:sp>
      <p:sp>
        <p:nvSpPr>
          <p:cNvPr id="6" name="Rektangel 5">
            <a:extLst>
              <a:ext uri="{FF2B5EF4-FFF2-40B4-BE49-F238E27FC236}">
                <a16:creationId xmlns:a16="http://schemas.microsoft.com/office/drawing/2014/main" id="{D91F9D33-6F17-ED7C-16E1-2A0E5DD4A565}"/>
              </a:ext>
            </a:extLst>
          </p:cNvPr>
          <p:cNvSpPr>
            <a:spLocks noGrp="1" noRot="1" noMove="1" noResize="1" noEditPoints="1" noAdjustHandles="1" noChangeArrowheads="1" noChangeShapeType="1"/>
          </p:cNvSpPr>
          <p:nvPr/>
        </p:nvSpPr>
        <p:spPr>
          <a:xfrm>
            <a:off x="6199281" y="3001953"/>
            <a:ext cx="4799334" cy="1547593"/>
          </a:xfrm>
          <a:prstGeom prst="rect">
            <a:avLst/>
          </a:prstGeom>
          <a:solidFill>
            <a:schemeClr val="bg2"/>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nb-NO" sz="1100">
              <a:solidFill>
                <a:schemeClr val="tx1"/>
              </a:solidFill>
              <a:latin typeface="Arial" panose="020B0604020202020204"/>
            </a:endParaRPr>
          </a:p>
        </p:txBody>
      </p:sp>
      <p:sp>
        <p:nvSpPr>
          <p:cNvPr id="7" name="Rektangel 6">
            <a:extLst>
              <a:ext uri="{FF2B5EF4-FFF2-40B4-BE49-F238E27FC236}">
                <a16:creationId xmlns:a16="http://schemas.microsoft.com/office/drawing/2014/main" id="{B400EECC-1B54-27BA-11AF-150481577FBE}"/>
              </a:ext>
            </a:extLst>
          </p:cNvPr>
          <p:cNvSpPr>
            <a:spLocks noGrp="1" noRot="1" noMove="1" noResize="1" noEditPoints="1" noAdjustHandles="1" noChangeArrowheads="1" noChangeShapeType="1"/>
          </p:cNvSpPr>
          <p:nvPr/>
        </p:nvSpPr>
        <p:spPr>
          <a:xfrm>
            <a:off x="6199280" y="4716966"/>
            <a:ext cx="4799333" cy="1531089"/>
          </a:xfrm>
          <a:prstGeom prst="rect">
            <a:avLst/>
          </a:prstGeom>
          <a:solidFill>
            <a:schemeClr val="bg2"/>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nb-NO" sz="1100">
              <a:solidFill>
                <a:schemeClr val="tx1"/>
              </a:solidFill>
              <a:latin typeface="Arial" panose="020B0604020202020204"/>
            </a:endParaRPr>
          </a:p>
        </p:txBody>
      </p:sp>
      <p:sp>
        <p:nvSpPr>
          <p:cNvPr id="8" name="Rektangel 7">
            <a:extLst>
              <a:ext uri="{FF2B5EF4-FFF2-40B4-BE49-F238E27FC236}">
                <a16:creationId xmlns:a16="http://schemas.microsoft.com/office/drawing/2014/main" id="{4D7C2B6D-0B0D-B960-408E-29DF5A5218A4}"/>
              </a:ext>
            </a:extLst>
          </p:cNvPr>
          <p:cNvSpPr>
            <a:spLocks noGrp="1" noRot="1" noMove="1" noResize="1" noEditPoints="1" noAdjustHandles="1" noChangeArrowheads="1" noChangeShapeType="1"/>
          </p:cNvSpPr>
          <p:nvPr/>
        </p:nvSpPr>
        <p:spPr>
          <a:xfrm>
            <a:off x="1216035" y="4716657"/>
            <a:ext cx="4789758" cy="1541784"/>
          </a:xfrm>
          <a:prstGeom prst="rect">
            <a:avLst/>
          </a:prstGeom>
          <a:solidFill>
            <a:schemeClr val="bg2"/>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nb-NO" sz="1100">
              <a:solidFill>
                <a:schemeClr val="tx1"/>
              </a:solidFill>
              <a:latin typeface="Arial" panose="020B0604020202020204"/>
            </a:endParaRPr>
          </a:p>
        </p:txBody>
      </p:sp>
      <p:sp>
        <p:nvSpPr>
          <p:cNvPr id="12" name="Sekskant 11">
            <a:extLst>
              <a:ext uri="{FF2B5EF4-FFF2-40B4-BE49-F238E27FC236}">
                <a16:creationId xmlns:a16="http://schemas.microsoft.com/office/drawing/2014/main" id="{A90A6BBC-2D93-3D2A-7588-DA4FDB3C1D22}"/>
              </a:ext>
            </a:extLst>
          </p:cNvPr>
          <p:cNvSpPr>
            <a:spLocks noGrp="1" noRot="1" noMove="1" noResize="1" noEditPoints="1" noAdjustHandles="1" noChangeArrowheads="1" noChangeShapeType="1"/>
          </p:cNvSpPr>
          <p:nvPr/>
        </p:nvSpPr>
        <p:spPr>
          <a:xfrm rot="5400000">
            <a:off x="440917" y="4647364"/>
            <a:ext cx="1531088" cy="1658685"/>
          </a:xfrm>
          <a:prstGeom prst="hexagon">
            <a:avLst/>
          </a:prstGeom>
          <a:solidFill>
            <a:srgbClr val="CCE1FF"/>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Sekskant 13">
            <a:extLst>
              <a:ext uri="{FF2B5EF4-FFF2-40B4-BE49-F238E27FC236}">
                <a16:creationId xmlns:a16="http://schemas.microsoft.com/office/drawing/2014/main" id="{D3B2C586-875B-F0CD-5454-F909D06BD9D3}"/>
              </a:ext>
            </a:extLst>
          </p:cNvPr>
          <p:cNvSpPr>
            <a:spLocks noGrp="1" noRot="1" noMove="1" noResize="1" noEditPoints="1" noAdjustHandles="1" noChangeArrowheads="1" noChangeShapeType="1"/>
          </p:cNvSpPr>
          <p:nvPr/>
        </p:nvSpPr>
        <p:spPr>
          <a:xfrm rot="5400000">
            <a:off x="440917" y="2952569"/>
            <a:ext cx="1531088" cy="1658685"/>
          </a:xfrm>
          <a:prstGeom prst="hexagon">
            <a:avLst/>
          </a:prstGeom>
          <a:solidFill>
            <a:srgbClr val="CCE1FF"/>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Sekskant 14">
            <a:extLst>
              <a:ext uri="{FF2B5EF4-FFF2-40B4-BE49-F238E27FC236}">
                <a16:creationId xmlns:a16="http://schemas.microsoft.com/office/drawing/2014/main" id="{0F2C93FA-58F4-0035-48F9-663B444E5F40}"/>
              </a:ext>
            </a:extLst>
          </p:cNvPr>
          <p:cNvSpPr>
            <a:spLocks noGrp="1" noRot="1" noMove="1" noResize="1" noEditPoints="1" noAdjustHandles="1" noChangeArrowheads="1" noChangeShapeType="1"/>
          </p:cNvSpPr>
          <p:nvPr/>
        </p:nvSpPr>
        <p:spPr>
          <a:xfrm rot="5400000">
            <a:off x="440917" y="1257775"/>
            <a:ext cx="1531088" cy="1658685"/>
          </a:xfrm>
          <a:prstGeom prst="hexagon">
            <a:avLst/>
          </a:prstGeom>
          <a:solidFill>
            <a:srgbClr val="CCE1FF"/>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TekstSylinder 15">
            <a:extLst>
              <a:ext uri="{FF2B5EF4-FFF2-40B4-BE49-F238E27FC236}">
                <a16:creationId xmlns:a16="http://schemas.microsoft.com/office/drawing/2014/main" id="{9E4CB05D-45CF-ECDE-AC7A-DD634D3D7E17}"/>
              </a:ext>
            </a:extLst>
          </p:cNvPr>
          <p:cNvSpPr txBox="1">
            <a:spLocks noGrp="1" noRot="1" noMove="1" noResize="1" noEditPoints="1" noAdjustHandles="1" noChangeArrowheads="1" noChangeShapeType="1"/>
          </p:cNvSpPr>
          <p:nvPr/>
        </p:nvSpPr>
        <p:spPr>
          <a:xfrm>
            <a:off x="392020" y="1918955"/>
            <a:ext cx="159615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000000"/>
                </a:solidFill>
                <a:effectLst/>
                <a:uLnTx/>
                <a:uFillTx/>
                <a:latin typeface="Arial" panose="020B0604020202020204"/>
                <a:ea typeface="+mn-ea"/>
                <a:cs typeface="+mn-cs"/>
              </a:rPr>
              <a:t>Demografi</a:t>
            </a:r>
          </a:p>
        </p:txBody>
      </p:sp>
      <p:sp>
        <p:nvSpPr>
          <p:cNvPr id="17" name="TekstSylinder 16">
            <a:extLst>
              <a:ext uri="{FF2B5EF4-FFF2-40B4-BE49-F238E27FC236}">
                <a16:creationId xmlns:a16="http://schemas.microsoft.com/office/drawing/2014/main" id="{AE302B3F-91B7-4195-3C14-72E8A69A7C1B}"/>
              </a:ext>
            </a:extLst>
          </p:cNvPr>
          <p:cNvSpPr txBox="1">
            <a:spLocks noGrp="1" noRot="1" noMove="1" noResize="1" noEditPoints="1" noAdjustHandles="1" noChangeArrowheads="1" noChangeShapeType="1"/>
          </p:cNvSpPr>
          <p:nvPr/>
        </p:nvSpPr>
        <p:spPr>
          <a:xfrm>
            <a:off x="424743" y="3480742"/>
            <a:ext cx="165868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000000"/>
                </a:solidFill>
                <a:effectLst/>
                <a:uLnTx/>
                <a:uFillTx/>
                <a:latin typeface="Arial" panose="020B0604020202020204"/>
                <a:ea typeface="+mn-ea"/>
                <a:cs typeface="+mn-cs"/>
              </a:rPr>
              <a:t>Arbeids-marked</a:t>
            </a:r>
          </a:p>
        </p:txBody>
      </p:sp>
      <p:sp>
        <p:nvSpPr>
          <p:cNvPr id="18" name="TekstSylinder 17">
            <a:extLst>
              <a:ext uri="{FF2B5EF4-FFF2-40B4-BE49-F238E27FC236}">
                <a16:creationId xmlns:a16="http://schemas.microsoft.com/office/drawing/2014/main" id="{E5179104-90BE-5C7A-51AD-C2F24E199A05}"/>
              </a:ext>
            </a:extLst>
          </p:cNvPr>
          <p:cNvSpPr txBox="1">
            <a:spLocks noGrp="1" noRot="1" noMove="1" noResize="1" noEditPoints="1" noAdjustHandles="1" noChangeArrowheads="1" noChangeShapeType="1"/>
          </p:cNvSpPr>
          <p:nvPr/>
        </p:nvSpPr>
        <p:spPr>
          <a:xfrm>
            <a:off x="424743" y="5171758"/>
            <a:ext cx="165868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000000"/>
                </a:solidFill>
                <a:effectLst/>
                <a:uLnTx/>
                <a:uFillTx/>
                <a:latin typeface="Arial" panose="020B0604020202020204"/>
                <a:ea typeface="+mn-ea"/>
                <a:cs typeface="+mn-cs"/>
              </a:rPr>
              <a:t>Bruker-forventninger</a:t>
            </a:r>
          </a:p>
        </p:txBody>
      </p:sp>
      <p:sp>
        <p:nvSpPr>
          <p:cNvPr id="19" name="Sekskant 18">
            <a:extLst>
              <a:ext uri="{FF2B5EF4-FFF2-40B4-BE49-F238E27FC236}">
                <a16:creationId xmlns:a16="http://schemas.microsoft.com/office/drawing/2014/main" id="{7CAB2BB2-180C-5F25-8B9E-FD7FE6EBA5D7}"/>
              </a:ext>
            </a:extLst>
          </p:cNvPr>
          <p:cNvSpPr>
            <a:spLocks noGrp="1" noRot="1" noMove="1" noResize="1" noEditPoints="1" noAdjustHandles="1" noChangeArrowheads="1" noChangeShapeType="1"/>
          </p:cNvSpPr>
          <p:nvPr/>
        </p:nvSpPr>
        <p:spPr>
          <a:xfrm rot="5400000">
            <a:off x="10224815" y="1246634"/>
            <a:ext cx="1547594" cy="1658685"/>
          </a:xfrm>
          <a:prstGeom prst="hexagon">
            <a:avLst/>
          </a:prstGeom>
          <a:solidFill>
            <a:srgbClr val="CCE1FF"/>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TekstSylinder 19">
            <a:extLst>
              <a:ext uri="{FF2B5EF4-FFF2-40B4-BE49-F238E27FC236}">
                <a16:creationId xmlns:a16="http://schemas.microsoft.com/office/drawing/2014/main" id="{93DF5E24-1E2E-1BAE-DCFF-4B637E0F1F9F}"/>
              </a:ext>
            </a:extLst>
          </p:cNvPr>
          <p:cNvSpPr txBox="1">
            <a:spLocks noGrp="1" noRot="1" noMove="1" noResize="1" noEditPoints="1" noAdjustHandles="1" noChangeArrowheads="1" noChangeShapeType="1"/>
          </p:cNvSpPr>
          <p:nvPr/>
        </p:nvSpPr>
        <p:spPr>
          <a:xfrm>
            <a:off x="10159745" y="1883057"/>
            <a:ext cx="165868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000000"/>
                </a:solidFill>
                <a:effectLst/>
                <a:uLnTx/>
                <a:uFillTx/>
                <a:latin typeface="Arial" panose="020B0604020202020204"/>
                <a:ea typeface="+mn-ea"/>
                <a:cs typeface="+mn-cs"/>
              </a:rPr>
              <a:t>Teknologi</a:t>
            </a:r>
          </a:p>
        </p:txBody>
      </p:sp>
      <p:sp>
        <p:nvSpPr>
          <p:cNvPr id="21" name="Sekskant 20">
            <a:extLst>
              <a:ext uri="{FF2B5EF4-FFF2-40B4-BE49-F238E27FC236}">
                <a16:creationId xmlns:a16="http://schemas.microsoft.com/office/drawing/2014/main" id="{35E6DEA5-8CCC-C9E1-8C17-840898DC47FD}"/>
              </a:ext>
            </a:extLst>
          </p:cNvPr>
          <p:cNvSpPr>
            <a:spLocks noGrp="1" noRot="1" noMove="1" noResize="1" noEditPoints="1" noAdjustHandles="1" noChangeArrowheads="1" noChangeShapeType="1"/>
          </p:cNvSpPr>
          <p:nvPr/>
        </p:nvSpPr>
        <p:spPr>
          <a:xfrm rot="5400000">
            <a:off x="10233068" y="4647365"/>
            <a:ext cx="1531088" cy="1658685"/>
          </a:xfrm>
          <a:prstGeom prst="hexagon">
            <a:avLst/>
          </a:prstGeom>
          <a:solidFill>
            <a:srgbClr val="CCE1FF"/>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TekstSylinder 21">
            <a:extLst>
              <a:ext uri="{FF2B5EF4-FFF2-40B4-BE49-F238E27FC236}">
                <a16:creationId xmlns:a16="http://schemas.microsoft.com/office/drawing/2014/main" id="{F029AC2B-DF9B-33A2-4FEC-941E47A6F012}"/>
              </a:ext>
            </a:extLst>
          </p:cNvPr>
          <p:cNvSpPr txBox="1">
            <a:spLocks noGrp="1" noRot="1" noMove="1" noResize="1" noEditPoints="1" noAdjustHandles="1" noChangeArrowheads="1" noChangeShapeType="1"/>
          </p:cNvSpPr>
          <p:nvPr/>
        </p:nvSpPr>
        <p:spPr>
          <a:xfrm>
            <a:off x="10185554" y="5171758"/>
            <a:ext cx="165868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000000"/>
                </a:solidFill>
                <a:effectLst/>
                <a:uLnTx/>
                <a:uFillTx/>
                <a:latin typeface="Arial" panose="020B0604020202020204"/>
                <a:ea typeface="+mn-ea"/>
                <a:cs typeface="+mn-cs"/>
              </a:rPr>
              <a:t>Politiske trender</a:t>
            </a:r>
          </a:p>
        </p:txBody>
      </p:sp>
      <p:sp>
        <p:nvSpPr>
          <p:cNvPr id="23" name="Sekskant 22">
            <a:extLst>
              <a:ext uri="{FF2B5EF4-FFF2-40B4-BE49-F238E27FC236}">
                <a16:creationId xmlns:a16="http://schemas.microsoft.com/office/drawing/2014/main" id="{13EE3883-827A-6A8B-7564-2957CAD6E473}"/>
              </a:ext>
            </a:extLst>
          </p:cNvPr>
          <p:cNvSpPr>
            <a:spLocks noGrp="1" noRot="1" noMove="1" noResize="1" noEditPoints="1" noAdjustHandles="1" noChangeArrowheads="1" noChangeShapeType="1"/>
          </p:cNvSpPr>
          <p:nvPr/>
        </p:nvSpPr>
        <p:spPr>
          <a:xfrm rot="5400000">
            <a:off x="10228219" y="2947722"/>
            <a:ext cx="1540786" cy="1658685"/>
          </a:xfrm>
          <a:prstGeom prst="hexagon">
            <a:avLst/>
          </a:prstGeom>
          <a:solidFill>
            <a:srgbClr val="CCE1FF"/>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 name="TekstSylinder 23">
            <a:extLst>
              <a:ext uri="{FF2B5EF4-FFF2-40B4-BE49-F238E27FC236}">
                <a16:creationId xmlns:a16="http://schemas.microsoft.com/office/drawing/2014/main" id="{696C8A45-8E9E-B314-91E4-9D19C81292D5}"/>
              </a:ext>
            </a:extLst>
          </p:cNvPr>
          <p:cNvSpPr txBox="1">
            <a:spLocks noGrp="1" noRot="1" noMove="1" noResize="1" noEditPoints="1" noAdjustHandles="1" noChangeArrowheads="1" noChangeShapeType="1"/>
          </p:cNvSpPr>
          <p:nvPr/>
        </p:nvSpPr>
        <p:spPr>
          <a:xfrm>
            <a:off x="10185555" y="3597245"/>
            <a:ext cx="165868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a:solidFill>
                  <a:srgbClr val="000000"/>
                </a:solidFill>
                <a:latin typeface="Arial" panose="020B0604020202020204"/>
              </a:rPr>
              <a:t>Levekår og h</a:t>
            </a:r>
            <a:r>
              <a:rPr kumimoji="0" lang="nb-NO" sz="1800" b="0" i="0" u="none" strike="noStrike" kern="1200" cap="none" spc="0" normalizeH="0" baseline="0" noProof="0">
                <a:ln>
                  <a:noFill/>
                </a:ln>
                <a:solidFill>
                  <a:srgbClr val="000000"/>
                </a:solidFill>
                <a:effectLst/>
                <a:uLnTx/>
                <a:uFillTx/>
                <a:latin typeface="Arial" panose="020B0604020202020204"/>
                <a:ea typeface="+mn-ea"/>
                <a:cs typeface="+mn-cs"/>
              </a:rPr>
              <a:t>else</a:t>
            </a:r>
          </a:p>
        </p:txBody>
      </p:sp>
      <p:sp>
        <p:nvSpPr>
          <p:cNvPr id="9" name="TekstSylinder 8">
            <a:extLst>
              <a:ext uri="{FF2B5EF4-FFF2-40B4-BE49-F238E27FC236}">
                <a16:creationId xmlns:a16="http://schemas.microsoft.com/office/drawing/2014/main" id="{C621D47A-0C1A-9BCC-3C02-77B8769BDF1F}"/>
              </a:ext>
            </a:extLst>
          </p:cNvPr>
          <p:cNvSpPr txBox="1">
            <a:spLocks noGrp="1" noRot="1" noMove="1" noResize="1" noEditPoints="1" noAdjustHandles="1" noChangeArrowheads="1" noChangeShapeType="1"/>
          </p:cNvSpPr>
          <p:nvPr/>
        </p:nvSpPr>
        <p:spPr>
          <a:xfrm>
            <a:off x="2083428" y="1476375"/>
            <a:ext cx="3874740" cy="1323439"/>
          </a:xfrm>
          <a:prstGeom prst="rect">
            <a:avLst/>
          </a:prstGeom>
          <a:noFill/>
        </p:spPr>
        <p:txBody>
          <a:bodyPr wrap="square" rtlCol="0">
            <a:spAutoFit/>
          </a:bodyPr>
          <a:lstStyle/>
          <a:p>
            <a:r>
              <a:rPr lang="nb-NO" sz="1000">
                <a:solidFill>
                  <a:schemeClr val="tx1"/>
                </a:solidFill>
                <a:latin typeface="Arial" panose="020B0604020202020204"/>
              </a:rPr>
              <a:t>4/5 av veksten blant eldre 67+. Færre i yrkesaktiv alder i halvparten av kommunene</a:t>
            </a:r>
            <a:br>
              <a:rPr lang="nb-NO" sz="1000">
                <a:solidFill>
                  <a:schemeClr val="tx1"/>
                </a:solidFill>
                <a:latin typeface="Arial" panose="020B0604020202020204"/>
              </a:rPr>
            </a:br>
            <a:endParaRPr lang="nb-NO" sz="1000">
              <a:solidFill>
                <a:schemeClr val="tx1"/>
              </a:solidFill>
              <a:latin typeface="Arial" panose="020B0604020202020204"/>
            </a:endParaRPr>
          </a:p>
          <a:p>
            <a:r>
              <a:rPr lang="nb-NO" sz="1000">
                <a:solidFill>
                  <a:schemeClr val="tx1"/>
                </a:solidFill>
                <a:latin typeface="Arial" panose="020B0604020202020204"/>
              </a:rPr>
              <a:t>Høy usikkerhet om innvandring</a:t>
            </a:r>
            <a:br>
              <a:rPr lang="nb-NO" sz="1000">
                <a:solidFill>
                  <a:schemeClr val="tx1"/>
                </a:solidFill>
                <a:latin typeface="Arial" panose="020B0604020202020204"/>
              </a:rPr>
            </a:br>
            <a:endParaRPr lang="nb-NO" sz="1000">
              <a:solidFill>
                <a:schemeClr val="tx1"/>
              </a:solidFill>
              <a:latin typeface="Arial" panose="020B0604020202020204"/>
            </a:endParaRPr>
          </a:p>
          <a:p>
            <a:r>
              <a:rPr lang="nb-NO" sz="1000">
                <a:solidFill>
                  <a:schemeClr val="tx1"/>
                </a:solidFill>
                <a:latin typeface="Arial" panose="020B0604020202020204"/>
              </a:rPr>
              <a:t>Økte krav til effektivisering og treffsikre tjenester</a:t>
            </a:r>
          </a:p>
          <a:p>
            <a:endParaRPr lang="nb-NO" sz="1000">
              <a:latin typeface="Arial" panose="020B0604020202020204"/>
            </a:endParaRPr>
          </a:p>
          <a:p>
            <a:r>
              <a:rPr lang="nb-NO" sz="1000">
                <a:solidFill>
                  <a:schemeClr val="tx1"/>
                </a:solidFill>
                <a:latin typeface="Arial" panose="020B0604020202020204"/>
              </a:rPr>
              <a:t>25% vekst i hjelpemidler og alderspensjon krever innovasjon</a:t>
            </a:r>
            <a:endParaRPr lang="nb-NO" sz="1000"/>
          </a:p>
        </p:txBody>
      </p:sp>
      <p:sp>
        <p:nvSpPr>
          <p:cNvPr id="10" name="TekstSylinder 9">
            <a:extLst>
              <a:ext uri="{FF2B5EF4-FFF2-40B4-BE49-F238E27FC236}">
                <a16:creationId xmlns:a16="http://schemas.microsoft.com/office/drawing/2014/main" id="{E12AF8F5-969A-DBF9-B1BD-B96D0D3BA6BE}"/>
              </a:ext>
            </a:extLst>
          </p:cNvPr>
          <p:cNvSpPr txBox="1">
            <a:spLocks noGrp="1" noRot="1" noMove="1" noResize="1" noEditPoints="1" noAdjustHandles="1" noChangeArrowheads="1" noChangeShapeType="1"/>
          </p:cNvSpPr>
          <p:nvPr/>
        </p:nvSpPr>
        <p:spPr>
          <a:xfrm>
            <a:off x="2083428" y="3057525"/>
            <a:ext cx="3969988" cy="1477328"/>
          </a:xfrm>
          <a:prstGeom prst="rect">
            <a:avLst/>
          </a:prstGeom>
          <a:noFill/>
        </p:spPr>
        <p:txBody>
          <a:bodyPr wrap="square" rtlCol="0">
            <a:spAutoFit/>
          </a:bodyPr>
          <a:lstStyle/>
          <a:p>
            <a:r>
              <a:rPr lang="nb-NO" sz="1000">
                <a:solidFill>
                  <a:schemeClr val="tx1"/>
                </a:solidFill>
                <a:latin typeface="Arial" panose="020B0604020202020204"/>
              </a:rPr>
              <a:t>Mangel på arbeidskraft, særlig blant helsepersonell og faglærte </a:t>
            </a:r>
          </a:p>
          <a:p>
            <a:br>
              <a:rPr lang="nb-NO" sz="1000">
                <a:solidFill>
                  <a:schemeClr val="tx1"/>
                </a:solidFill>
                <a:latin typeface="Arial" panose="020B0604020202020204"/>
              </a:rPr>
            </a:br>
            <a:r>
              <a:rPr lang="nb-NO" sz="1000">
                <a:solidFill>
                  <a:schemeClr val="tx1"/>
                </a:solidFill>
                <a:latin typeface="Arial" panose="020B0604020202020204"/>
              </a:rPr>
              <a:t>Endringer i kompetansebehov gjennom omstilling og ny teknologi</a:t>
            </a:r>
            <a:br>
              <a:rPr lang="nb-NO" sz="1000">
                <a:solidFill>
                  <a:schemeClr val="tx1"/>
                </a:solidFill>
                <a:latin typeface="Arial" panose="020B0604020202020204"/>
              </a:rPr>
            </a:br>
            <a:endParaRPr lang="nb-NO" sz="1000">
              <a:solidFill>
                <a:schemeClr val="tx1"/>
              </a:solidFill>
              <a:latin typeface="Arial" panose="020B0604020202020204"/>
            </a:endParaRPr>
          </a:p>
          <a:p>
            <a:r>
              <a:rPr lang="nb-NO" sz="1000">
                <a:solidFill>
                  <a:schemeClr val="tx1"/>
                </a:solidFill>
                <a:latin typeface="Arial" panose="020B0604020202020204"/>
              </a:rPr>
              <a:t>Proteksjonisme og geopolitisk usikkerhet gir uforutsigbarhet, men europeisk selvforsyning gir også muligheter</a:t>
            </a:r>
          </a:p>
          <a:p>
            <a:br>
              <a:rPr lang="nb-NO" sz="1000">
                <a:solidFill>
                  <a:schemeClr val="tx1"/>
                </a:solidFill>
                <a:latin typeface="Arial" panose="020B0604020202020204"/>
              </a:rPr>
            </a:br>
            <a:r>
              <a:rPr lang="nb-NO" sz="1000">
                <a:solidFill>
                  <a:schemeClr val="tx1"/>
                </a:solidFill>
                <a:latin typeface="Arial" panose="020B0604020202020204"/>
              </a:rPr>
              <a:t>Gode vilkår for inkludering. Kompetanseutvikling og livslang læring i samarbeid med arbeidsgivere og utdanningssektoren</a:t>
            </a:r>
            <a:endParaRPr lang="nb-NO" sz="1000"/>
          </a:p>
        </p:txBody>
      </p:sp>
      <p:sp>
        <p:nvSpPr>
          <p:cNvPr id="11" name="TekstSylinder 10">
            <a:extLst>
              <a:ext uri="{FF2B5EF4-FFF2-40B4-BE49-F238E27FC236}">
                <a16:creationId xmlns:a16="http://schemas.microsoft.com/office/drawing/2014/main" id="{19E95D19-C149-E3E6-A0B6-BFFEDD2BCF1F}"/>
              </a:ext>
            </a:extLst>
          </p:cNvPr>
          <p:cNvSpPr txBox="1">
            <a:spLocks noGrp="1" noRot="1" noMove="1" noResize="1" noEditPoints="1" noAdjustHandles="1" noChangeArrowheads="1" noChangeShapeType="1"/>
          </p:cNvSpPr>
          <p:nvPr/>
        </p:nvSpPr>
        <p:spPr>
          <a:xfrm>
            <a:off x="2083428" y="4949287"/>
            <a:ext cx="3874740" cy="1169551"/>
          </a:xfrm>
          <a:prstGeom prst="rect">
            <a:avLst/>
          </a:prstGeom>
          <a:noFill/>
        </p:spPr>
        <p:txBody>
          <a:bodyPr wrap="square" rtlCol="0">
            <a:spAutoFit/>
          </a:bodyPr>
          <a:lstStyle/>
          <a:p>
            <a:r>
              <a:rPr lang="nb-NO" sz="1000">
                <a:solidFill>
                  <a:schemeClr val="tx1"/>
                </a:solidFill>
                <a:latin typeface="Arial" panose="020B0604020202020204"/>
              </a:rPr>
              <a:t>Forutsigbar inntektssikring og langsiktige planer for inkludering</a:t>
            </a:r>
          </a:p>
          <a:p>
            <a:endParaRPr lang="nb-NO" sz="1000">
              <a:solidFill>
                <a:schemeClr val="tx1"/>
              </a:solidFill>
              <a:latin typeface="Arial" panose="020B0604020202020204"/>
            </a:endParaRPr>
          </a:p>
          <a:p>
            <a:r>
              <a:rPr lang="nb-NO" sz="1000">
                <a:solidFill>
                  <a:schemeClr val="tx1"/>
                </a:solidFill>
                <a:latin typeface="Arial" panose="020B0604020202020204"/>
              </a:rPr>
              <a:t>Sammenhengende og enklere tjenester tilpasset den enkelte</a:t>
            </a:r>
          </a:p>
          <a:p>
            <a:endParaRPr lang="nb-NO" sz="1000">
              <a:solidFill>
                <a:schemeClr val="tx1"/>
              </a:solidFill>
              <a:latin typeface="Arial" panose="020B0604020202020204"/>
            </a:endParaRPr>
          </a:p>
          <a:p>
            <a:r>
              <a:rPr lang="nb-NO" sz="1000" err="1">
                <a:solidFill>
                  <a:schemeClr val="tx1"/>
                </a:solidFill>
                <a:latin typeface="Arial" panose="020B0604020202020204"/>
              </a:rPr>
              <a:t>Forventningsgap</a:t>
            </a:r>
            <a:r>
              <a:rPr lang="nb-NO" sz="1000">
                <a:solidFill>
                  <a:schemeClr val="tx1"/>
                </a:solidFill>
                <a:latin typeface="Arial" panose="020B0604020202020204"/>
              </a:rPr>
              <a:t> mellom effektivitet og personlig tilpasning – krever gjennomtenkt samspill mellom digitale tjenester og menneskemøter</a:t>
            </a:r>
            <a:endParaRPr lang="nb-NO" sz="1000"/>
          </a:p>
        </p:txBody>
      </p:sp>
      <p:sp>
        <p:nvSpPr>
          <p:cNvPr id="13" name="TekstSylinder 12">
            <a:extLst>
              <a:ext uri="{FF2B5EF4-FFF2-40B4-BE49-F238E27FC236}">
                <a16:creationId xmlns:a16="http://schemas.microsoft.com/office/drawing/2014/main" id="{0F426EF0-F181-07F7-D0A1-FB4A6230CD63}"/>
              </a:ext>
            </a:extLst>
          </p:cNvPr>
          <p:cNvSpPr txBox="1">
            <a:spLocks noGrp="1" noRot="1" noMove="1" noResize="1" noEditPoints="1" noAdjustHandles="1" noChangeArrowheads="1" noChangeShapeType="1"/>
          </p:cNvSpPr>
          <p:nvPr/>
        </p:nvSpPr>
        <p:spPr>
          <a:xfrm>
            <a:off x="6267450" y="1414277"/>
            <a:ext cx="4067175" cy="1323439"/>
          </a:xfrm>
          <a:prstGeom prst="rect">
            <a:avLst/>
          </a:prstGeom>
          <a:noFill/>
        </p:spPr>
        <p:txBody>
          <a:bodyPr wrap="square" rtlCol="0">
            <a:spAutoFit/>
          </a:bodyPr>
          <a:lstStyle/>
          <a:p>
            <a:r>
              <a:rPr lang="nb-NO" sz="1000">
                <a:solidFill>
                  <a:schemeClr val="tx1"/>
                </a:solidFill>
                <a:latin typeface="Arial" panose="020B0604020202020204"/>
              </a:rPr>
              <a:t>Ansvarlig bruk av kunstig intelligens (KI): Lette arbeidshverdagen, forbedre språk og tilgjengelighet, beslutningsstøtte i saks-</a:t>
            </a:r>
            <a:br>
              <a:rPr lang="nb-NO" sz="1000">
                <a:solidFill>
                  <a:schemeClr val="tx1"/>
                </a:solidFill>
                <a:latin typeface="Arial" panose="020B0604020202020204"/>
              </a:rPr>
            </a:br>
            <a:r>
              <a:rPr lang="nb-NO" sz="1000">
                <a:solidFill>
                  <a:schemeClr val="tx1"/>
                </a:solidFill>
                <a:latin typeface="Arial" panose="020B0604020202020204"/>
              </a:rPr>
              <a:t>behandling og oppfølging, nye hjelpemidler</a:t>
            </a:r>
          </a:p>
          <a:p>
            <a:endParaRPr lang="en-US" sz="1000">
              <a:solidFill>
                <a:schemeClr val="tx1"/>
              </a:solidFill>
              <a:latin typeface="Arial" panose="020B0604020202020204"/>
            </a:endParaRPr>
          </a:p>
          <a:p>
            <a:r>
              <a:rPr lang="nb-NO" sz="1000">
                <a:solidFill>
                  <a:schemeClr val="tx1"/>
                </a:solidFill>
                <a:latin typeface="Arial" panose="020B0604020202020204"/>
              </a:rPr>
              <a:t>Økt digital sårbarhet: Trygdesvindel, cyberangrep, desinformasjon</a:t>
            </a:r>
          </a:p>
          <a:p>
            <a:endParaRPr lang="nb-NO" sz="1000">
              <a:solidFill>
                <a:schemeClr val="tx1"/>
              </a:solidFill>
              <a:latin typeface="Arial" panose="020B0604020202020204"/>
            </a:endParaRPr>
          </a:p>
          <a:p>
            <a:r>
              <a:rPr lang="nb-NO" sz="1000">
                <a:solidFill>
                  <a:schemeClr val="tx1"/>
                </a:solidFill>
                <a:latin typeface="Arial" panose="020B0604020202020204"/>
              </a:rPr>
              <a:t>Behov for tydeligere rettslige rammer, digitaliseringsvennlige regler og diskusjon om styring og finansiering</a:t>
            </a:r>
            <a:endParaRPr lang="nb-NO" sz="1000"/>
          </a:p>
        </p:txBody>
      </p:sp>
      <p:sp>
        <p:nvSpPr>
          <p:cNvPr id="25" name="TekstSylinder 24">
            <a:extLst>
              <a:ext uri="{FF2B5EF4-FFF2-40B4-BE49-F238E27FC236}">
                <a16:creationId xmlns:a16="http://schemas.microsoft.com/office/drawing/2014/main" id="{D1EAF678-BBAA-9A22-4DB8-C840EF52982B}"/>
              </a:ext>
            </a:extLst>
          </p:cNvPr>
          <p:cNvSpPr txBox="1">
            <a:spLocks noGrp="1" noRot="1" noMove="1" noResize="1" noEditPoints="1" noAdjustHandles="1" noChangeArrowheads="1" noChangeShapeType="1"/>
          </p:cNvSpPr>
          <p:nvPr/>
        </p:nvSpPr>
        <p:spPr>
          <a:xfrm>
            <a:off x="6267450" y="3019425"/>
            <a:ext cx="3969988" cy="1477328"/>
          </a:xfrm>
          <a:prstGeom prst="rect">
            <a:avLst/>
          </a:prstGeom>
          <a:noFill/>
        </p:spPr>
        <p:txBody>
          <a:bodyPr wrap="square" rtlCol="0">
            <a:spAutoFit/>
          </a:bodyPr>
          <a:lstStyle/>
          <a:p>
            <a:r>
              <a:rPr lang="nb-NO" sz="1000">
                <a:solidFill>
                  <a:schemeClr val="tx1"/>
                </a:solidFill>
                <a:latin typeface="Arial" panose="020B0604020202020204"/>
              </a:rPr>
              <a:t>Høyt antall flyktninger gir økende behov for sosiale tjenester </a:t>
            </a:r>
          </a:p>
          <a:p>
            <a:endParaRPr lang="nb-NO" sz="1000">
              <a:solidFill>
                <a:schemeClr val="tx1"/>
              </a:solidFill>
              <a:latin typeface="Arial" panose="020B0604020202020204"/>
            </a:endParaRPr>
          </a:p>
          <a:p>
            <a:r>
              <a:rPr lang="nb-NO" sz="1000">
                <a:solidFill>
                  <a:schemeClr val="tx1"/>
                </a:solidFill>
                <a:latin typeface="Arial" panose="020B0604020202020204"/>
              </a:rPr>
              <a:t>Utvikling i innvandring/integrering og den økonomiske situasjonen viktigste faktorer framover</a:t>
            </a:r>
          </a:p>
          <a:p>
            <a:endParaRPr lang="nb-NO" sz="1000">
              <a:solidFill>
                <a:schemeClr val="tx1"/>
              </a:solidFill>
              <a:latin typeface="Arial" panose="020B0604020202020204"/>
            </a:endParaRPr>
          </a:p>
          <a:p>
            <a:r>
              <a:rPr lang="nb-NO" sz="1000">
                <a:solidFill>
                  <a:schemeClr val="tx1"/>
                </a:solidFill>
                <a:latin typeface="Arial" panose="020B0604020202020204"/>
              </a:rPr>
              <a:t>Bedre folkehelse taler for færre med helserelaterte trygdeytelser</a:t>
            </a:r>
          </a:p>
          <a:p>
            <a:endParaRPr lang="nb-NO" sz="1000">
              <a:solidFill>
                <a:schemeClr val="tx1"/>
              </a:solidFill>
              <a:latin typeface="Arial" panose="020B0604020202020204"/>
            </a:endParaRPr>
          </a:p>
          <a:p>
            <a:r>
              <a:rPr lang="nb-NO" sz="1000">
                <a:solidFill>
                  <a:schemeClr val="tx1"/>
                </a:solidFill>
                <a:latin typeface="Arial" panose="020B0604020202020204"/>
              </a:rPr>
              <a:t>Fare for utstøting ved omstillinger og tendens til økning i psykiske plager blant unge trekker i motsatt retning</a:t>
            </a:r>
            <a:endParaRPr lang="nb-NO" sz="1000"/>
          </a:p>
        </p:txBody>
      </p:sp>
      <p:sp>
        <p:nvSpPr>
          <p:cNvPr id="26" name="TekstSylinder 25">
            <a:extLst>
              <a:ext uri="{FF2B5EF4-FFF2-40B4-BE49-F238E27FC236}">
                <a16:creationId xmlns:a16="http://schemas.microsoft.com/office/drawing/2014/main" id="{FA5606F9-3313-57D7-9943-E704BD732B6B}"/>
              </a:ext>
            </a:extLst>
          </p:cNvPr>
          <p:cNvSpPr txBox="1">
            <a:spLocks noGrp="1" noRot="1" noMove="1" noResize="1" noEditPoints="1" noAdjustHandles="1" noChangeArrowheads="1" noChangeShapeType="1"/>
          </p:cNvSpPr>
          <p:nvPr/>
        </p:nvSpPr>
        <p:spPr>
          <a:xfrm>
            <a:off x="6267450" y="4746153"/>
            <a:ext cx="4191000" cy="1631216"/>
          </a:xfrm>
          <a:prstGeom prst="rect">
            <a:avLst/>
          </a:prstGeom>
          <a:noFill/>
        </p:spPr>
        <p:txBody>
          <a:bodyPr wrap="square" rtlCol="0">
            <a:spAutoFit/>
          </a:bodyPr>
          <a:lstStyle/>
          <a:p>
            <a:r>
              <a:rPr lang="nb-NO" sz="1000">
                <a:solidFill>
                  <a:schemeClr val="tx1"/>
                </a:solidFill>
                <a:latin typeface="Arial" panose="020B0604020202020204"/>
              </a:rPr>
              <a:t>Økt vekt på forsvar og sikkerhet gir tøffere prioriteringer.</a:t>
            </a:r>
          </a:p>
          <a:p>
            <a:endParaRPr lang="nb-NO" sz="1000">
              <a:solidFill>
                <a:schemeClr val="tx1"/>
              </a:solidFill>
              <a:latin typeface="Arial" panose="020B0604020202020204"/>
            </a:endParaRPr>
          </a:p>
          <a:p>
            <a:r>
              <a:rPr lang="nb-NO" sz="1000">
                <a:solidFill>
                  <a:schemeClr val="tx1"/>
                </a:solidFill>
                <a:latin typeface="Arial" panose="020B0604020202020204"/>
              </a:rPr>
              <a:t>Økte krav til sikkerhet og beredskap i Nav</a:t>
            </a:r>
          </a:p>
          <a:p>
            <a:endParaRPr lang="nb-NO" sz="1000">
              <a:solidFill>
                <a:schemeClr val="tx1"/>
              </a:solidFill>
              <a:latin typeface="Arial" panose="020B0604020202020204"/>
            </a:endParaRPr>
          </a:p>
          <a:p>
            <a:r>
              <a:rPr lang="nb-NO" sz="1000">
                <a:solidFill>
                  <a:schemeClr val="tx1"/>
                </a:solidFill>
                <a:latin typeface="Arial" panose="020B0604020202020204"/>
              </a:rPr>
              <a:t>Bærekraftig velferd: Forsterket satsing på kompetanse, inkludering, forhindre frafall. Diskusjoner om aktivitetskrav, ytelsesnivåer, ytelsesstruktur og graden av aktiv arbeidsmarkedspolitikk</a:t>
            </a:r>
          </a:p>
          <a:p>
            <a:endParaRPr lang="nb-NO" sz="1000">
              <a:solidFill>
                <a:schemeClr val="tx1"/>
              </a:solidFill>
              <a:latin typeface="Arial" panose="020B0604020202020204"/>
            </a:endParaRPr>
          </a:p>
          <a:p>
            <a:r>
              <a:rPr lang="nb-NO" sz="1000">
                <a:solidFill>
                  <a:schemeClr val="tx1"/>
                </a:solidFill>
                <a:latin typeface="Arial" panose="020B0604020202020204"/>
              </a:rPr>
              <a:t>Høy tillit og lav polarisering i Norge</a:t>
            </a:r>
            <a:r>
              <a:rPr kumimoji="0" lang="nb-NO" sz="1000" b="0" i="0" u="none" strike="noStrike" kern="1200" cap="none" spc="0" normalizeH="0" baseline="0" noProof="0">
                <a:ln>
                  <a:noFill/>
                </a:ln>
                <a:solidFill>
                  <a:srgbClr val="000000"/>
                </a:solidFill>
                <a:effectLst/>
                <a:uLnTx/>
                <a:uFillTx/>
                <a:latin typeface="Arial" panose="020B0604020202020204"/>
                <a:ea typeface="+mn-ea"/>
                <a:cs typeface="+mn-cs"/>
              </a:rPr>
              <a:t>, men enkelte tendenser til endring</a:t>
            </a:r>
          </a:p>
          <a:p>
            <a:endParaRPr lang="nb-NO" sz="1000"/>
          </a:p>
        </p:txBody>
      </p:sp>
    </p:spTree>
    <p:extLst>
      <p:ext uri="{BB962C8B-B14F-4D97-AF65-F5344CB8AC3E}">
        <p14:creationId xmlns:p14="http://schemas.microsoft.com/office/powerpoint/2010/main" val="166570176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00347D"/>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A0F8A3-CC91-D945-A929-0ABD25CDE164}"/>
              </a:ext>
            </a:extLst>
          </p:cNvPr>
          <p:cNvSpPr>
            <a:spLocks noGrp="1"/>
          </p:cNvSpPr>
          <p:nvPr>
            <p:ph type="body" sz="quarter" idx="10"/>
          </p:nvPr>
        </p:nvSpPr>
        <p:spPr>
          <a:xfrm>
            <a:off x="1733550" y="3087476"/>
            <a:ext cx="8724900" cy="987567"/>
          </a:xfrm>
        </p:spPr>
        <p:txBody>
          <a:bodyPr>
            <a:normAutofit/>
          </a:bodyPr>
          <a:lstStyle/>
          <a:p>
            <a:r>
              <a:rPr lang="nb-NO" sz="3200" b="1" noProof="0"/>
              <a:t>Vil du vite mer?</a:t>
            </a:r>
          </a:p>
        </p:txBody>
      </p:sp>
      <p:sp>
        <p:nvSpPr>
          <p:cNvPr id="4" name="Text Placeholder 1">
            <a:extLst>
              <a:ext uri="{FF2B5EF4-FFF2-40B4-BE49-F238E27FC236}">
                <a16:creationId xmlns:a16="http://schemas.microsoft.com/office/drawing/2014/main" id="{99B6815F-7717-442C-973F-093B42E688A0}"/>
              </a:ext>
            </a:extLst>
          </p:cNvPr>
          <p:cNvSpPr txBox="1">
            <a:spLocks/>
          </p:cNvSpPr>
          <p:nvPr/>
        </p:nvSpPr>
        <p:spPr>
          <a:xfrm>
            <a:off x="964098" y="3991799"/>
            <a:ext cx="10296939" cy="2110827"/>
          </a:xfrm>
          <a:prstGeom prst="roundRect">
            <a:avLst/>
          </a:prstGeom>
          <a:noFill/>
          <a:effectLst>
            <a:softEdge rad="12700"/>
          </a:effectLst>
        </p:spPr>
        <p:txBody>
          <a:bodyPr vert="horz" lIns="91440" tIns="45720" rIns="91440" bIns="45720" rtlCol="0" anchor="ctr">
            <a:normAutofit/>
          </a:bodyPr>
          <a:lstStyle>
            <a:lvl1pPr marL="0" indent="0" algn="ctr"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
                <a:srgbClr val="FFFFFF"/>
              </a:buClr>
              <a:buSzTx/>
              <a:buFont typeface="Arial" panose="020B0604020202020204" pitchFamily="34" charset="0"/>
              <a:buNone/>
              <a:tabLst/>
              <a:defRPr/>
            </a:pPr>
            <a:r>
              <a:rPr kumimoji="0" lang="nb-NO" sz="2000" b="0" i="0" u="none" strike="noStrike" kern="1200" cap="none" spc="0" normalizeH="0" baseline="0" noProof="0">
                <a:ln>
                  <a:noFill/>
                </a:ln>
                <a:effectLst/>
                <a:uLnTx/>
                <a:uFillTx/>
                <a:latin typeface="Arial"/>
                <a:ea typeface="+mn-ea"/>
                <a:cs typeface="Arial"/>
              </a:rPr>
              <a:t>Mer informasjon på </a:t>
            </a:r>
            <a:r>
              <a:rPr kumimoji="0" lang="nb-NO" sz="2000" b="0" i="0" u="none" strike="noStrike" kern="1200" cap="none" spc="0" normalizeH="0" baseline="0" noProof="0">
                <a:ln>
                  <a:noFill/>
                </a:ln>
                <a:effectLst/>
                <a:uLnTx/>
                <a:uFillTx/>
                <a:latin typeface="Arial"/>
                <a:ea typeface="+mn-ea"/>
                <a:cs typeface="Arial"/>
                <a:hlinkClick r:id="rId3">
                  <a:extLst>
                    <a:ext uri="{A12FA001-AC4F-418D-AE19-62706E023703}">
                      <ahyp:hlinkClr xmlns:ahyp="http://schemas.microsoft.com/office/drawing/2018/hyperlinkcolor" val="tx"/>
                    </a:ext>
                  </a:extLst>
                </a:hlinkClick>
              </a:rPr>
              <a:t>nav.no/omverdensanalyse</a:t>
            </a:r>
            <a:endParaRPr kumimoji="0" lang="nb-NO" sz="2000" b="0" i="0" u="none" strike="noStrike" kern="1200" cap="none" spc="0" normalizeH="0" baseline="0" noProof="0">
              <a:ln>
                <a:noFill/>
              </a:ln>
              <a:effectLst/>
              <a:uLnTx/>
              <a:uFillTx/>
              <a:latin typeface="Arial"/>
              <a:ea typeface="+mn-ea"/>
              <a:cs typeface="Arial"/>
            </a:endParaRPr>
          </a:p>
          <a:p>
            <a:pPr marL="0" marR="0" lvl="0" indent="0" algn="ctr" defTabSz="914400" rtl="0" eaLnBrk="1" fontAlgn="auto" latinLnBrk="0" hangingPunct="1">
              <a:lnSpc>
                <a:spcPct val="120000"/>
              </a:lnSpc>
              <a:spcBef>
                <a:spcPts val="1000"/>
              </a:spcBef>
              <a:spcAft>
                <a:spcPts val="0"/>
              </a:spcAft>
              <a:buClr>
                <a:srgbClr val="FFFFFF"/>
              </a:buClr>
              <a:buSzTx/>
              <a:buFont typeface="Arial" panose="020B0604020202020204" pitchFamily="34" charset="0"/>
              <a:buNone/>
              <a:tabLst/>
              <a:defRPr/>
            </a:pPr>
            <a:r>
              <a:rPr kumimoji="0" lang="nb-NO" sz="2000" b="0" i="0" u="none" strike="noStrike" kern="1200" cap="none" spc="0" normalizeH="0" baseline="0" noProof="0">
                <a:ln>
                  <a:noFill/>
                </a:ln>
                <a:effectLst/>
                <a:uLnTx/>
                <a:uFillTx/>
                <a:latin typeface="Arial"/>
                <a:ea typeface="+mn-ea"/>
                <a:cs typeface="Arial"/>
              </a:rPr>
              <a:t>Du kan også ta kontakt på e-post </a:t>
            </a:r>
            <a:r>
              <a:rPr kumimoji="0" lang="nb-NO" sz="2000" b="0" i="0" u="none" strike="noStrike" kern="1200" cap="none" spc="0" normalizeH="0" baseline="0" noProof="0">
                <a:ln>
                  <a:noFill/>
                </a:ln>
                <a:effectLst/>
                <a:uLnTx/>
                <a:uFillTx/>
                <a:latin typeface="Arial"/>
                <a:ea typeface="+mn-ea"/>
                <a:cs typeface="Arial"/>
                <a:hlinkClick r:id="rId4">
                  <a:extLst>
                    <a:ext uri="{A12FA001-AC4F-418D-AE19-62706E023703}">
                      <ahyp:hlinkClr xmlns:ahyp="http://schemas.microsoft.com/office/drawing/2018/hyperlinkcolor" val="tx"/>
                    </a:ext>
                  </a:extLst>
                </a:hlinkClick>
              </a:rPr>
              <a:t>redaksjon.omverdensanalysen@nav.no</a:t>
            </a:r>
            <a:endParaRPr kumimoji="0" lang="nb-NO"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983499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BC1959B7-A9B0-2783-943E-EA54DAEFDB70}"/>
              </a:ext>
            </a:extLst>
          </p:cNvPr>
          <p:cNvSpPr txBox="1">
            <a:spLocks noGrp="1" noRot="1" noMove="1" noResize="1" noEditPoints="1" noAdjustHandles="1" noChangeArrowheads="1" noChangeShapeType="1"/>
          </p:cNvSpPr>
          <p:nvPr/>
        </p:nvSpPr>
        <p:spPr>
          <a:xfrm>
            <a:off x="1066800" y="685057"/>
            <a:ext cx="10083800" cy="584775"/>
          </a:xfrm>
          <a:prstGeom prst="rect">
            <a:avLst/>
          </a:prstGeom>
          <a:noFill/>
        </p:spPr>
        <p:txBody>
          <a:bodyPr wrap="square" rtlCol="0">
            <a:spAutoFit/>
          </a:bodyPr>
          <a:lstStyle/>
          <a:p>
            <a:pPr algn="ctr"/>
            <a:r>
              <a:rPr lang="nb-NO" sz="3200">
                <a:solidFill>
                  <a:prstClr val="black"/>
                </a:solidFill>
                <a:latin typeface="Arial" panose="020B0604020202020204" pitchFamily="34" charset="0"/>
                <a:cs typeface="Arial" panose="020B0604020202020204" pitchFamily="34" charset="0"/>
              </a:rPr>
              <a:t>Samfunnstrender og Nav mot 2035</a:t>
            </a:r>
            <a:endParaRPr lang="nb-NO" sz="3200" b="1">
              <a:solidFill>
                <a:srgbClr val="117938"/>
              </a:solidFill>
              <a:latin typeface="Arial" panose="020B0604020202020204" pitchFamily="34" charset="0"/>
              <a:cs typeface="Arial" panose="020B0604020202020204" pitchFamily="34" charset="0"/>
            </a:endParaRPr>
          </a:p>
        </p:txBody>
      </p:sp>
      <p:sp>
        <p:nvSpPr>
          <p:cNvPr id="10" name="TekstSylinder 9">
            <a:extLst>
              <a:ext uri="{FF2B5EF4-FFF2-40B4-BE49-F238E27FC236}">
                <a16:creationId xmlns:a16="http://schemas.microsoft.com/office/drawing/2014/main" id="{E48BE1B6-EF96-6DD9-EF84-0034390BA663}"/>
              </a:ext>
            </a:extLst>
          </p:cNvPr>
          <p:cNvSpPr txBox="1">
            <a:spLocks noGrp="1" noRot="1" noMove="1" noResize="1" noEditPoints="1" noAdjustHandles="1" noChangeArrowheads="1" noChangeShapeType="1"/>
          </p:cNvSpPr>
          <p:nvPr/>
        </p:nvSpPr>
        <p:spPr>
          <a:xfrm>
            <a:off x="5068326" y="1763878"/>
            <a:ext cx="1145754" cy="1938992"/>
          </a:xfrm>
          <a:prstGeom prst="rect">
            <a:avLst/>
          </a:prstGeom>
          <a:noFill/>
        </p:spPr>
        <p:txBody>
          <a:bodyPr wrap="square" rtlCol="0">
            <a:spAutoFit/>
          </a:bodyPr>
          <a:lstStyle/>
          <a:p>
            <a:pPr algn="ctr"/>
            <a:r>
              <a:rPr lang="nb-NO" sz="12000" b="1">
                <a:solidFill>
                  <a:srgbClr val="CCE1FF"/>
                </a:solidFill>
                <a:latin typeface="Arial" panose="020B0604020202020204" pitchFamily="34" charset="0"/>
                <a:cs typeface="Arial" panose="020B0604020202020204" pitchFamily="34" charset="0"/>
              </a:rPr>
              <a:t>1</a:t>
            </a:r>
          </a:p>
        </p:txBody>
      </p:sp>
      <p:sp>
        <p:nvSpPr>
          <p:cNvPr id="11" name="TekstSylinder 10">
            <a:extLst>
              <a:ext uri="{FF2B5EF4-FFF2-40B4-BE49-F238E27FC236}">
                <a16:creationId xmlns:a16="http://schemas.microsoft.com/office/drawing/2014/main" id="{C929B38F-2B1F-7CE2-1E76-DF934C3EB867}"/>
              </a:ext>
            </a:extLst>
          </p:cNvPr>
          <p:cNvSpPr txBox="1">
            <a:spLocks noGrp="1" noRot="1" noMove="1" noResize="1" noEditPoints="1" noAdjustHandles="1" noChangeArrowheads="1" noChangeShapeType="1"/>
          </p:cNvSpPr>
          <p:nvPr/>
        </p:nvSpPr>
        <p:spPr>
          <a:xfrm>
            <a:off x="10177401" y="1731464"/>
            <a:ext cx="1145754" cy="1938992"/>
          </a:xfrm>
          <a:prstGeom prst="rect">
            <a:avLst/>
          </a:prstGeom>
          <a:noFill/>
        </p:spPr>
        <p:txBody>
          <a:bodyPr wrap="square" rtlCol="0">
            <a:spAutoFit/>
          </a:bodyPr>
          <a:lstStyle/>
          <a:p>
            <a:pPr algn="ctr"/>
            <a:r>
              <a:rPr lang="nb-NO" sz="12000" b="1">
                <a:solidFill>
                  <a:srgbClr val="CCE1FF"/>
                </a:solidFill>
                <a:latin typeface="Arial" panose="020B0604020202020204" pitchFamily="34" charset="0"/>
                <a:cs typeface="Arial" panose="020B0604020202020204" pitchFamily="34" charset="0"/>
              </a:rPr>
              <a:t>2</a:t>
            </a:r>
          </a:p>
        </p:txBody>
      </p:sp>
      <p:sp>
        <p:nvSpPr>
          <p:cNvPr id="13" name="TekstSylinder 12">
            <a:extLst>
              <a:ext uri="{FF2B5EF4-FFF2-40B4-BE49-F238E27FC236}">
                <a16:creationId xmlns:a16="http://schemas.microsoft.com/office/drawing/2014/main" id="{A0CF9C7A-164E-1FD0-3768-876DC0586255}"/>
              </a:ext>
            </a:extLst>
          </p:cNvPr>
          <p:cNvSpPr txBox="1">
            <a:spLocks noGrp="1" noRot="1" noMove="1" noResize="1" noEditPoints="1" noAdjustHandles="1" noChangeArrowheads="1" noChangeShapeType="1"/>
          </p:cNvSpPr>
          <p:nvPr/>
        </p:nvSpPr>
        <p:spPr>
          <a:xfrm>
            <a:off x="5068326" y="4104417"/>
            <a:ext cx="1145754" cy="1938992"/>
          </a:xfrm>
          <a:prstGeom prst="rect">
            <a:avLst/>
          </a:prstGeom>
          <a:noFill/>
        </p:spPr>
        <p:txBody>
          <a:bodyPr wrap="square" rtlCol="0">
            <a:spAutoFit/>
          </a:bodyPr>
          <a:lstStyle/>
          <a:p>
            <a:pPr algn="ctr"/>
            <a:r>
              <a:rPr lang="nb-NO" sz="12000" b="1">
                <a:solidFill>
                  <a:srgbClr val="CCE1FF"/>
                </a:solidFill>
                <a:latin typeface="Arial" panose="020B0604020202020204" pitchFamily="34" charset="0"/>
                <a:cs typeface="Arial" panose="020B0604020202020204" pitchFamily="34" charset="0"/>
              </a:rPr>
              <a:t>3</a:t>
            </a:r>
          </a:p>
        </p:txBody>
      </p:sp>
      <p:sp>
        <p:nvSpPr>
          <p:cNvPr id="14" name="TekstSylinder 13">
            <a:extLst>
              <a:ext uri="{FF2B5EF4-FFF2-40B4-BE49-F238E27FC236}">
                <a16:creationId xmlns:a16="http://schemas.microsoft.com/office/drawing/2014/main" id="{52D13ADA-D76A-EC97-94A0-A1B6E202C4BD}"/>
              </a:ext>
            </a:extLst>
          </p:cNvPr>
          <p:cNvSpPr txBox="1">
            <a:spLocks noGrp="1" noRot="1" noMove="1" noResize="1" noEditPoints="1" noAdjustHandles="1" noChangeArrowheads="1" noChangeShapeType="1"/>
          </p:cNvSpPr>
          <p:nvPr/>
        </p:nvSpPr>
        <p:spPr>
          <a:xfrm>
            <a:off x="10151492" y="4103213"/>
            <a:ext cx="1145754" cy="1938992"/>
          </a:xfrm>
          <a:prstGeom prst="rect">
            <a:avLst/>
          </a:prstGeom>
          <a:noFill/>
        </p:spPr>
        <p:txBody>
          <a:bodyPr wrap="square" rtlCol="0">
            <a:spAutoFit/>
          </a:bodyPr>
          <a:lstStyle/>
          <a:p>
            <a:pPr algn="ctr"/>
            <a:r>
              <a:rPr lang="nb-NO" sz="12000" b="1">
                <a:solidFill>
                  <a:srgbClr val="CCE1FF"/>
                </a:solidFill>
                <a:latin typeface="Arial" panose="020B0604020202020204" pitchFamily="34" charset="0"/>
                <a:cs typeface="Arial" panose="020B0604020202020204" pitchFamily="34" charset="0"/>
              </a:rPr>
              <a:t>4</a:t>
            </a:r>
          </a:p>
        </p:txBody>
      </p:sp>
      <p:sp>
        <p:nvSpPr>
          <p:cNvPr id="9" name="Rektangel 8">
            <a:extLst>
              <a:ext uri="{FF2B5EF4-FFF2-40B4-BE49-F238E27FC236}">
                <a16:creationId xmlns:a16="http://schemas.microsoft.com/office/drawing/2014/main" id="{CFB39B73-8B8E-B3FF-881D-79296AB6387D}"/>
              </a:ext>
            </a:extLst>
          </p:cNvPr>
          <p:cNvSpPr>
            <a:spLocks noGrp="1" noRot="1" noMove="1" noResize="1" noEditPoints="1" noAdjustHandles="1" noChangeArrowheads="1" noChangeShapeType="1"/>
          </p:cNvSpPr>
          <p:nvPr/>
        </p:nvSpPr>
        <p:spPr>
          <a:xfrm>
            <a:off x="1186731" y="1612192"/>
            <a:ext cx="4464521" cy="2177536"/>
          </a:xfrm>
          <a:prstGeom prst="rect">
            <a:avLst/>
          </a:prstGeom>
          <a:solidFill>
            <a:schemeClr val="bg2">
              <a:alpha val="50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900">
                <a:solidFill>
                  <a:srgbClr val="000000"/>
                </a:solidFill>
                <a:latin typeface="Arial" panose="020B0604020202020204" pitchFamily="34" charset="0"/>
                <a:cs typeface="Arial" panose="020B0604020202020204" pitchFamily="34" charset="0"/>
              </a:rPr>
              <a:t>M</a:t>
            </a:r>
            <a:r>
              <a:rPr kumimoji="0" lang="nb-NO" sz="19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angel på arbeidskraft, sterk </a:t>
            </a:r>
            <a:r>
              <a:rPr lang="nb-NO" sz="1900">
                <a:solidFill>
                  <a:srgbClr val="000000"/>
                </a:solidFill>
                <a:latin typeface="Arial" panose="020B0604020202020204" pitchFamily="34" charset="0"/>
                <a:cs typeface="Arial" panose="020B0604020202020204" pitchFamily="34" charset="0"/>
              </a:rPr>
              <a:t>vekst for</a:t>
            </a:r>
            <a:r>
              <a:rPr kumimoji="0" lang="nb-NO" sz="19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hjelpemidler og pensjon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9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Økte krav til effektivisering og treffsikre tjenester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900">
                <a:solidFill>
                  <a:srgbClr val="000000"/>
                </a:solidFill>
                <a:latin typeface="Arial" panose="020B0604020202020204" pitchFamily="34" charset="0"/>
                <a:cs typeface="Arial" panose="020B0604020202020204" pitchFamily="34" charset="0"/>
              </a:rPr>
              <a:t>P</a:t>
            </a:r>
            <a:r>
              <a:rPr kumimoji="0" lang="nb-NO" sz="1900" b="0" i="0" u="none" strike="noStrike" kern="1200" cap="none" spc="0" normalizeH="0" baseline="0" noProof="0" err="1">
                <a:ln>
                  <a:noFill/>
                </a:ln>
                <a:solidFill>
                  <a:srgbClr val="000000"/>
                </a:solidFill>
                <a:effectLst/>
                <a:uLnTx/>
                <a:uFillTx/>
                <a:latin typeface="Arial" panose="020B0604020202020204" pitchFamily="34" charset="0"/>
                <a:cs typeface="Arial" panose="020B0604020202020204" pitchFamily="34" charset="0"/>
              </a:rPr>
              <a:t>olitikk</a:t>
            </a:r>
            <a:r>
              <a:rPr kumimoji="0" lang="nb-NO" sz="19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for </a:t>
            </a:r>
            <a:r>
              <a:rPr kumimoji="0" lang="nb-NO" sz="1900" b="0" i="0" u="none" strike="noStrike" kern="1200" cap="none" spc="0" normalizeH="0" baseline="0" noProof="0" err="1">
                <a:ln>
                  <a:noFill/>
                </a:ln>
                <a:solidFill>
                  <a:srgbClr val="000000"/>
                </a:solidFill>
                <a:effectLst/>
                <a:uLnTx/>
                <a:uFillTx/>
                <a:latin typeface="Arial" panose="020B0604020202020204" pitchFamily="34" charset="0"/>
                <a:cs typeface="Arial" panose="020B0604020202020204" pitchFamily="34" charset="0"/>
              </a:rPr>
              <a:t>bærekrafti</a:t>
            </a:r>
            <a:r>
              <a:rPr lang="nb-NO" sz="1900">
                <a:solidFill>
                  <a:srgbClr val="000000"/>
                </a:solidFill>
                <a:latin typeface="Arial" panose="020B0604020202020204" pitchFamily="34" charset="0"/>
                <a:cs typeface="Arial" panose="020B0604020202020204" pitchFamily="34" charset="0"/>
              </a:rPr>
              <a:t>g velferd</a:t>
            </a:r>
            <a:endParaRPr kumimoji="0" lang="nb-NO" sz="19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3" name="Rektangel 22">
            <a:extLst>
              <a:ext uri="{FF2B5EF4-FFF2-40B4-BE49-F238E27FC236}">
                <a16:creationId xmlns:a16="http://schemas.microsoft.com/office/drawing/2014/main" id="{7CE769AB-0D88-BBCE-8EEC-51155D302B0F}"/>
              </a:ext>
            </a:extLst>
          </p:cNvPr>
          <p:cNvSpPr>
            <a:spLocks noGrp="1" noRot="1" noMove="1" noResize="1" noEditPoints="1" noAdjustHandles="1" noChangeArrowheads="1" noChangeShapeType="1"/>
          </p:cNvSpPr>
          <p:nvPr/>
        </p:nvSpPr>
        <p:spPr>
          <a:xfrm>
            <a:off x="1186731" y="4012816"/>
            <a:ext cx="4464521" cy="2177536"/>
          </a:xfrm>
          <a:prstGeom prst="rect">
            <a:avLst/>
          </a:prstGeom>
          <a:solidFill>
            <a:schemeClr val="bg2">
              <a:alpha val="50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9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Kunstig intelligens sentral rolle for arbeidsmarked og tjenesteutvikling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9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Kompetansegap – ufaglærte mest sårbare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9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Bedre balanse mellom digitale tjenester og personlig bistand</a:t>
            </a:r>
          </a:p>
        </p:txBody>
      </p:sp>
      <p:sp>
        <p:nvSpPr>
          <p:cNvPr id="24" name="Rektangel 23">
            <a:extLst>
              <a:ext uri="{FF2B5EF4-FFF2-40B4-BE49-F238E27FC236}">
                <a16:creationId xmlns:a16="http://schemas.microsoft.com/office/drawing/2014/main" id="{5A46C491-BE6A-E975-19CB-119B3115CEA7}"/>
              </a:ext>
            </a:extLst>
          </p:cNvPr>
          <p:cNvSpPr>
            <a:spLocks noGrp="1" noRot="1" noMove="1" noResize="1" noEditPoints="1" noAdjustHandles="1" noChangeArrowheads="1" noChangeShapeType="1"/>
          </p:cNvSpPr>
          <p:nvPr/>
        </p:nvSpPr>
        <p:spPr>
          <a:xfrm>
            <a:off x="6285757" y="1596837"/>
            <a:ext cx="4464521" cy="2177536"/>
          </a:xfrm>
          <a:prstGeom prst="rect">
            <a:avLst/>
          </a:prstGeom>
          <a:solidFill>
            <a:schemeClr val="bg2">
              <a:alpha val="50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defRPr/>
            </a:pPr>
            <a:r>
              <a:rPr kumimoji="0" lang="nb-NO" sz="19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Geopolitisk usikkerhet og proteksjonisme – må være </a:t>
            </a:r>
            <a:br>
              <a:rPr kumimoji="0" lang="nb-NO" sz="19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br>
            <a:r>
              <a:rPr kumimoji="0" lang="nb-NO" sz="19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for</a:t>
            </a:r>
            <a:r>
              <a:rPr lang="nb-NO" sz="1900">
                <a:solidFill>
                  <a:srgbClr val="000000"/>
                </a:solidFill>
                <a:latin typeface="Arial" panose="020B0604020202020204" pitchFamily="34" charset="0"/>
                <a:cs typeface="Arial" panose="020B0604020202020204" pitchFamily="34" charset="0"/>
              </a:rPr>
              <a:t>beredt på brå </a:t>
            </a:r>
            <a:r>
              <a:rPr kumimoji="0" lang="nb-NO" sz="19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endringer i migrasjon og arbeidsmarked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9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Sikkerhet og beredskap viktigere </a:t>
            </a:r>
          </a:p>
        </p:txBody>
      </p:sp>
      <p:sp>
        <p:nvSpPr>
          <p:cNvPr id="25" name="Rektangel 24">
            <a:extLst>
              <a:ext uri="{FF2B5EF4-FFF2-40B4-BE49-F238E27FC236}">
                <a16:creationId xmlns:a16="http://schemas.microsoft.com/office/drawing/2014/main" id="{D24DF160-F9C7-9297-DAC9-873F9E7B15B8}"/>
              </a:ext>
            </a:extLst>
          </p:cNvPr>
          <p:cNvSpPr>
            <a:spLocks noGrp="1" noRot="1" noMove="1" noResize="1" noEditPoints="1" noAdjustHandles="1" noChangeArrowheads="1" noChangeShapeType="1"/>
          </p:cNvSpPr>
          <p:nvPr/>
        </p:nvSpPr>
        <p:spPr>
          <a:xfrm>
            <a:off x="6274350" y="3985145"/>
            <a:ext cx="4464521" cy="2177536"/>
          </a:xfrm>
          <a:prstGeom prst="rect">
            <a:avLst/>
          </a:prstGeom>
          <a:solidFill>
            <a:schemeClr val="bg2">
              <a:alpha val="50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9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Bedre helse taler for færre med helseytelser, omstilling og psykiske plager kan trekke opp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900">
                <a:solidFill>
                  <a:srgbClr val="000000"/>
                </a:solidFill>
                <a:latin typeface="Arial" panose="020B0604020202020204" pitchFamily="34" charset="0"/>
                <a:cs typeface="Arial" panose="020B0604020202020204" pitchFamily="34" charset="0"/>
              </a:rPr>
              <a:t>Utvikling i innvandring/integrering viktigste faktor for sosiale tjenester</a:t>
            </a:r>
            <a:endParaRPr kumimoji="0" lang="nb-NO" sz="19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38435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749264A-7028-219B-417D-C5E432DE1CB8}"/>
              </a:ext>
            </a:extLst>
          </p:cNvPr>
          <p:cNvSpPr>
            <a:spLocks noGrp="1" noRot="1" noMove="1" noResize="1" noEditPoints="1" noAdjustHandles="1" noChangeArrowheads="1" noChangeShapeType="1"/>
          </p:cNvSpPr>
          <p:nvPr>
            <p:ph type="title"/>
          </p:nvPr>
        </p:nvSpPr>
        <p:spPr>
          <a:xfrm>
            <a:off x="838200" y="482400"/>
            <a:ext cx="5257800" cy="1072080"/>
          </a:xfrm>
        </p:spPr>
        <p:txBody>
          <a:bodyPr/>
          <a:lstStyle/>
          <a:p>
            <a:r>
              <a:rPr lang="nb-NO" noProof="0">
                <a:solidFill>
                  <a:schemeClr val="tx1"/>
                </a:solidFill>
                <a:latin typeface="Arial"/>
                <a:cs typeface="Arial"/>
              </a:rPr>
              <a:t>De største usikkerhetene for </a:t>
            </a:r>
            <a:r>
              <a:rPr lang="nb-NO">
                <a:solidFill>
                  <a:schemeClr val="tx1"/>
                </a:solidFill>
                <a:latin typeface="Arial"/>
                <a:cs typeface="Arial"/>
              </a:rPr>
              <a:t>Nav</a:t>
            </a:r>
            <a:endParaRPr lang="nb-NO">
              <a:solidFill>
                <a:schemeClr val="tx1"/>
              </a:solidFill>
            </a:endParaRPr>
          </a:p>
        </p:txBody>
      </p:sp>
      <p:sp>
        <p:nvSpPr>
          <p:cNvPr id="3" name="Plassholder for innhold 2">
            <a:extLst>
              <a:ext uri="{FF2B5EF4-FFF2-40B4-BE49-F238E27FC236}">
                <a16:creationId xmlns:a16="http://schemas.microsoft.com/office/drawing/2014/main" id="{F576276F-84A3-CD47-0F0B-CA1551B76560}"/>
              </a:ext>
            </a:extLst>
          </p:cNvPr>
          <p:cNvSpPr>
            <a:spLocks noGrp="1" noRot="1" noMove="1" noResize="1" noEditPoints="1" noAdjustHandles="1" noChangeArrowheads="1" noChangeShapeType="1"/>
          </p:cNvSpPr>
          <p:nvPr>
            <p:ph idx="1"/>
          </p:nvPr>
        </p:nvSpPr>
        <p:spPr>
          <a:xfrm>
            <a:off x="838200" y="1666137"/>
            <a:ext cx="5520070" cy="4351338"/>
          </a:xfrm>
        </p:spPr>
        <p:txBody>
          <a:bodyPr>
            <a:normAutofit fontScale="92500" lnSpcReduction="10000"/>
          </a:bodyPr>
          <a:lstStyle/>
          <a:p>
            <a:pPr>
              <a:lnSpc>
                <a:spcPct val="100000"/>
              </a:lnSpc>
              <a:buClrTx/>
            </a:pPr>
            <a:r>
              <a:rPr lang="nb-NO" sz="2400" noProof="0"/>
              <a:t>Verdenssituasjonen: </a:t>
            </a:r>
            <a:r>
              <a:rPr lang="nb-NO" sz="2400"/>
              <a:t>Krig/konflikt, handelshindre, tøffere prioriteringer</a:t>
            </a:r>
            <a:endParaRPr lang="nb-NO" sz="2400" noProof="0"/>
          </a:p>
          <a:p>
            <a:pPr>
              <a:lnSpc>
                <a:spcPct val="100000"/>
              </a:lnSpc>
              <a:buClrTx/>
            </a:pPr>
            <a:endParaRPr lang="nb-NO" sz="2400" noProof="0"/>
          </a:p>
          <a:p>
            <a:pPr>
              <a:lnSpc>
                <a:spcPct val="100000"/>
              </a:lnSpc>
              <a:buClrTx/>
            </a:pPr>
            <a:r>
              <a:rPr lang="nb-NO" sz="2400" noProof="0"/>
              <a:t>Konsekvenser av kunstig intelligens for arbeidsmarkedet og Nav</a:t>
            </a:r>
          </a:p>
          <a:p>
            <a:pPr>
              <a:lnSpc>
                <a:spcPct val="100000"/>
              </a:lnSpc>
              <a:buClrTx/>
            </a:pPr>
            <a:endParaRPr lang="nb-NO" sz="2400" noProof="0"/>
          </a:p>
          <a:p>
            <a:pPr>
              <a:lnSpc>
                <a:spcPct val="100000"/>
              </a:lnSpc>
              <a:buClrTx/>
            </a:pPr>
            <a:r>
              <a:rPr lang="nb-NO" sz="2400"/>
              <a:t>Nivå og sammensetning av i</a:t>
            </a:r>
            <a:r>
              <a:rPr lang="nb-NO" sz="2400" noProof="0" err="1"/>
              <a:t>nnvandringen</a:t>
            </a:r>
            <a:endParaRPr lang="nb-NO" sz="2400" noProof="0"/>
          </a:p>
          <a:p>
            <a:pPr>
              <a:lnSpc>
                <a:spcPct val="100000"/>
              </a:lnSpc>
              <a:buClrTx/>
            </a:pPr>
            <a:endParaRPr lang="nb-NO" sz="2400"/>
          </a:p>
          <a:p>
            <a:pPr>
              <a:lnSpc>
                <a:spcPct val="100000"/>
              </a:lnSpc>
              <a:buClrTx/>
            </a:pPr>
            <a:r>
              <a:rPr lang="nb-NO" sz="2400"/>
              <a:t>Utviklingen i psykiske plager/lidelser og konsekvenser for utenforskap</a:t>
            </a:r>
          </a:p>
          <a:p>
            <a:pPr marL="0" indent="0">
              <a:buNone/>
            </a:pPr>
            <a:endParaRPr lang="nb-NO" sz="2400"/>
          </a:p>
        </p:txBody>
      </p:sp>
      <p:sp>
        <p:nvSpPr>
          <p:cNvPr id="4" name="Rektangel 3">
            <a:extLst>
              <a:ext uri="{FF2B5EF4-FFF2-40B4-BE49-F238E27FC236}">
                <a16:creationId xmlns:a16="http://schemas.microsoft.com/office/drawing/2014/main" id="{2B456BC6-244F-70DE-B989-4434DA6B3FBC}"/>
              </a:ext>
            </a:extLst>
          </p:cNvPr>
          <p:cNvSpPr>
            <a:spLocks noGrp="1" noRot="1" noMove="1" noResize="1" noEditPoints="1" noAdjustHandles="1" noChangeArrowheads="1" noChangeShapeType="1"/>
          </p:cNvSpPr>
          <p:nvPr/>
        </p:nvSpPr>
        <p:spPr>
          <a:xfrm>
            <a:off x="6768326" y="1364664"/>
            <a:ext cx="4825644" cy="4808999"/>
          </a:xfrm>
          <a:prstGeom prst="rect">
            <a:avLst/>
          </a:prstGeom>
          <a:solidFill>
            <a:srgbClr val="CC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6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6" name="Bilde 5" descr="Et bilde som inneholder tåke, utendørs, vei, tre&#10;&#10;KI-generert innhold kan være feil.">
            <a:extLst>
              <a:ext uri="{FF2B5EF4-FFF2-40B4-BE49-F238E27FC236}">
                <a16:creationId xmlns:a16="http://schemas.microsoft.com/office/drawing/2014/main" id="{CCB0DC9D-A544-9AE6-291A-38AC40BA06CF}"/>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rcRect/>
          <a:stretch/>
        </p:blipFill>
        <p:spPr>
          <a:xfrm>
            <a:off x="7073128" y="1632761"/>
            <a:ext cx="4239916" cy="4292866"/>
          </a:xfrm>
          <a:prstGeom prst="rect">
            <a:avLst/>
          </a:prstGeom>
        </p:spPr>
      </p:pic>
      <p:sp>
        <p:nvSpPr>
          <p:cNvPr id="7" name="TekstSylinder 6">
            <a:extLst>
              <a:ext uri="{FF2B5EF4-FFF2-40B4-BE49-F238E27FC236}">
                <a16:creationId xmlns:a16="http://schemas.microsoft.com/office/drawing/2014/main" id="{5E66D71E-681B-67A6-FB4C-ADD427423950}"/>
              </a:ext>
            </a:extLst>
          </p:cNvPr>
          <p:cNvSpPr txBox="1">
            <a:spLocks noGrp="1" noRot="1" noMove="1" noResize="1" noEditPoints="1" noAdjustHandles="1" noChangeArrowheads="1" noChangeShapeType="1"/>
          </p:cNvSpPr>
          <p:nvPr/>
        </p:nvSpPr>
        <p:spPr>
          <a:xfrm>
            <a:off x="9815412" y="6169608"/>
            <a:ext cx="1778558" cy="246221"/>
          </a:xfrm>
          <a:prstGeom prst="rect">
            <a:avLst/>
          </a:prstGeom>
          <a:noFill/>
        </p:spPr>
        <p:txBody>
          <a:bodyPr wrap="square" rtlCol="0">
            <a:spAutoFit/>
          </a:bodyPr>
          <a:lstStyle/>
          <a:p>
            <a:pPr algn="r"/>
            <a:r>
              <a:rPr lang="nb-NO" sz="1000">
                <a:solidFill>
                  <a:schemeClr val="tx1">
                    <a:lumMod val="50000"/>
                    <a:lumOff val="50000"/>
                  </a:schemeClr>
                </a:solidFill>
                <a:latin typeface="Arial" panose="020B0604020202020204" pitchFamily="34" charset="0"/>
                <a:cs typeface="Arial" panose="020B0604020202020204" pitchFamily="34" charset="0"/>
              </a:rPr>
              <a:t>Foto: </a:t>
            </a:r>
            <a:r>
              <a:rPr lang="nb-NO" sz="1000" err="1">
                <a:solidFill>
                  <a:schemeClr val="tx1">
                    <a:lumMod val="50000"/>
                    <a:lumOff val="50000"/>
                  </a:schemeClr>
                </a:solidFill>
                <a:latin typeface="Arial" panose="020B0604020202020204" pitchFamily="34" charset="0"/>
                <a:cs typeface="Arial" panose="020B0604020202020204" pitchFamily="34" charset="0"/>
              </a:rPr>
              <a:t>Unsplash</a:t>
            </a:r>
            <a:endParaRPr lang="nb-NO" sz="1000">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7468604"/>
      </p:ext>
    </p:extLst>
  </p:cSld>
  <p:clrMapOvr>
    <a:masterClrMapping/>
  </p:clrMapOvr>
</p:sld>
</file>

<file path=ppt/theme/theme1.xml><?xml version="1.0" encoding="utf-8"?>
<a:theme xmlns:a="http://schemas.openxmlformats.org/drawingml/2006/main" name="Office-tema">
  <a:themeElements>
    <a:clrScheme name="NAV">
      <a:dk1>
        <a:srgbClr val="000000"/>
      </a:dk1>
      <a:lt1>
        <a:srgbClr val="FFFFFF"/>
      </a:lt1>
      <a:dk2>
        <a:srgbClr val="3E3832"/>
      </a:dk2>
      <a:lt2>
        <a:srgbClr val="E9E7E7"/>
      </a:lt2>
      <a:accent1>
        <a:srgbClr val="C30000"/>
      </a:accent1>
      <a:accent2>
        <a:srgbClr val="0067C5"/>
      </a:accent2>
      <a:accent3>
        <a:srgbClr val="A2AD00"/>
      </a:accent3>
      <a:accent4>
        <a:srgbClr val="FF9100"/>
      </a:accent4>
      <a:accent5>
        <a:srgbClr val="06893A"/>
      </a:accent5>
      <a:accent6>
        <a:srgbClr val="634689"/>
      </a:accent6>
      <a:hlink>
        <a:srgbClr val="0067C5"/>
      </a:hlink>
      <a:folHlink>
        <a:srgbClr val="63468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D115AE5-62DA-49E4-941C-0CAD096C68B1}" vid="{635A7B2C-7959-4FAC-9936-FB7518985716}"/>
    </a:ext>
  </a:extLst>
</a:theme>
</file>

<file path=ppt/theme/theme2.xml><?xml version="1.0" encoding="utf-8"?>
<a:theme xmlns:a="http://schemas.openxmlformats.org/drawingml/2006/main" name="1_Office-tema">
  <a:themeElements>
    <a:clrScheme name="NAV">
      <a:dk1>
        <a:srgbClr val="000000"/>
      </a:dk1>
      <a:lt1>
        <a:srgbClr val="FFFFFF"/>
      </a:lt1>
      <a:dk2>
        <a:srgbClr val="3E3832"/>
      </a:dk2>
      <a:lt2>
        <a:srgbClr val="E9E7E7"/>
      </a:lt2>
      <a:accent1>
        <a:srgbClr val="C30000"/>
      </a:accent1>
      <a:accent2>
        <a:srgbClr val="0067C5"/>
      </a:accent2>
      <a:accent3>
        <a:srgbClr val="A2AD00"/>
      </a:accent3>
      <a:accent4>
        <a:srgbClr val="FF9100"/>
      </a:accent4>
      <a:accent5>
        <a:srgbClr val="06893A"/>
      </a:accent5>
      <a:accent6>
        <a:srgbClr val="634689"/>
      </a:accent6>
      <a:hlink>
        <a:srgbClr val="0067C5"/>
      </a:hlink>
      <a:folHlink>
        <a:srgbClr val="63468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B0123D0-EAF0-49D1-B774-E8D06FB9B61C}" vid="{2C0C07A7-A903-4988-8925-53FC2A42362D}"/>
    </a:ext>
  </a:extLst>
</a:theme>
</file>

<file path=ppt/theme/theme3.xml><?xml version="1.0" encoding="utf-8"?>
<a:theme xmlns:a="http://schemas.openxmlformats.org/drawingml/2006/main" name="2_Office-tema">
  <a:themeElements>
    <a:clrScheme name="NAV">
      <a:dk1>
        <a:srgbClr val="000000"/>
      </a:dk1>
      <a:lt1>
        <a:srgbClr val="FFFFFF"/>
      </a:lt1>
      <a:dk2>
        <a:srgbClr val="3E3832"/>
      </a:dk2>
      <a:lt2>
        <a:srgbClr val="E9E7E7"/>
      </a:lt2>
      <a:accent1>
        <a:srgbClr val="C30000"/>
      </a:accent1>
      <a:accent2>
        <a:srgbClr val="0067C5"/>
      </a:accent2>
      <a:accent3>
        <a:srgbClr val="A2AD00"/>
      </a:accent3>
      <a:accent4>
        <a:srgbClr val="FF9100"/>
      </a:accent4>
      <a:accent5>
        <a:srgbClr val="06893A"/>
      </a:accent5>
      <a:accent6>
        <a:srgbClr val="634689"/>
      </a:accent6>
      <a:hlink>
        <a:srgbClr val="0067C5"/>
      </a:hlink>
      <a:folHlink>
        <a:srgbClr val="63468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A1FB287-42EA-4442-8B95-FC49B47206AC}" vid="{332084AD-AA22-453E-A7B6-EBA71D8AE16D}"/>
    </a:ext>
  </a:extLst>
</a:theme>
</file>

<file path=ppt/theme/theme4.xml><?xml version="1.0" encoding="utf-8"?>
<a:theme xmlns:a="http://schemas.openxmlformats.org/drawingml/2006/main" name="3_Office-tema">
  <a:themeElements>
    <a:clrScheme name="NAV">
      <a:dk1>
        <a:srgbClr val="000000"/>
      </a:dk1>
      <a:lt1>
        <a:srgbClr val="FFFFFF"/>
      </a:lt1>
      <a:dk2>
        <a:srgbClr val="3E3832"/>
      </a:dk2>
      <a:lt2>
        <a:srgbClr val="E9E7E7"/>
      </a:lt2>
      <a:accent1>
        <a:srgbClr val="C30000"/>
      </a:accent1>
      <a:accent2>
        <a:srgbClr val="0067C5"/>
      </a:accent2>
      <a:accent3>
        <a:srgbClr val="A2AD00"/>
      </a:accent3>
      <a:accent4>
        <a:srgbClr val="FF9100"/>
      </a:accent4>
      <a:accent5>
        <a:srgbClr val="06893A"/>
      </a:accent5>
      <a:accent6>
        <a:srgbClr val="634689"/>
      </a:accent6>
      <a:hlink>
        <a:srgbClr val="0067C5"/>
      </a:hlink>
      <a:folHlink>
        <a:srgbClr val="63468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38" id="{3E94CA05-EE50-D54E-93D9-14EDD5A6D631}" vid="{221ECF28-2DBE-DE4B-A211-B583D7E1A81A}"/>
    </a:ext>
  </a:extLst>
</a:theme>
</file>

<file path=ppt/theme/theme5.xml><?xml version="1.0" encoding="utf-8"?>
<a:theme xmlns:a="http://schemas.openxmlformats.org/drawingml/2006/main" name="5_Office-tema">
  <a:themeElements>
    <a:clrScheme name="NAV">
      <a:dk1>
        <a:srgbClr val="000000"/>
      </a:dk1>
      <a:lt1>
        <a:srgbClr val="FFFFFF"/>
      </a:lt1>
      <a:dk2>
        <a:srgbClr val="3E3832"/>
      </a:dk2>
      <a:lt2>
        <a:srgbClr val="E9E7E7"/>
      </a:lt2>
      <a:accent1>
        <a:srgbClr val="C30000"/>
      </a:accent1>
      <a:accent2>
        <a:srgbClr val="0067C5"/>
      </a:accent2>
      <a:accent3>
        <a:srgbClr val="A2AD00"/>
      </a:accent3>
      <a:accent4>
        <a:srgbClr val="FF9100"/>
      </a:accent4>
      <a:accent5>
        <a:srgbClr val="06893A"/>
      </a:accent5>
      <a:accent6>
        <a:srgbClr val="634689"/>
      </a:accent6>
      <a:hlink>
        <a:srgbClr val="0067C5"/>
      </a:hlink>
      <a:folHlink>
        <a:srgbClr val="63468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V_Lys Grå.potm  -  Skrivebeskyttet" id="{DCE45108-A221-4931-AC91-851F39F62AAF}" vid="{2A3C5DC6-17D9-40CE-9685-4787F9746A1B}"/>
    </a:ext>
  </a:extLst>
</a:theme>
</file>

<file path=ppt/theme/theme6.xml><?xml version="1.0" encoding="utf-8"?>
<a:theme xmlns:a="http://schemas.openxmlformats.org/drawingml/2006/main" name="1-https://www.freeppt7.com">
  <a:themeElements>
    <a:clrScheme name="ALLPPT- COLOR 112">
      <a:dk1>
        <a:sysClr val="windowText" lastClr="000000"/>
      </a:dk1>
      <a:lt1>
        <a:sysClr val="window" lastClr="FFFFFF"/>
      </a:lt1>
      <a:dk2>
        <a:srgbClr val="44546A"/>
      </a:dk2>
      <a:lt2>
        <a:srgbClr val="E7E6E6"/>
      </a:lt2>
      <a:accent1>
        <a:srgbClr val="FCD807"/>
      </a:accent1>
      <a:accent2>
        <a:srgbClr val="F38843"/>
      </a:accent2>
      <a:accent3>
        <a:srgbClr val="FF3F85"/>
      </a:accent3>
      <a:accent4>
        <a:srgbClr val="A70BF2"/>
      </a:accent4>
      <a:accent5>
        <a:srgbClr val="530579"/>
      </a:accent5>
      <a:accent6>
        <a:srgbClr val="29023C"/>
      </a:accent6>
      <a:hlink>
        <a:srgbClr val="FFFFFF"/>
      </a:hlink>
      <a:folHlink>
        <a:srgbClr val="262626"/>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Egendefinert 7">
    <a:dk1>
      <a:sysClr val="windowText" lastClr="000000"/>
    </a:dk1>
    <a:lt1>
      <a:sysClr val="window" lastClr="FFFFFF"/>
    </a:lt1>
    <a:dk2>
      <a:srgbClr val="355071"/>
    </a:dk2>
    <a:lt2>
      <a:srgbClr val="AABED7"/>
    </a:lt2>
    <a:accent1>
      <a:srgbClr val="254B6D"/>
    </a:accent1>
    <a:accent2>
      <a:srgbClr val="66CBEC"/>
    </a:accent2>
    <a:accent3>
      <a:srgbClr val="B90000"/>
    </a:accent3>
    <a:accent4>
      <a:srgbClr val="FF9100"/>
    </a:accent4>
    <a:accent5>
      <a:srgbClr val="F2D26A"/>
    </a:accent5>
    <a:accent6>
      <a:srgbClr val="A2AD00"/>
    </a:accent6>
    <a:hlink>
      <a:srgbClr val="06893A"/>
    </a:hlink>
    <a:folHlink>
      <a:srgbClr val="B7B1A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åpe">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Override>
</file>

<file path=ppt/theme/themeOverride7.xml><?xml version="1.0" encoding="utf-8"?>
<a:themeOverride xmlns:a="http://schemas.openxmlformats.org/drawingml/2006/main">
  <a:clrScheme name="Egendefinert 7">
    <a:dk1>
      <a:sysClr val="windowText" lastClr="000000"/>
    </a:dk1>
    <a:lt1>
      <a:sysClr val="window" lastClr="FFFFFF"/>
    </a:lt1>
    <a:dk2>
      <a:srgbClr val="355071"/>
    </a:dk2>
    <a:lt2>
      <a:srgbClr val="AABED7"/>
    </a:lt2>
    <a:accent1>
      <a:srgbClr val="254B6D"/>
    </a:accent1>
    <a:accent2>
      <a:srgbClr val="66CBEC"/>
    </a:accent2>
    <a:accent3>
      <a:srgbClr val="B90000"/>
    </a:accent3>
    <a:accent4>
      <a:srgbClr val="FF9100"/>
    </a:accent4>
    <a:accent5>
      <a:srgbClr val="F2D26A"/>
    </a:accent5>
    <a:accent6>
      <a:srgbClr val="A2AD00"/>
    </a:accent6>
    <a:hlink>
      <a:srgbClr val="06893A"/>
    </a:hlink>
    <a:folHlink>
      <a:srgbClr val="B7B1A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åpe">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f68d134-57be-4622-84ed-afa6d3bf819b">
      <Terms xmlns="http://schemas.microsoft.com/office/infopath/2007/PartnerControls"/>
    </lcf76f155ced4ddcb4097134ff3c332f>
    <TaxCatchAll xmlns="57a30541-e129-40c4-aedb-01caf0bc69a4" xsi:nil="true"/>
    <SharedWithUsers xmlns="57a30541-e129-40c4-aedb-01caf0bc69a4">
      <UserInfo>
        <DisplayName>Pedersen, Marianne</DisplayName>
        <AccountId>89</AccountId>
        <AccountType/>
      </UserInfo>
      <UserInfo>
        <DisplayName>Schjold, Hanne Røvig</DisplayName>
        <AccountId>230</AccountId>
        <AccountType/>
      </UserInfo>
      <UserInfo>
        <DisplayName>Christensen, Petter</DisplayName>
        <AccountId>222</AccountId>
        <AccountType/>
      </UserInfo>
      <UserInfo>
        <DisplayName>Omverdensanalysen Members</DisplayName>
        <AccountId>7</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5BB1D4BEC8A464BA39CA79479942468" ma:contentTypeVersion="18" ma:contentTypeDescription="Create a new document." ma:contentTypeScope="" ma:versionID="f954a7888837138b79386f33ac4c29a9">
  <xsd:schema xmlns:xsd="http://www.w3.org/2001/XMLSchema" xmlns:xs="http://www.w3.org/2001/XMLSchema" xmlns:p="http://schemas.microsoft.com/office/2006/metadata/properties" xmlns:ns2="9f68d134-57be-4622-84ed-afa6d3bf819b" xmlns:ns3="57a30541-e129-40c4-aedb-01caf0bc69a4" targetNamespace="http://schemas.microsoft.com/office/2006/metadata/properties" ma:root="true" ma:fieldsID="9f4cd4bf00473b4e82b83d1244f4f432" ns2:_="" ns3:_="">
    <xsd:import namespace="9f68d134-57be-4622-84ed-afa6d3bf819b"/>
    <xsd:import namespace="57a30541-e129-40c4-aedb-01caf0bc69a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AutoKeyPoints" minOccurs="0"/>
                <xsd:element ref="ns2:MediaServiceKeyPoints" minOccurs="0"/>
                <xsd:element ref="ns2:MediaServiceGenerationTime" minOccurs="0"/>
                <xsd:element ref="ns2:MediaServiceEventHashCode" minOccurs="0"/>
                <xsd:element ref="ns2:MediaServiceDateTaken"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68d134-57be-4622-84ed-afa6d3bf819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228493a-ba9a-494e-af97-f05f01d29ce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7a30541-e129-40c4-aedb-01caf0bc69a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20a69bdc-b7f8-46f4-b380-dd78b1ae5731}" ma:internalName="TaxCatchAll" ma:showField="CatchAllData" ma:web="57a30541-e129-40c4-aedb-01caf0bc69a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591905-A811-45D1-A44B-D4999240A5F2}">
  <ds:schemaRefs>
    <ds:schemaRef ds:uri="9f68d134-57be-4622-84ed-afa6d3bf819b"/>
    <ds:schemaRef ds:uri="http://purl.org/dc/dcmitype/"/>
    <ds:schemaRef ds:uri="http://purl.org/dc/elements/1.1/"/>
    <ds:schemaRef ds:uri="http://schemas.microsoft.com/office/2006/documentManagement/types"/>
    <ds:schemaRef ds:uri="http://schemas.openxmlformats.org/package/2006/metadata/core-properties"/>
    <ds:schemaRef ds:uri="http://www.w3.org/XML/1998/namespace"/>
    <ds:schemaRef ds:uri="57a30541-e129-40c4-aedb-01caf0bc69a4"/>
    <ds:schemaRef ds:uri="http://purl.org/dc/term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3DFE7BA9-6BAF-4C1A-B21B-83885337D797}">
  <ds:schemaRefs>
    <ds:schemaRef ds:uri="57a30541-e129-40c4-aedb-01caf0bc69a4"/>
    <ds:schemaRef ds:uri="9f68d134-57be-4622-84ed-afa6d3bf819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0BA16CF-69EA-4443-BEE0-73385E2EEDD0}">
  <ds:schemaRefs>
    <ds:schemaRef ds:uri="http://schemas.microsoft.com/sharepoint/v3/contenttype/forms"/>
  </ds:schemaRefs>
</ds:datastoreItem>
</file>

<file path=docMetadata/LabelInfo.xml><?xml version="1.0" encoding="utf-8"?>
<clbl:labelList xmlns:clbl="http://schemas.microsoft.com/office/2020/mipLabelMetadata">
  <clbl:label id="{d3491420-1ae2-4120-89e6-e6f668f067e2}" enabled="1" method="Standard" siteId="{62366534-1ec3-4962-8869-9b5535279d0b}" removed="0"/>
</clbl:labelList>
</file>

<file path=docProps/app.xml><?xml version="1.0" encoding="utf-8"?>
<Properties xmlns="http://schemas.openxmlformats.org/officeDocument/2006/extended-properties" xmlns:vt="http://schemas.openxmlformats.org/officeDocument/2006/docPropsVTypes">
  <TotalTime>0</TotalTime>
  <Words>22438</Words>
  <Application>Microsoft Office PowerPoint</Application>
  <PresentationFormat>Widescreen</PresentationFormat>
  <Paragraphs>1342</Paragraphs>
  <Slides>79</Slides>
  <Notes>72</Notes>
  <HiddenSlides>0</HiddenSlides>
  <MMClips>0</MMClips>
  <ScaleCrop>false</ScaleCrop>
  <HeadingPairs>
    <vt:vector size="6" baseType="variant">
      <vt:variant>
        <vt:lpstr>Brukte skrifter</vt:lpstr>
      </vt:variant>
      <vt:variant>
        <vt:i4>14</vt:i4>
      </vt:variant>
      <vt:variant>
        <vt:lpstr>Tema</vt:lpstr>
      </vt:variant>
      <vt:variant>
        <vt:i4>6</vt:i4>
      </vt:variant>
      <vt:variant>
        <vt:lpstr>Lysbildetitler</vt:lpstr>
      </vt:variant>
      <vt:variant>
        <vt:i4>79</vt:i4>
      </vt:variant>
    </vt:vector>
  </HeadingPairs>
  <TitlesOfParts>
    <vt:vector size="99" baseType="lpstr">
      <vt:lpstr>AdvP4DF60E</vt:lpstr>
      <vt:lpstr>-apple-system</vt:lpstr>
      <vt:lpstr>Aptos</vt:lpstr>
      <vt:lpstr>Aptos Display</vt:lpstr>
      <vt:lpstr>Arial</vt:lpstr>
      <vt:lpstr>Arial Bold</vt:lpstr>
      <vt:lpstr>Calibri</vt:lpstr>
      <vt:lpstr>Cambria</vt:lpstr>
      <vt:lpstr>Courier New</vt:lpstr>
      <vt:lpstr>Raleway</vt:lpstr>
      <vt:lpstr>Segoe UI</vt:lpstr>
      <vt:lpstr>Source Sans Pro</vt:lpstr>
      <vt:lpstr>Symbol</vt:lpstr>
      <vt:lpstr>Times New Roman</vt:lpstr>
      <vt:lpstr>Office-tema</vt:lpstr>
      <vt:lpstr>1_Office-tema</vt:lpstr>
      <vt:lpstr>2_Office-tema</vt:lpstr>
      <vt:lpstr>3_Office-tema</vt:lpstr>
      <vt:lpstr>5_Office-tema</vt:lpstr>
      <vt:lpstr>1-https://www.freeppt7.com</vt:lpstr>
      <vt:lpstr>PowerPoint-presentasjon</vt:lpstr>
      <vt:lpstr>PowerPoint-presentasjon</vt:lpstr>
      <vt:lpstr>PowerPoint-presentasjon</vt:lpstr>
      <vt:lpstr>Hvorfor trenger Nav en omverdensanalyse?</vt:lpstr>
      <vt:lpstr>Fra framtidsvisjon til å levere endring</vt:lpstr>
      <vt:lpstr>Viktigste endringer fra forrige omverdensanalyse</vt:lpstr>
      <vt:lpstr>Nye verktøy og framstillingsformer</vt:lpstr>
      <vt:lpstr>PowerPoint-presentasjon</vt:lpstr>
      <vt:lpstr>De største usikkerhetene for Nav</vt:lpstr>
      <vt:lpstr>7 samfunnsområder i analysen</vt:lpstr>
      <vt:lpstr>PowerPoint-presentasjon</vt:lpstr>
      <vt:lpstr>Utenforskap og levekår</vt:lpstr>
      <vt:lpstr>Brukermøter</vt:lpstr>
      <vt:lpstr>Nav i den digitale tidsalderen</vt:lpstr>
      <vt:lpstr>PowerPoint-presentasjon</vt:lpstr>
      <vt:lpstr>Samfunnstrendene som ifølge ansatte vil påvirke Nav de neste 10 årene</vt:lpstr>
      <vt:lpstr>Hvor usikre mener ansatte at trendene er?</vt:lpstr>
      <vt:lpstr>Hvilke samfunnstrender har både høy usikkerhet og stor betydning for Nav?</vt:lpstr>
      <vt:lpstr>Kjennskap til omverdensanalysen og andre kunnskapskilder i Nav</vt:lpstr>
      <vt:lpstr>Ansatte mener omverdensanalysen er både nyttig og har innvirkning på Navs prioriteringer</vt:lpstr>
      <vt:lpstr>PowerPoint-presentasjon</vt:lpstr>
      <vt:lpstr>Befolkningen 2025 og 2035 Antall i 1000 og prosentvis endring</vt:lpstr>
      <vt:lpstr>Befolkningen 2025 og 2035 4 av 5 av ekstra innbyggere i aldersgruppen 67 år og oppover</vt:lpstr>
      <vt:lpstr>Sterk vekst for pensjon og hjelpemidler Årsgjennomsnitt for antall mottakere i 1000 og prosentvis endring 2025–2035</vt:lpstr>
      <vt:lpstr>PowerPoint-presentasjon</vt:lpstr>
      <vt:lpstr>Størst vekst i sentrale kommuner  2025– 2035 </vt:lpstr>
      <vt:lpstr>Når vil antall eldre (65 år og over) passere antall yngre (0–19 år) i fylkene?</vt:lpstr>
      <vt:lpstr>PowerPoint-presentasjon</vt:lpstr>
      <vt:lpstr>PowerPoint-presentasjon</vt:lpstr>
      <vt:lpstr>Arbeidsmarkedet mot 2035</vt:lpstr>
      <vt:lpstr>Aldring gir arbeidskraftmangel</vt:lpstr>
      <vt:lpstr>PowerPoint-presentasjon</vt:lpstr>
      <vt:lpstr>Økende utenforskap blant ufaglærte</vt:lpstr>
      <vt:lpstr>PowerPoint-presentasjon</vt:lpstr>
      <vt:lpstr>En usikker verden</vt:lpstr>
      <vt:lpstr>Satsing på kompetanse</vt:lpstr>
      <vt:lpstr>Scenarioer for utfallet av den globale handelskrigen</vt:lpstr>
      <vt:lpstr>PowerPoint-presentasjon</vt:lpstr>
      <vt:lpstr>Teknologisk utvikling påvirker forventningene</vt:lpstr>
      <vt:lpstr>PowerPoint-presentasjon</vt:lpstr>
      <vt:lpstr>Forventninger fra personbrukere</vt:lpstr>
      <vt:lpstr>Forventningsgap og dilemma mot 2035</vt:lpstr>
      <vt:lpstr>Arbeidsgivernes forventninger</vt:lpstr>
      <vt:lpstr>PowerPoint-presentasjon</vt:lpstr>
      <vt:lpstr>PowerPoint-presentasjon</vt:lpstr>
      <vt:lpstr>PowerPoint-presentasjon</vt:lpstr>
      <vt:lpstr>PowerPoint-presentasjon</vt:lpstr>
      <vt:lpstr>Kunstig intelligens siver inn i verktøy vi bruker i hverdagen</vt:lpstr>
      <vt:lpstr>Kunstig intelligens i Nav</vt:lpstr>
      <vt:lpstr>Digital sårbarhet – desinformasjon, svindel, cyberangrep</vt:lpstr>
      <vt:lpstr>Premisser for digitaliseringen</vt:lpstr>
      <vt:lpstr>Rettslige rammer</vt:lpstr>
      <vt:lpstr>PowerPoint-presentasjon</vt:lpstr>
      <vt:lpstr>PowerPoint-presentasjon</vt:lpstr>
      <vt:lpstr>Økt inntekt for alle grupper, men utflating det siste tiåret</vt:lpstr>
      <vt:lpstr>Færre med stram økonomi i Norge enn i EU, men økning etter 2020 </vt:lpstr>
      <vt:lpstr>Stram økonomi mest vanlig i etableringsfasen (25–44 år) </vt:lpstr>
      <vt:lpstr>Nyankomne flyktninger har størst påvirkning på sosialhjelp</vt:lpstr>
      <vt:lpstr>PowerPoint-presentasjon</vt:lpstr>
      <vt:lpstr>Hva påvirker levekår og sosiale tjenester mot 2035?</vt:lpstr>
      <vt:lpstr>PowerPoint-presentasjon</vt:lpstr>
      <vt:lpstr>Vi lever lenger, men antall friske leveår øker mindre</vt:lpstr>
      <vt:lpstr>PowerPoint-presentasjon</vt:lpstr>
      <vt:lpstr>Psykiske plager øker – men ikke psykiske lidelser</vt:lpstr>
      <vt:lpstr>Nær historisk topp på helserelaterte ytelser</vt:lpstr>
      <vt:lpstr>PowerPoint-presentasjon</vt:lpstr>
      <vt:lpstr>PowerPoint-presentasjon</vt:lpstr>
      <vt:lpstr>Arbeid og helse</vt:lpstr>
      <vt:lpstr>PowerPoint-presentasjon</vt:lpstr>
      <vt:lpstr>Påvirkning fra internasjonale politiske trender</vt:lpstr>
      <vt:lpstr>Hvordan balansere forventninger til velferdsstaten mot økonomisk bærekraft?</vt:lpstr>
      <vt:lpstr>PowerPoint-presentasjon</vt:lpstr>
      <vt:lpstr>Beredskap og samfunnssikkerhet</vt:lpstr>
      <vt:lpstr>Politiske verdiendringer</vt:lpstr>
      <vt:lpstr>PowerPoint-presentasjon</vt:lpstr>
      <vt:lpstr>PowerPoint-presentasjon</vt:lpstr>
      <vt:lpstr>PowerPoint-presentasjon</vt:lpstr>
      <vt:lpstr>Samfunnstrender og konsekvenser for Nav mot 2035</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NAVs omverdensanalyse 2021</dc:title>
  <dc:creator>Schjold, Hanne Røvig</dc:creator>
  <cp:lastModifiedBy>Lien, Ole Christian</cp:lastModifiedBy>
  <cp:revision>2</cp:revision>
  <cp:lastPrinted>2025-05-12T11:16:39Z</cp:lastPrinted>
  <dcterms:created xsi:type="dcterms:W3CDTF">2020-12-28T14:50:45Z</dcterms:created>
  <dcterms:modified xsi:type="dcterms:W3CDTF">2025-05-19T14:36:51Z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3491420-1ae2-4120-89e6-e6f668f067e2_Enabled">
    <vt:lpwstr>true</vt:lpwstr>
  </property>
  <property fmtid="{D5CDD505-2E9C-101B-9397-08002B2CF9AE}" pid="3" name="MSIP_Label_d3491420-1ae2-4120-89e6-e6f668f067e2_SetDate">
    <vt:lpwstr>2020-12-28T14:54:20Z</vt:lpwstr>
  </property>
  <property fmtid="{D5CDD505-2E9C-101B-9397-08002B2CF9AE}" pid="4" name="MSIP_Label_d3491420-1ae2-4120-89e6-e6f668f067e2_Method">
    <vt:lpwstr>Standard</vt:lpwstr>
  </property>
  <property fmtid="{D5CDD505-2E9C-101B-9397-08002B2CF9AE}" pid="5" name="MSIP_Label_d3491420-1ae2-4120-89e6-e6f668f067e2_Name">
    <vt:lpwstr>d3491420-1ae2-4120-89e6-e6f668f067e2</vt:lpwstr>
  </property>
  <property fmtid="{D5CDD505-2E9C-101B-9397-08002B2CF9AE}" pid="6" name="MSIP_Label_d3491420-1ae2-4120-89e6-e6f668f067e2_SiteId">
    <vt:lpwstr>62366534-1ec3-4962-8869-9b5535279d0b</vt:lpwstr>
  </property>
  <property fmtid="{D5CDD505-2E9C-101B-9397-08002B2CF9AE}" pid="7" name="MSIP_Label_d3491420-1ae2-4120-89e6-e6f668f067e2_ActionId">
    <vt:lpwstr>f3701526-7a93-4a58-b725-3e21a15cb5fa</vt:lpwstr>
  </property>
  <property fmtid="{D5CDD505-2E9C-101B-9397-08002B2CF9AE}" pid="8" name="MSIP_Label_d3491420-1ae2-4120-89e6-e6f668f067e2_ContentBits">
    <vt:lpwstr>0</vt:lpwstr>
  </property>
  <property fmtid="{D5CDD505-2E9C-101B-9397-08002B2CF9AE}" pid="9" name="ContentTypeId">
    <vt:lpwstr>0x010100C5BB1D4BEC8A464BA39CA79479942468</vt:lpwstr>
  </property>
  <property fmtid="{D5CDD505-2E9C-101B-9397-08002B2CF9AE}" pid="10" name="MediaServiceImageTags">
    <vt:lpwstr/>
  </property>
</Properties>
</file>